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348" r:id="rId3"/>
    <p:sldId id="549" r:id="rId4"/>
    <p:sldId id="550" r:id="rId5"/>
    <p:sldId id="551" r:id="rId6"/>
    <p:sldId id="552" r:id="rId7"/>
    <p:sldId id="553" r:id="rId8"/>
    <p:sldId id="554" r:id="rId9"/>
    <p:sldId id="555" r:id="rId10"/>
    <p:sldId id="556" r:id="rId11"/>
    <p:sldId id="557" r:id="rId12"/>
    <p:sldId id="558" r:id="rId13"/>
    <p:sldId id="559" r:id="rId14"/>
    <p:sldId id="560" r:id="rId15"/>
    <p:sldId id="561" r:id="rId16"/>
    <p:sldId id="562" r:id="rId17"/>
    <p:sldId id="563" r:id="rId18"/>
    <p:sldId id="564" r:id="rId19"/>
    <p:sldId id="565" r:id="rId20"/>
    <p:sldId id="566" r:id="rId21"/>
    <p:sldId id="567" r:id="rId22"/>
    <p:sldId id="568" r:id="rId23"/>
    <p:sldId id="569" r:id="rId24"/>
    <p:sldId id="570" r:id="rId25"/>
    <p:sldId id="571" r:id="rId26"/>
    <p:sldId id="572" r:id="rId27"/>
    <p:sldId id="573" r:id="rId28"/>
    <p:sldId id="574" r:id="rId29"/>
    <p:sldId id="575" r:id="rId30"/>
    <p:sldId id="576" r:id="rId31"/>
    <p:sldId id="577" r:id="rId32"/>
    <p:sldId id="578" r:id="rId33"/>
    <p:sldId id="579" r:id="rId34"/>
    <p:sldId id="580" r:id="rId35"/>
    <p:sldId id="581" r:id="rId36"/>
    <p:sldId id="582" r:id="rId37"/>
    <p:sldId id="583" r:id="rId38"/>
    <p:sldId id="584" r:id="rId39"/>
    <p:sldId id="585" r:id="rId40"/>
    <p:sldId id="58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ieIhiIk2NeYUh3J51TT3Xg" hashData="ZBW40eIMzp+1ZD0Jzn/fIEvhFy4"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7E6"/>
    <a:srgbClr val="0000CC"/>
    <a:srgbClr val="0066FF"/>
    <a:srgbClr val="FF3300"/>
    <a:srgbClr val="00CC00"/>
    <a:srgbClr val="3333FF"/>
    <a:srgbClr val="5F9BFD"/>
    <a:srgbClr val="6060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22" autoAdjust="0"/>
    <p:restoredTop sz="94634" autoAdjust="0"/>
  </p:normalViewPr>
  <p:slideViewPr>
    <p:cSldViewPr showGuides="1">
      <p:cViewPr varScale="1">
        <p:scale>
          <a:sx n="48" d="100"/>
          <a:sy n="48" d="100"/>
        </p:scale>
        <p:origin x="-1090" y="-72"/>
      </p:cViewPr>
      <p:guideLst>
        <p:guide orient="horz" pos="1108"/>
        <p:guide pos="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F5A101-3168-4DC2-AD16-E1BD131F59D9}"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0A0DF7-6B33-4649-AE94-4174323FA55B}"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2D4981-1F2E-4B8C-9B95-A0F5A2F0EA3A}"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B66EA3-D86F-4FE5-8D4D-EF4D64B7CA3D}"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FF793D-F18C-4893-AE4F-DDA15C1B4994}"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E35C94-E6AD-4541-8C3D-16D4CE525C61}"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95D100-E8C1-42FB-BE97-99767A9E34EB}"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E0581B8-84A8-4182-B0E8-744541D848FB}"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23D74F-5B27-46D4-84BA-E5634A6331A6}"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224648-0CBD-4322-8726-FA8023A95A3C}"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7A9D6C-6CD1-4C96-AA2C-4B0891D857D6}"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CEE5B18-E83C-4E8D-B0D6-E60B95A3C80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9.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8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BUSINESS MARKETING / 02C</a:t>
            </a: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3" name="Object 5"/>
          <p:cNvGraphicFramePr>
            <a:graphicFrameLocks noChangeAspect="1"/>
          </p:cNvGraphicFramePr>
          <p:nvPr/>
        </p:nvGraphicFramePr>
        <p:xfrm>
          <a:off x="6400800" y="6019800"/>
          <a:ext cx="2590800" cy="701675"/>
        </p:xfrm>
        <a:graphic>
          <a:graphicData uri="http://schemas.openxmlformats.org/presentationml/2006/ole">
            <p:oleObj spid="_x0000_s2053" name="Drawing" r:id="rId3" imgW="2590920" imgH="700920" progId="Presentations.Drawing.16">
              <p:embed/>
            </p:oleObj>
          </a:graphicData>
        </a:graphic>
      </p:graphicFrame>
      <p:graphicFrame>
        <p:nvGraphicFramePr>
          <p:cNvPr id="2059" name="Object 11"/>
          <p:cNvGraphicFramePr>
            <a:graphicFrameLocks noChangeAspect="1"/>
          </p:cNvGraphicFramePr>
          <p:nvPr/>
        </p:nvGraphicFramePr>
        <p:xfrm>
          <a:off x="198438" y="773113"/>
          <a:ext cx="8945562" cy="3919537"/>
        </p:xfrm>
        <a:graphic>
          <a:graphicData uri="http://schemas.openxmlformats.org/presentationml/2006/ole">
            <p:oleObj spid="_x0000_s2059" name="Drawing" r:id="rId4" imgW="8945280" imgH="3920040" progId="Presentations.Drawing.16">
              <p:embed/>
            </p:oleObj>
          </a:graphicData>
        </a:graphic>
      </p:graphicFrame>
      <p:graphicFrame>
        <p:nvGraphicFramePr>
          <p:cNvPr id="2060" name="Object 12"/>
          <p:cNvGraphicFramePr>
            <a:graphicFrameLocks noChangeAspect="1"/>
          </p:cNvGraphicFramePr>
          <p:nvPr/>
        </p:nvGraphicFramePr>
        <p:xfrm>
          <a:off x="322263" y="5715000"/>
          <a:ext cx="5219700" cy="1143000"/>
        </p:xfrm>
        <a:graphic>
          <a:graphicData uri="http://schemas.openxmlformats.org/presentationml/2006/ole">
            <p:oleObj spid="_x0000_s2060" name="Drawing" r:id="rId5" imgW="5219640" imgH="1143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758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developments: </a:t>
            </a:r>
            <a:r>
              <a:rPr lang="en-US" b="1">
                <a:solidFill>
                  <a:srgbClr val="FF3300"/>
                </a:solidFill>
                <a:latin typeface="Tahoma" pitchFamily="34" charset="0"/>
              </a:rPr>
              <a:t>consequences</a:t>
            </a:r>
            <a:endParaRPr lang="en-US" sz="2000" b="1">
              <a:solidFill>
                <a:srgbClr val="FF3300"/>
              </a:solidFill>
              <a:latin typeface="Tahoma" pitchFamily="34" charset="0"/>
            </a:endParaRPr>
          </a:p>
        </p:txBody>
      </p:sp>
      <p:sp>
        <p:nvSpPr>
          <p:cNvPr id="3758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75813" name="Object 5"/>
          <p:cNvGraphicFramePr>
            <a:graphicFrameLocks noChangeAspect="1"/>
          </p:cNvGraphicFramePr>
          <p:nvPr/>
        </p:nvGraphicFramePr>
        <p:xfrm>
          <a:off x="8594725" y="6388100"/>
          <a:ext cx="419100" cy="312738"/>
        </p:xfrm>
        <a:graphic>
          <a:graphicData uri="http://schemas.openxmlformats.org/presentationml/2006/ole">
            <p:oleObj spid="_x0000_s375813" name="Drawing" r:id="rId3" imgW="419040" imgH="312480" progId="Presentations.Drawing.16">
              <p:embed/>
            </p:oleObj>
          </a:graphicData>
        </a:graphic>
      </p:graphicFrame>
      <p:graphicFrame>
        <p:nvGraphicFramePr>
          <p:cNvPr id="375815" name="Object 7"/>
          <p:cNvGraphicFramePr>
            <a:graphicFrameLocks noChangeAspect="1"/>
          </p:cNvGraphicFramePr>
          <p:nvPr/>
        </p:nvGraphicFramePr>
        <p:xfrm>
          <a:off x="322263" y="1758950"/>
          <a:ext cx="8575675" cy="3738563"/>
        </p:xfrm>
        <a:graphic>
          <a:graphicData uri="http://schemas.openxmlformats.org/presentationml/2006/ole">
            <p:oleObj spid="_x0000_s375815" name="Drawing" r:id="rId4" imgW="9318960" imgH="4062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768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developments: </a:t>
            </a:r>
            <a:r>
              <a:rPr lang="en-US" b="1">
                <a:solidFill>
                  <a:srgbClr val="FF3300"/>
                </a:solidFill>
                <a:latin typeface="Tahoma" pitchFamily="34" charset="0"/>
              </a:rPr>
              <a:t>consequences</a:t>
            </a:r>
            <a:endParaRPr lang="en-US" sz="2000" b="1">
              <a:solidFill>
                <a:srgbClr val="FF3300"/>
              </a:solidFill>
              <a:latin typeface="Tahoma" pitchFamily="34" charset="0"/>
            </a:endParaRPr>
          </a:p>
        </p:txBody>
      </p:sp>
      <p:sp>
        <p:nvSpPr>
          <p:cNvPr id="3768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76837" name="Object 5"/>
          <p:cNvGraphicFramePr>
            <a:graphicFrameLocks noChangeAspect="1"/>
          </p:cNvGraphicFramePr>
          <p:nvPr/>
        </p:nvGraphicFramePr>
        <p:xfrm>
          <a:off x="8594725" y="6388100"/>
          <a:ext cx="419100" cy="312738"/>
        </p:xfrm>
        <a:graphic>
          <a:graphicData uri="http://schemas.openxmlformats.org/presentationml/2006/ole">
            <p:oleObj spid="_x0000_s376837" name="Drawing" r:id="rId3" imgW="419040" imgH="312480" progId="Presentations.Drawing.16">
              <p:embed/>
            </p:oleObj>
          </a:graphicData>
        </a:graphic>
      </p:graphicFrame>
      <p:graphicFrame>
        <p:nvGraphicFramePr>
          <p:cNvPr id="376839" name="Object 7"/>
          <p:cNvGraphicFramePr>
            <a:graphicFrameLocks noChangeAspect="1"/>
          </p:cNvGraphicFramePr>
          <p:nvPr/>
        </p:nvGraphicFramePr>
        <p:xfrm>
          <a:off x="322263" y="1758950"/>
          <a:ext cx="8575675" cy="4392613"/>
        </p:xfrm>
        <a:graphic>
          <a:graphicData uri="http://schemas.openxmlformats.org/presentationml/2006/ole">
            <p:oleObj spid="_x0000_s376839" name="Drawing" r:id="rId4" imgW="93189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778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developments: </a:t>
            </a:r>
            <a:r>
              <a:rPr lang="en-US" b="1">
                <a:solidFill>
                  <a:srgbClr val="FF3300"/>
                </a:solidFill>
                <a:latin typeface="Tahoma" pitchFamily="34" charset="0"/>
              </a:rPr>
              <a:t>consequences</a:t>
            </a:r>
            <a:endParaRPr lang="en-US" sz="2000" b="1">
              <a:solidFill>
                <a:srgbClr val="FF3300"/>
              </a:solidFill>
              <a:latin typeface="Tahoma" pitchFamily="34" charset="0"/>
            </a:endParaRPr>
          </a:p>
        </p:txBody>
      </p:sp>
      <p:sp>
        <p:nvSpPr>
          <p:cNvPr id="3778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77861" name="Object 5"/>
          <p:cNvGraphicFramePr>
            <a:graphicFrameLocks noChangeAspect="1"/>
          </p:cNvGraphicFramePr>
          <p:nvPr/>
        </p:nvGraphicFramePr>
        <p:xfrm>
          <a:off x="8594725" y="6388100"/>
          <a:ext cx="419100" cy="312738"/>
        </p:xfrm>
        <a:graphic>
          <a:graphicData uri="http://schemas.openxmlformats.org/presentationml/2006/ole">
            <p:oleObj spid="_x0000_s377861" name="Drawing" r:id="rId3" imgW="419040" imgH="312480" progId="Presentations.Drawing.16">
              <p:embed/>
            </p:oleObj>
          </a:graphicData>
        </a:graphic>
      </p:graphicFrame>
      <p:graphicFrame>
        <p:nvGraphicFramePr>
          <p:cNvPr id="377863" name="Object 7"/>
          <p:cNvGraphicFramePr>
            <a:graphicFrameLocks noChangeAspect="1"/>
          </p:cNvGraphicFramePr>
          <p:nvPr/>
        </p:nvGraphicFramePr>
        <p:xfrm>
          <a:off x="322263" y="1758950"/>
          <a:ext cx="8575675" cy="4075113"/>
        </p:xfrm>
        <a:graphic>
          <a:graphicData uri="http://schemas.openxmlformats.org/presentationml/2006/ole">
            <p:oleObj spid="_x0000_s377863" name="Drawing" r:id="rId4" imgW="931104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7888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developments: </a:t>
            </a:r>
            <a:r>
              <a:rPr lang="en-US" b="1">
                <a:solidFill>
                  <a:srgbClr val="FF3300"/>
                </a:solidFill>
                <a:latin typeface="Tahoma" pitchFamily="34" charset="0"/>
              </a:rPr>
              <a:t>consequences</a:t>
            </a:r>
            <a:endParaRPr lang="en-US" sz="2000" b="1">
              <a:solidFill>
                <a:srgbClr val="FF3300"/>
              </a:solidFill>
              <a:latin typeface="Tahoma" pitchFamily="34" charset="0"/>
            </a:endParaRPr>
          </a:p>
        </p:txBody>
      </p:sp>
      <p:sp>
        <p:nvSpPr>
          <p:cNvPr id="3788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78885" name="Object 5"/>
          <p:cNvGraphicFramePr>
            <a:graphicFrameLocks noChangeAspect="1"/>
          </p:cNvGraphicFramePr>
          <p:nvPr/>
        </p:nvGraphicFramePr>
        <p:xfrm>
          <a:off x="8594725" y="6388100"/>
          <a:ext cx="419100" cy="312738"/>
        </p:xfrm>
        <a:graphic>
          <a:graphicData uri="http://schemas.openxmlformats.org/presentationml/2006/ole">
            <p:oleObj spid="_x0000_s378885" name="Drawing" r:id="rId3" imgW="419040" imgH="312480" progId="Presentations.Drawing.16">
              <p:embed/>
            </p:oleObj>
          </a:graphicData>
        </a:graphic>
      </p:graphicFrame>
      <p:graphicFrame>
        <p:nvGraphicFramePr>
          <p:cNvPr id="378887" name="Object 7"/>
          <p:cNvGraphicFramePr>
            <a:graphicFrameLocks noChangeAspect="1"/>
          </p:cNvGraphicFramePr>
          <p:nvPr/>
        </p:nvGraphicFramePr>
        <p:xfrm>
          <a:off x="322263" y="1758950"/>
          <a:ext cx="8575675" cy="4392613"/>
        </p:xfrm>
        <a:graphic>
          <a:graphicData uri="http://schemas.openxmlformats.org/presentationml/2006/ole">
            <p:oleObj spid="_x0000_s378887" name="Drawing" r:id="rId4" imgW="93189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7990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developments: </a:t>
            </a:r>
            <a:r>
              <a:rPr lang="en-US" b="1">
                <a:solidFill>
                  <a:srgbClr val="FF3300"/>
                </a:solidFill>
                <a:latin typeface="Tahoma" pitchFamily="34" charset="0"/>
              </a:rPr>
              <a:t>consequences</a:t>
            </a:r>
            <a:endParaRPr lang="en-US" sz="2000" b="1">
              <a:solidFill>
                <a:srgbClr val="FF3300"/>
              </a:solidFill>
              <a:latin typeface="Tahoma" pitchFamily="34" charset="0"/>
            </a:endParaRPr>
          </a:p>
        </p:txBody>
      </p:sp>
      <p:sp>
        <p:nvSpPr>
          <p:cNvPr id="3799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79909" name="Object 5"/>
          <p:cNvGraphicFramePr>
            <a:graphicFrameLocks noChangeAspect="1"/>
          </p:cNvGraphicFramePr>
          <p:nvPr/>
        </p:nvGraphicFramePr>
        <p:xfrm>
          <a:off x="8594725" y="6388100"/>
          <a:ext cx="419100" cy="312738"/>
        </p:xfrm>
        <a:graphic>
          <a:graphicData uri="http://schemas.openxmlformats.org/presentationml/2006/ole">
            <p:oleObj spid="_x0000_s379909" name="Drawing" r:id="rId3" imgW="419040" imgH="312480" progId="Presentations.Drawing.16">
              <p:embed/>
            </p:oleObj>
          </a:graphicData>
        </a:graphic>
      </p:graphicFrame>
      <p:graphicFrame>
        <p:nvGraphicFramePr>
          <p:cNvPr id="379911" name="Object 7"/>
          <p:cNvGraphicFramePr>
            <a:graphicFrameLocks noChangeAspect="1"/>
          </p:cNvGraphicFramePr>
          <p:nvPr/>
        </p:nvGraphicFramePr>
        <p:xfrm>
          <a:off x="322263" y="1758950"/>
          <a:ext cx="8575675" cy="4397375"/>
        </p:xfrm>
        <a:graphic>
          <a:graphicData uri="http://schemas.openxmlformats.org/presentationml/2006/ole">
            <p:oleObj spid="_x0000_s379911" name="Drawing" r:id="rId4" imgW="931104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80931" name="Rectangle 3"/>
          <p:cNvSpPr>
            <a:spLocks noGrp="1" noChangeArrowheads="1"/>
          </p:cNvSpPr>
          <p:nvPr>
            <p:ph type="subTitle" idx="1"/>
          </p:nvPr>
        </p:nvSpPr>
        <p:spPr>
          <a:xfrm>
            <a:off x="0" y="1066800"/>
            <a:ext cx="9144000" cy="609600"/>
          </a:xfrm>
        </p:spPr>
        <p:txBody>
          <a:bodyPr/>
          <a:lstStyle/>
          <a:p>
            <a:r>
              <a:rPr lang="en-US" b="1">
                <a:solidFill>
                  <a:srgbClr val="00CC00"/>
                </a:solidFill>
                <a:latin typeface="Tahoma" pitchFamily="34" charset="0"/>
              </a:rPr>
              <a:t>Value</a:t>
            </a:r>
            <a:r>
              <a:rPr lang="en-US" b="1">
                <a:solidFill>
                  <a:srgbClr val="003399"/>
                </a:solidFill>
                <a:latin typeface="Tahoma" pitchFamily="34" charset="0"/>
              </a:rPr>
              <a:t> of the supplier relationship</a:t>
            </a:r>
            <a:endParaRPr lang="en-US" sz="2000" b="1">
              <a:solidFill>
                <a:srgbClr val="FF3300"/>
              </a:solidFill>
              <a:latin typeface="Tahoma" pitchFamily="34" charset="0"/>
            </a:endParaRPr>
          </a:p>
        </p:txBody>
      </p:sp>
      <p:sp>
        <p:nvSpPr>
          <p:cNvPr id="3809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80933" name="Object 5"/>
          <p:cNvGraphicFramePr>
            <a:graphicFrameLocks noChangeAspect="1"/>
          </p:cNvGraphicFramePr>
          <p:nvPr/>
        </p:nvGraphicFramePr>
        <p:xfrm>
          <a:off x="8594725" y="6388100"/>
          <a:ext cx="419100" cy="312738"/>
        </p:xfrm>
        <a:graphic>
          <a:graphicData uri="http://schemas.openxmlformats.org/presentationml/2006/ole">
            <p:oleObj spid="_x0000_s380933" name="Drawing" r:id="rId3" imgW="419040" imgH="312480" progId="Presentations.Drawing.16">
              <p:embed/>
            </p:oleObj>
          </a:graphicData>
        </a:graphic>
      </p:graphicFrame>
      <p:graphicFrame>
        <p:nvGraphicFramePr>
          <p:cNvPr id="380935" name="Object 7"/>
          <p:cNvGraphicFramePr>
            <a:graphicFrameLocks noChangeAspect="1"/>
          </p:cNvGraphicFramePr>
          <p:nvPr/>
        </p:nvGraphicFramePr>
        <p:xfrm>
          <a:off x="322263" y="1758950"/>
          <a:ext cx="8575675" cy="3733800"/>
        </p:xfrm>
        <a:graphic>
          <a:graphicData uri="http://schemas.openxmlformats.org/presentationml/2006/ole">
            <p:oleObj spid="_x0000_s380935" name="Drawing" r:id="rId4" imgW="931104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81955" name="Rectangle 3"/>
          <p:cNvSpPr>
            <a:spLocks noGrp="1" noChangeArrowheads="1"/>
          </p:cNvSpPr>
          <p:nvPr>
            <p:ph type="subTitle" idx="1"/>
          </p:nvPr>
        </p:nvSpPr>
        <p:spPr>
          <a:xfrm>
            <a:off x="0" y="1066800"/>
            <a:ext cx="9144000" cy="609600"/>
          </a:xfrm>
        </p:spPr>
        <p:txBody>
          <a:bodyPr/>
          <a:lstStyle/>
          <a:p>
            <a:r>
              <a:rPr lang="en-US" b="1">
                <a:solidFill>
                  <a:srgbClr val="00CC00"/>
                </a:solidFill>
                <a:latin typeface="Tahoma" pitchFamily="34" charset="0"/>
              </a:rPr>
              <a:t>Value</a:t>
            </a:r>
            <a:r>
              <a:rPr lang="en-US" b="1">
                <a:solidFill>
                  <a:srgbClr val="003399"/>
                </a:solidFill>
                <a:latin typeface="Tahoma" pitchFamily="34" charset="0"/>
              </a:rPr>
              <a:t> of the supplier relationship</a:t>
            </a:r>
            <a:endParaRPr lang="en-US" sz="2000" b="1">
              <a:solidFill>
                <a:srgbClr val="FF3300"/>
              </a:solidFill>
              <a:latin typeface="Tahoma" pitchFamily="34" charset="0"/>
            </a:endParaRPr>
          </a:p>
        </p:txBody>
      </p:sp>
      <p:sp>
        <p:nvSpPr>
          <p:cNvPr id="3819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81957" name="Object 5"/>
          <p:cNvGraphicFramePr>
            <a:graphicFrameLocks noChangeAspect="1"/>
          </p:cNvGraphicFramePr>
          <p:nvPr/>
        </p:nvGraphicFramePr>
        <p:xfrm>
          <a:off x="8594725" y="6388100"/>
          <a:ext cx="419100" cy="312738"/>
        </p:xfrm>
        <a:graphic>
          <a:graphicData uri="http://schemas.openxmlformats.org/presentationml/2006/ole">
            <p:oleObj spid="_x0000_s381957" name="Drawing" r:id="rId3" imgW="419040" imgH="312480" progId="Presentations.Drawing.16">
              <p:embed/>
            </p:oleObj>
          </a:graphicData>
        </a:graphic>
      </p:graphicFrame>
      <p:graphicFrame>
        <p:nvGraphicFramePr>
          <p:cNvPr id="381960" name="Object 8"/>
          <p:cNvGraphicFramePr>
            <a:graphicFrameLocks noChangeAspect="1"/>
          </p:cNvGraphicFramePr>
          <p:nvPr/>
        </p:nvGraphicFramePr>
        <p:xfrm>
          <a:off x="322263" y="1758950"/>
          <a:ext cx="8575675" cy="3808413"/>
        </p:xfrm>
        <a:graphic>
          <a:graphicData uri="http://schemas.openxmlformats.org/presentationml/2006/ole">
            <p:oleObj spid="_x0000_s381960" name="Drawing" r:id="rId4" imgW="9311040" imgH="4134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82979" name="Rectangle 3"/>
          <p:cNvSpPr>
            <a:spLocks noGrp="1" noChangeArrowheads="1"/>
          </p:cNvSpPr>
          <p:nvPr>
            <p:ph type="subTitle" idx="1"/>
          </p:nvPr>
        </p:nvSpPr>
        <p:spPr>
          <a:xfrm>
            <a:off x="0" y="1066800"/>
            <a:ext cx="9144000" cy="609600"/>
          </a:xfrm>
        </p:spPr>
        <p:txBody>
          <a:bodyPr/>
          <a:lstStyle/>
          <a:p>
            <a:r>
              <a:rPr lang="en-US" b="1">
                <a:solidFill>
                  <a:srgbClr val="00CC00"/>
                </a:solidFill>
                <a:latin typeface="Tahoma" pitchFamily="34" charset="0"/>
              </a:rPr>
              <a:t>Value</a:t>
            </a:r>
            <a:r>
              <a:rPr lang="en-US" b="1">
                <a:solidFill>
                  <a:srgbClr val="003399"/>
                </a:solidFill>
                <a:latin typeface="Tahoma" pitchFamily="34" charset="0"/>
              </a:rPr>
              <a:t> of the supplier relationship</a:t>
            </a:r>
            <a:endParaRPr lang="en-US" sz="2000" b="1">
              <a:solidFill>
                <a:srgbClr val="FF3300"/>
              </a:solidFill>
              <a:latin typeface="Tahoma" pitchFamily="34" charset="0"/>
            </a:endParaRPr>
          </a:p>
        </p:txBody>
      </p:sp>
      <p:sp>
        <p:nvSpPr>
          <p:cNvPr id="3829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82981" name="Object 5"/>
          <p:cNvGraphicFramePr>
            <a:graphicFrameLocks noChangeAspect="1"/>
          </p:cNvGraphicFramePr>
          <p:nvPr/>
        </p:nvGraphicFramePr>
        <p:xfrm>
          <a:off x="8594725" y="6388100"/>
          <a:ext cx="419100" cy="312738"/>
        </p:xfrm>
        <a:graphic>
          <a:graphicData uri="http://schemas.openxmlformats.org/presentationml/2006/ole">
            <p:oleObj spid="_x0000_s382981" name="Drawing" r:id="rId3" imgW="419040" imgH="312480" progId="Presentations.Drawing.16">
              <p:embed/>
            </p:oleObj>
          </a:graphicData>
        </a:graphic>
      </p:graphicFrame>
      <p:graphicFrame>
        <p:nvGraphicFramePr>
          <p:cNvPr id="382983" name="Object 7"/>
          <p:cNvGraphicFramePr>
            <a:graphicFrameLocks noChangeAspect="1"/>
          </p:cNvGraphicFramePr>
          <p:nvPr/>
        </p:nvGraphicFramePr>
        <p:xfrm>
          <a:off x="322263" y="1758950"/>
          <a:ext cx="8575675" cy="3805238"/>
        </p:xfrm>
        <a:graphic>
          <a:graphicData uri="http://schemas.openxmlformats.org/presentationml/2006/ole">
            <p:oleObj spid="_x0000_s382983" name="Drawing" r:id="rId4" imgW="9334800" imgH="4142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84003" name="Rectangle 3"/>
          <p:cNvSpPr>
            <a:spLocks noGrp="1" noChangeArrowheads="1"/>
          </p:cNvSpPr>
          <p:nvPr>
            <p:ph type="subTitle" idx="1"/>
          </p:nvPr>
        </p:nvSpPr>
        <p:spPr>
          <a:xfrm>
            <a:off x="0" y="1066800"/>
            <a:ext cx="9144000" cy="609600"/>
          </a:xfrm>
        </p:spPr>
        <p:txBody>
          <a:bodyPr/>
          <a:lstStyle/>
          <a:p>
            <a:r>
              <a:rPr lang="en-US" b="1">
                <a:solidFill>
                  <a:srgbClr val="00CC00"/>
                </a:solidFill>
                <a:latin typeface="Tahoma" pitchFamily="34" charset="0"/>
              </a:rPr>
              <a:t>Value</a:t>
            </a:r>
            <a:r>
              <a:rPr lang="en-US" b="1">
                <a:solidFill>
                  <a:srgbClr val="003399"/>
                </a:solidFill>
                <a:latin typeface="Tahoma" pitchFamily="34" charset="0"/>
              </a:rPr>
              <a:t> of the supplier relationship</a:t>
            </a:r>
            <a:endParaRPr lang="en-US" sz="2000" b="1">
              <a:solidFill>
                <a:srgbClr val="FF3300"/>
              </a:solidFill>
              <a:latin typeface="Tahoma" pitchFamily="34" charset="0"/>
            </a:endParaRPr>
          </a:p>
        </p:txBody>
      </p:sp>
      <p:sp>
        <p:nvSpPr>
          <p:cNvPr id="3840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84005" name="Object 5"/>
          <p:cNvGraphicFramePr>
            <a:graphicFrameLocks noChangeAspect="1"/>
          </p:cNvGraphicFramePr>
          <p:nvPr/>
        </p:nvGraphicFramePr>
        <p:xfrm>
          <a:off x="8594725" y="6388100"/>
          <a:ext cx="419100" cy="312738"/>
        </p:xfrm>
        <a:graphic>
          <a:graphicData uri="http://schemas.openxmlformats.org/presentationml/2006/ole">
            <p:oleObj spid="_x0000_s384005" name="Drawing" r:id="rId3" imgW="419040" imgH="312480" progId="Presentations.Drawing.16">
              <p:embed/>
            </p:oleObj>
          </a:graphicData>
        </a:graphic>
      </p:graphicFrame>
      <p:graphicFrame>
        <p:nvGraphicFramePr>
          <p:cNvPr id="384009" name="Object 9"/>
          <p:cNvGraphicFramePr>
            <a:graphicFrameLocks noChangeAspect="1"/>
          </p:cNvGraphicFramePr>
          <p:nvPr/>
        </p:nvGraphicFramePr>
        <p:xfrm>
          <a:off x="322263" y="1758950"/>
          <a:ext cx="8575675" cy="3798888"/>
        </p:xfrm>
        <a:graphic>
          <a:graphicData uri="http://schemas.openxmlformats.org/presentationml/2006/ole">
            <p:oleObj spid="_x0000_s384009" name="Drawing" r:id="rId4" imgW="9334800" imgH="4134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8502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position regarding suppliers</a:t>
            </a:r>
            <a:endParaRPr lang="en-US" sz="2000" b="1">
              <a:solidFill>
                <a:srgbClr val="FF3300"/>
              </a:solidFill>
              <a:latin typeface="Tahoma" pitchFamily="34" charset="0"/>
            </a:endParaRPr>
          </a:p>
        </p:txBody>
      </p:sp>
      <p:sp>
        <p:nvSpPr>
          <p:cNvPr id="3850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85029" name="Object 5"/>
          <p:cNvGraphicFramePr>
            <a:graphicFrameLocks noChangeAspect="1"/>
          </p:cNvGraphicFramePr>
          <p:nvPr/>
        </p:nvGraphicFramePr>
        <p:xfrm>
          <a:off x="8594725" y="6388100"/>
          <a:ext cx="419100" cy="312738"/>
        </p:xfrm>
        <a:graphic>
          <a:graphicData uri="http://schemas.openxmlformats.org/presentationml/2006/ole">
            <p:oleObj spid="_x0000_s385029" name="Drawing" r:id="rId3" imgW="419040" imgH="312480" progId="Presentations.Drawing.16">
              <p:embed/>
            </p:oleObj>
          </a:graphicData>
        </a:graphic>
      </p:graphicFrame>
      <p:graphicFrame>
        <p:nvGraphicFramePr>
          <p:cNvPr id="385031" name="Object 7"/>
          <p:cNvGraphicFramePr>
            <a:graphicFrameLocks noChangeAspect="1"/>
          </p:cNvGraphicFramePr>
          <p:nvPr/>
        </p:nvGraphicFramePr>
        <p:xfrm>
          <a:off x="322263" y="1758950"/>
          <a:ext cx="8575675" cy="4381500"/>
        </p:xfrm>
        <a:graphic>
          <a:graphicData uri="http://schemas.openxmlformats.org/presentationml/2006/ole">
            <p:oleObj spid="_x0000_s385031" name="Drawing" r:id="rId4" imgW="934272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1607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160773" name="Object 5"/>
          <p:cNvGraphicFramePr>
            <a:graphicFrameLocks noChangeAspect="1"/>
          </p:cNvGraphicFramePr>
          <p:nvPr/>
        </p:nvGraphicFramePr>
        <p:xfrm>
          <a:off x="8594725" y="6388100"/>
          <a:ext cx="419100" cy="312738"/>
        </p:xfrm>
        <a:graphic>
          <a:graphicData uri="http://schemas.openxmlformats.org/presentationml/2006/ole">
            <p:oleObj spid="_x0000_s160773" name="Drawing" r:id="rId3" imgW="419040" imgH="312480" progId="Presentations.Drawing.16">
              <p:embed/>
            </p:oleObj>
          </a:graphicData>
        </a:graphic>
      </p:graphicFrame>
      <p:graphicFrame>
        <p:nvGraphicFramePr>
          <p:cNvPr id="160781" name="Object 13"/>
          <p:cNvGraphicFramePr>
            <a:graphicFrameLocks noChangeAspect="1"/>
          </p:cNvGraphicFramePr>
          <p:nvPr/>
        </p:nvGraphicFramePr>
        <p:xfrm>
          <a:off x="852488" y="1303338"/>
          <a:ext cx="7513637" cy="5138737"/>
        </p:xfrm>
        <a:graphic>
          <a:graphicData uri="http://schemas.openxmlformats.org/presentationml/2006/ole">
            <p:oleObj spid="_x0000_s160781" name="Drawing" r:id="rId4" imgW="7720560" imgH="5279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8605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position regarding suppliers</a:t>
            </a:r>
            <a:endParaRPr lang="en-US" sz="2000" b="1">
              <a:solidFill>
                <a:srgbClr val="FF3300"/>
              </a:solidFill>
              <a:latin typeface="Tahoma" pitchFamily="34" charset="0"/>
            </a:endParaRPr>
          </a:p>
        </p:txBody>
      </p:sp>
      <p:sp>
        <p:nvSpPr>
          <p:cNvPr id="386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86053" name="Object 5"/>
          <p:cNvGraphicFramePr>
            <a:graphicFrameLocks noChangeAspect="1"/>
          </p:cNvGraphicFramePr>
          <p:nvPr/>
        </p:nvGraphicFramePr>
        <p:xfrm>
          <a:off x="8594725" y="6388100"/>
          <a:ext cx="419100" cy="312738"/>
        </p:xfrm>
        <a:graphic>
          <a:graphicData uri="http://schemas.openxmlformats.org/presentationml/2006/ole">
            <p:oleObj spid="_x0000_s386053" name="Drawing" r:id="rId3" imgW="419040" imgH="312480" progId="Presentations.Drawing.16">
              <p:embed/>
            </p:oleObj>
          </a:graphicData>
        </a:graphic>
      </p:graphicFrame>
      <p:graphicFrame>
        <p:nvGraphicFramePr>
          <p:cNvPr id="386055" name="Object 7"/>
          <p:cNvGraphicFramePr>
            <a:graphicFrameLocks noChangeAspect="1"/>
          </p:cNvGraphicFramePr>
          <p:nvPr/>
        </p:nvGraphicFramePr>
        <p:xfrm>
          <a:off x="322263" y="1758950"/>
          <a:ext cx="8575675" cy="3722688"/>
        </p:xfrm>
        <a:graphic>
          <a:graphicData uri="http://schemas.openxmlformats.org/presentationml/2006/ole">
            <p:oleObj spid="_x0000_s386055" name="Drawing" r:id="rId4" imgW="934272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8707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position regarding suppliers</a:t>
            </a:r>
            <a:endParaRPr lang="en-US" sz="2000" b="1">
              <a:solidFill>
                <a:srgbClr val="FF3300"/>
              </a:solidFill>
              <a:latin typeface="Tahoma" pitchFamily="34" charset="0"/>
            </a:endParaRPr>
          </a:p>
        </p:txBody>
      </p:sp>
      <p:sp>
        <p:nvSpPr>
          <p:cNvPr id="3870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87077" name="Object 5"/>
          <p:cNvGraphicFramePr>
            <a:graphicFrameLocks noChangeAspect="1"/>
          </p:cNvGraphicFramePr>
          <p:nvPr/>
        </p:nvGraphicFramePr>
        <p:xfrm>
          <a:off x="8594725" y="6388100"/>
          <a:ext cx="419100" cy="312738"/>
        </p:xfrm>
        <a:graphic>
          <a:graphicData uri="http://schemas.openxmlformats.org/presentationml/2006/ole">
            <p:oleObj spid="_x0000_s387077" name="Drawing" r:id="rId3" imgW="419040" imgH="312480" progId="Presentations.Drawing.16">
              <p:embed/>
            </p:oleObj>
          </a:graphicData>
        </a:graphic>
      </p:graphicFrame>
      <p:graphicFrame>
        <p:nvGraphicFramePr>
          <p:cNvPr id="387080" name="Object 8"/>
          <p:cNvGraphicFramePr>
            <a:graphicFrameLocks noChangeAspect="1"/>
          </p:cNvGraphicFramePr>
          <p:nvPr/>
        </p:nvGraphicFramePr>
        <p:xfrm>
          <a:off x="322263" y="1758950"/>
          <a:ext cx="8575675" cy="4719638"/>
        </p:xfrm>
        <a:graphic>
          <a:graphicData uri="http://schemas.openxmlformats.org/presentationml/2006/ole">
            <p:oleObj spid="_x0000_s387080" name="Drawing" r:id="rId4" imgW="9342720" imgH="5136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8809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position regarding suppliers</a:t>
            </a:r>
            <a:endParaRPr lang="en-US" sz="2000" b="1">
              <a:solidFill>
                <a:srgbClr val="FF3300"/>
              </a:solidFill>
              <a:latin typeface="Tahoma" pitchFamily="34" charset="0"/>
            </a:endParaRPr>
          </a:p>
        </p:txBody>
      </p:sp>
      <p:sp>
        <p:nvSpPr>
          <p:cNvPr id="3881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88101" name="Object 5"/>
          <p:cNvGraphicFramePr>
            <a:graphicFrameLocks noChangeAspect="1"/>
          </p:cNvGraphicFramePr>
          <p:nvPr/>
        </p:nvGraphicFramePr>
        <p:xfrm>
          <a:off x="8594725" y="6388100"/>
          <a:ext cx="419100" cy="312738"/>
        </p:xfrm>
        <a:graphic>
          <a:graphicData uri="http://schemas.openxmlformats.org/presentationml/2006/ole">
            <p:oleObj spid="_x0000_s388101" name="Drawing" r:id="rId3" imgW="419040" imgH="312480" progId="Presentations.Drawing.16">
              <p:embed/>
            </p:oleObj>
          </a:graphicData>
        </a:graphic>
      </p:graphicFrame>
      <p:graphicFrame>
        <p:nvGraphicFramePr>
          <p:cNvPr id="388103" name="Object 7"/>
          <p:cNvGraphicFramePr>
            <a:graphicFrameLocks noChangeAspect="1"/>
          </p:cNvGraphicFramePr>
          <p:nvPr/>
        </p:nvGraphicFramePr>
        <p:xfrm>
          <a:off x="322263" y="1758950"/>
          <a:ext cx="8575675" cy="4386263"/>
        </p:xfrm>
        <a:graphic>
          <a:graphicData uri="http://schemas.openxmlformats.org/presentationml/2006/ole">
            <p:oleObj spid="_x0000_s388103" name="Drawing" r:id="rId4" imgW="933480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8912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position regarding suppliers</a:t>
            </a:r>
            <a:endParaRPr lang="en-US" sz="2000" b="1">
              <a:solidFill>
                <a:srgbClr val="FF3300"/>
              </a:solidFill>
              <a:latin typeface="Tahoma" pitchFamily="34" charset="0"/>
            </a:endParaRPr>
          </a:p>
        </p:txBody>
      </p:sp>
      <p:sp>
        <p:nvSpPr>
          <p:cNvPr id="3891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89125" name="Object 5"/>
          <p:cNvGraphicFramePr>
            <a:graphicFrameLocks noChangeAspect="1"/>
          </p:cNvGraphicFramePr>
          <p:nvPr/>
        </p:nvGraphicFramePr>
        <p:xfrm>
          <a:off x="8594725" y="6388100"/>
          <a:ext cx="419100" cy="312738"/>
        </p:xfrm>
        <a:graphic>
          <a:graphicData uri="http://schemas.openxmlformats.org/presentationml/2006/ole">
            <p:oleObj spid="_x0000_s389125" name="Drawing" r:id="rId3" imgW="419040" imgH="312480" progId="Presentations.Drawing.16">
              <p:embed/>
            </p:oleObj>
          </a:graphicData>
        </a:graphic>
      </p:graphicFrame>
      <p:graphicFrame>
        <p:nvGraphicFramePr>
          <p:cNvPr id="389127" name="Object 7"/>
          <p:cNvGraphicFramePr>
            <a:graphicFrameLocks noChangeAspect="1"/>
          </p:cNvGraphicFramePr>
          <p:nvPr/>
        </p:nvGraphicFramePr>
        <p:xfrm>
          <a:off x="322263" y="1758950"/>
          <a:ext cx="8575675" cy="3732213"/>
        </p:xfrm>
        <a:graphic>
          <a:graphicData uri="http://schemas.openxmlformats.org/presentationml/2006/ole">
            <p:oleObj spid="_x0000_s389127" name="Drawing" r:id="rId4" imgW="931896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9014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position regarding suppliers</a:t>
            </a:r>
            <a:endParaRPr lang="en-US" sz="2000" b="1">
              <a:solidFill>
                <a:srgbClr val="FF3300"/>
              </a:solidFill>
              <a:latin typeface="Tahoma" pitchFamily="34" charset="0"/>
            </a:endParaRPr>
          </a:p>
        </p:txBody>
      </p:sp>
      <p:sp>
        <p:nvSpPr>
          <p:cNvPr id="3901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90149" name="Object 5"/>
          <p:cNvGraphicFramePr>
            <a:graphicFrameLocks noChangeAspect="1"/>
          </p:cNvGraphicFramePr>
          <p:nvPr/>
        </p:nvGraphicFramePr>
        <p:xfrm>
          <a:off x="8594725" y="6388100"/>
          <a:ext cx="419100" cy="312738"/>
        </p:xfrm>
        <a:graphic>
          <a:graphicData uri="http://schemas.openxmlformats.org/presentationml/2006/ole">
            <p:oleObj spid="_x0000_s390149" name="Drawing" r:id="rId3" imgW="419040" imgH="312480" progId="Presentations.Drawing.16">
              <p:embed/>
            </p:oleObj>
          </a:graphicData>
        </a:graphic>
      </p:graphicFrame>
      <p:graphicFrame>
        <p:nvGraphicFramePr>
          <p:cNvPr id="390151" name="Object 7"/>
          <p:cNvGraphicFramePr>
            <a:graphicFrameLocks noChangeAspect="1"/>
          </p:cNvGraphicFramePr>
          <p:nvPr/>
        </p:nvGraphicFramePr>
        <p:xfrm>
          <a:off x="322263" y="1758950"/>
          <a:ext cx="8575675" cy="3394075"/>
        </p:xfrm>
        <a:graphic>
          <a:graphicData uri="http://schemas.openxmlformats.org/presentationml/2006/ole">
            <p:oleObj spid="_x0000_s390151" name="Drawing" r:id="rId4" imgW="9318960" imgH="3689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911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position regarding suppliers</a:t>
            </a:r>
            <a:endParaRPr lang="en-US" sz="2000" b="1">
              <a:solidFill>
                <a:srgbClr val="FF3300"/>
              </a:solidFill>
              <a:latin typeface="Tahoma" pitchFamily="34" charset="0"/>
            </a:endParaRPr>
          </a:p>
        </p:txBody>
      </p:sp>
      <p:sp>
        <p:nvSpPr>
          <p:cNvPr id="3911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91173" name="Object 5"/>
          <p:cNvGraphicFramePr>
            <a:graphicFrameLocks noChangeAspect="1"/>
          </p:cNvGraphicFramePr>
          <p:nvPr/>
        </p:nvGraphicFramePr>
        <p:xfrm>
          <a:off x="8594725" y="6388100"/>
          <a:ext cx="419100" cy="312738"/>
        </p:xfrm>
        <a:graphic>
          <a:graphicData uri="http://schemas.openxmlformats.org/presentationml/2006/ole">
            <p:oleObj spid="_x0000_s391173" name="Drawing" r:id="rId3" imgW="419040" imgH="312480" progId="Presentations.Drawing.16">
              <p:embed/>
            </p:oleObj>
          </a:graphicData>
        </a:graphic>
      </p:graphicFrame>
      <p:graphicFrame>
        <p:nvGraphicFramePr>
          <p:cNvPr id="391175" name="Object 7"/>
          <p:cNvGraphicFramePr>
            <a:graphicFrameLocks noChangeAspect="1"/>
          </p:cNvGraphicFramePr>
          <p:nvPr/>
        </p:nvGraphicFramePr>
        <p:xfrm>
          <a:off x="322263" y="1758950"/>
          <a:ext cx="8575675" cy="4379913"/>
        </p:xfrm>
        <a:graphic>
          <a:graphicData uri="http://schemas.openxmlformats.org/presentationml/2006/ole">
            <p:oleObj spid="_x0000_s391175" name="Drawing" r:id="rId4" imgW="9318960" imgH="4754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9219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position regarding suppliers</a:t>
            </a:r>
            <a:endParaRPr lang="en-US" sz="2000" b="1">
              <a:solidFill>
                <a:srgbClr val="FF3300"/>
              </a:solidFill>
              <a:latin typeface="Tahoma" pitchFamily="34" charset="0"/>
            </a:endParaRPr>
          </a:p>
        </p:txBody>
      </p:sp>
      <p:sp>
        <p:nvSpPr>
          <p:cNvPr id="3921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92197" name="Object 5"/>
          <p:cNvGraphicFramePr>
            <a:graphicFrameLocks noChangeAspect="1"/>
          </p:cNvGraphicFramePr>
          <p:nvPr/>
        </p:nvGraphicFramePr>
        <p:xfrm>
          <a:off x="8594725" y="6388100"/>
          <a:ext cx="419100" cy="312738"/>
        </p:xfrm>
        <a:graphic>
          <a:graphicData uri="http://schemas.openxmlformats.org/presentationml/2006/ole">
            <p:oleObj spid="_x0000_s392197" name="Drawing" r:id="rId3" imgW="419040" imgH="312480" progId="Presentations.Drawing.16">
              <p:embed/>
            </p:oleObj>
          </a:graphicData>
        </a:graphic>
      </p:graphicFrame>
      <p:graphicFrame>
        <p:nvGraphicFramePr>
          <p:cNvPr id="392199" name="Object 7"/>
          <p:cNvGraphicFramePr>
            <a:graphicFrameLocks noChangeAspect="1"/>
          </p:cNvGraphicFramePr>
          <p:nvPr/>
        </p:nvGraphicFramePr>
        <p:xfrm>
          <a:off x="322263" y="1758950"/>
          <a:ext cx="8575675" cy="4287838"/>
        </p:xfrm>
        <a:graphic>
          <a:graphicData uri="http://schemas.openxmlformats.org/presentationml/2006/ole">
            <p:oleObj spid="_x0000_s392199" name="Drawing" r:id="rId4" imgW="9311040" imgH="4651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9321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or outsourcing?</a:t>
            </a:r>
            <a:endParaRPr lang="en-US" sz="2000" b="1">
              <a:solidFill>
                <a:srgbClr val="FF3300"/>
              </a:solidFill>
              <a:latin typeface="Tahoma" pitchFamily="34" charset="0"/>
            </a:endParaRPr>
          </a:p>
        </p:txBody>
      </p:sp>
      <p:sp>
        <p:nvSpPr>
          <p:cNvPr id="3932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93221" name="Object 5"/>
          <p:cNvGraphicFramePr>
            <a:graphicFrameLocks noChangeAspect="1"/>
          </p:cNvGraphicFramePr>
          <p:nvPr/>
        </p:nvGraphicFramePr>
        <p:xfrm>
          <a:off x="8594725" y="6388100"/>
          <a:ext cx="419100" cy="312738"/>
        </p:xfrm>
        <a:graphic>
          <a:graphicData uri="http://schemas.openxmlformats.org/presentationml/2006/ole">
            <p:oleObj spid="_x0000_s393221" name="Drawing" r:id="rId3" imgW="419040" imgH="312480" progId="Presentations.Drawing.16">
              <p:embed/>
            </p:oleObj>
          </a:graphicData>
        </a:graphic>
      </p:graphicFrame>
      <p:graphicFrame>
        <p:nvGraphicFramePr>
          <p:cNvPr id="393223" name="Object 7"/>
          <p:cNvGraphicFramePr>
            <a:graphicFrameLocks noChangeAspect="1"/>
          </p:cNvGraphicFramePr>
          <p:nvPr/>
        </p:nvGraphicFramePr>
        <p:xfrm>
          <a:off x="322263" y="1758950"/>
          <a:ext cx="8575675" cy="4064000"/>
        </p:xfrm>
        <a:graphic>
          <a:graphicData uri="http://schemas.openxmlformats.org/presentationml/2006/ole">
            <p:oleObj spid="_x0000_s393223" name="Drawing" r:id="rId4" imgW="933480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942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or outsourcing?</a:t>
            </a:r>
            <a:endParaRPr lang="en-US" sz="2000" b="1">
              <a:solidFill>
                <a:srgbClr val="FF3300"/>
              </a:solidFill>
              <a:latin typeface="Tahoma" pitchFamily="34" charset="0"/>
            </a:endParaRPr>
          </a:p>
        </p:txBody>
      </p:sp>
      <p:sp>
        <p:nvSpPr>
          <p:cNvPr id="3942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94245" name="Object 5"/>
          <p:cNvGraphicFramePr>
            <a:graphicFrameLocks noChangeAspect="1"/>
          </p:cNvGraphicFramePr>
          <p:nvPr/>
        </p:nvGraphicFramePr>
        <p:xfrm>
          <a:off x="8594725" y="6388100"/>
          <a:ext cx="419100" cy="312738"/>
        </p:xfrm>
        <a:graphic>
          <a:graphicData uri="http://schemas.openxmlformats.org/presentationml/2006/ole">
            <p:oleObj spid="_x0000_s394245" name="Drawing" r:id="rId3" imgW="419040" imgH="312480" progId="Presentations.Drawing.16">
              <p:embed/>
            </p:oleObj>
          </a:graphicData>
        </a:graphic>
      </p:graphicFrame>
      <p:graphicFrame>
        <p:nvGraphicFramePr>
          <p:cNvPr id="394247" name="Object 7"/>
          <p:cNvGraphicFramePr>
            <a:graphicFrameLocks noChangeAspect="1"/>
          </p:cNvGraphicFramePr>
          <p:nvPr/>
        </p:nvGraphicFramePr>
        <p:xfrm>
          <a:off x="322263" y="1758950"/>
          <a:ext cx="8575675" cy="4402138"/>
        </p:xfrm>
        <a:graphic>
          <a:graphicData uri="http://schemas.openxmlformats.org/presentationml/2006/ole">
            <p:oleObj spid="_x0000_s394247" name="Drawing" r:id="rId4" imgW="930312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9526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or outsourcing?</a:t>
            </a:r>
            <a:endParaRPr lang="en-US" sz="2000" b="1">
              <a:solidFill>
                <a:srgbClr val="FF3300"/>
              </a:solidFill>
              <a:latin typeface="Tahoma" pitchFamily="34" charset="0"/>
            </a:endParaRPr>
          </a:p>
        </p:txBody>
      </p:sp>
      <p:sp>
        <p:nvSpPr>
          <p:cNvPr id="3952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95269" name="Object 5"/>
          <p:cNvGraphicFramePr>
            <a:graphicFrameLocks noChangeAspect="1"/>
          </p:cNvGraphicFramePr>
          <p:nvPr/>
        </p:nvGraphicFramePr>
        <p:xfrm>
          <a:off x="8594725" y="6388100"/>
          <a:ext cx="419100" cy="312738"/>
        </p:xfrm>
        <a:graphic>
          <a:graphicData uri="http://schemas.openxmlformats.org/presentationml/2006/ole">
            <p:oleObj spid="_x0000_s395269" name="Drawing" r:id="rId3" imgW="419040" imgH="312480" progId="Presentations.Drawing.16">
              <p:embed/>
            </p:oleObj>
          </a:graphicData>
        </a:graphic>
      </p:graphicFrame>
      <p:graphicFrame>
        <p:nvGraphicFramePr>
          <p:cNvPr id="395271" name="Object 7"/>
          <p:cNvGraphicFramePr>
            <a:graphicFrameLocks noChangeAspect="1"/>
          </p:cNvGraphicFramePr>
          <p:nvPr/>
        </p:nvGraphicFramePr>
        <p:xfrm>
          <a:off x="322263" y="1758950"/>
          <a:ext cx="8575675" cy="4392613"/>
        </p:xfrm>
        <a:graphic>
          <a:graphicData uri="http://schemas.openxmlformats.org/presentationml/2006/ole">
            <p:oleObj spid="_x0000_s395271" name="Drawing" r:id="rId4" imgW="931896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686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About relationships with suppliers</a:t>
            </a:r>
            <a:endParaRPr lang="en-US" sz="2000" b="1">
              <a:solidFill>
                <a:srgbClr val="003399"/>
              </a:solidFill>
              <a:latin typeface="Tahoma" pitchFamily="34" charset="0"/>
            </a:endParaRPr>
          </a:p>
        </p:txBody>
      </p:sp>
      <p:sp>
        <p:nvSpPr>
          <p:cNvPr id="3686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68645" name="Object 5"/>
          <p:cNvGraphicFramePr>
            <a:graphicFrameLocks noChangeAspect="1"/>
          </p:cNvGraphicFramePr>
          <p:nvPr/>
        </p:nvGraphicFramePr>
        <p:xfrm>
          <a:off x="8594725" y="6388100"/>
          <a:ext cx="419100" cy="312738"/>
        </p:xfrm>
        <a:graphic>
          <a:graphicData uri="http://schemas.openxmlformats.org/presentationml/2006/ole">
            <p:oleObj spid="_x0000_s368645" name="Drawing" r:id="rId3" imgW="419040" imgH="312480" progId="Presentations.Drawing.16">
              <p:embed/>
            </p:oleObj>
          </a:graphicData>
        </a:graphic>
      </p:graphicFrame>
      <p:graphicFrame>
        <p:nvGraphicFramePr>
          <p:cNvPr id="368647" name="Object 7"/>
          <p:cNvGraphicFramePr>
            <a:graphicFrameLocks noChangeAspect="1"/>
          </p:cNvGraphicFramePr>
          <p:nvPr/>
        </p:nvGraphicFramePr>
        <p:xfrm>
          <a:off x="322263" y="1758950"/>
          <a:ext cx="8575675" cy="3771900"/>
        </p:xfrm>
        <a:graphic>
          <a:graphicData uri="http://schemas.openxmlformats.org/presentationml/2006/ole">
            <p:oleObj spid="_x0000_s368647" name="Drawing" r:id="rId4" imgW="9303120" imgH="408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962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or outsourcing?</a:t>
            </a:r>
            <a:endParaRPr lang="en-US" sz="2000" b="1">
              <a:solidFill>
                <a:srgbClr val="FF3300"/>
              </a:solidFill>
              <a:latin typeface="Tahoma" pitchFamily="34" charset="0"/>
            </a:endParaRPr>
          </a:p>
        </p:txBody>
      </p:sp>
      <p:sp>
        <p:nvSpPr>
          <p:cNvPr id="3962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96293" name="Object 5"/>
          <p:cNvGraphicFramePr>
            <a:graphicFrameLocks noChangeAspect="1"/>
          </p:cNvGraphicFramePr>
          <p:nvPr/>
        </p:nvGraphicFramePr>
        <p:xfrm>
          <a:off x="8594725" y="6388100"/>
          <a:ext cx="419100" cy="312738"/>
        </p:xfrm>
        <a:graphic>
          <a:graphicData uri="http://schemas.openxmlformats.org/presentationml/2006/ole">
            <p:oleObj spid="_x0000_s396293" name="Drawing" r:id="rId3" imgW="419040" imgH="312480" progId="Presentations.Drawing.16">
              <p:embed/>
            </p:oleObj>
          </a:graphicData>
        </a:graphic>
      </p:graphicFrame>
      <p:graphicFrame>
        <p:nvGraphicFramePr>
          <p:cNvPr id="396295" name="Object 7"/>
          <p:cNvGraphicFramePr>
            <a:graphicFrameLocks noChangeAspect="1"/>
          </p:cNvGraphicFramePr>
          <p:nvPr/>
        </p:nvGraphicFramePr>
        <p:xfrm>
          <a:off x="322263" y="1758950"/>
          <a:ext cx="8575675" cy="4071938"/>
        </p:xfrm>
        <a:graphic>
          <a:graphicData uri="http://schemas.openxmlformats.org/presentationml/2006/ole">
            <p:oleObj spid="_x0000_s396295" name="Drawing" r:id="rId4" imgW="93189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9731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or outsourcing?</a:t>
            </a:r>
            <a:endParaRPr lang="en-US" sz="2000" b="1">
              <a:solidFill>
                <a:srgbClr val="FF3300"/>
              </a:solidFill>
              <a:latin typeface="Tahoma" pitchFamily="34" charset="0"/>
            </a:endParaRPr>
          </a:p>
        </p:txBody>
      </p:sp>
      <p:sp>
        <p:nvSpPr>
          <p:cNvPr id="3973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97317" name="Object 5"/>
          <p:cNvGraphicFramePr>
            <a:graphicFrameLocks noChangeAspect="1"/>
          </p:cNvGraphicFramePr>
          <p:nvPr/>
        </p:nvGraphicFramePr>
        <p:xfrm>
          <a:off x="8594725" y="6388100"/>
          <a:ext cx="419100" cy="312738"/>
        </p:xfrm>
        <a:graphic>
          <a:graphicData uri="http://schemas.openxmlformats.org/presentationml/2006/ole">
            <p:oleObj spid="_x0000_s397317" name="Drawing" r:id="rId3" imgW="419040" imgH="312480" progId="Presentations.Drawing.16">
              <p:embed/>
            </p:oleObj>
          </a:graphicData>
        </a:graphic>
      </p:graphicFrame>
      <p:graphicFrame>
        <p:nvGraphicFramePr>
          <p:cNvPr id="397319" name="Object 7"/>
          <p:cNvGraphicFramePr>
            <a:graphicFrameLocks noChangeAspect="1"/>
          </p:cNvGraphicFramePr>
          <p:nvPr/>
        </p:nvGraphicFramePr>
        <p:xfrm>
          <a:off x="322263" y="1758950"/>
          <a:ext cx="8575675" cy="3394075"/>
        </p:xfrm>
        <a:graphic>
          <a:graphicData uri="http://schemas.openxmlformats.org/presentationml/2006/ole">
            <p:oleObj spid="_x0000_s397319" name="Drawing" r:id="rId4" imgW="9318960" imgH="3689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9833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or outsourcing?</a:t>
            </a:r>
            <a:endParaRPr lang="en-US" sz="2000" b="1">
              <a:solidFill>
                <a:srgbClr val="FF3300"/>
              </a:solidFill>
              <a:latin typeface="Tahoma" pitchFamily="34" charset="0"/>
            </a:endParaRPr>
          </a:p>
        </p:txBody>
      </p:sp>
      <p:sp>
        <p:nvSpPr>
          <p:cNvPr id="3983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98341" name="Object 5"/>
          <p:cNvGraphicFramePr>
            <a:graphicFrameLocks noChangeAspect="1"/>
          </p:cNvGraphicFramePr>
          <p:nvPr/>
        </p:nvGraphicFramePr>
        <p:xfrm>
          <a:off x="8594725" y="6388100"/>
          <a:ext cx="419100" cy="312738"/>
        </p:xfrm>
        <a:graphic>
          <a:graphicData uri="http://schemas.openxmlformats.org/presentationml/2006/ole">
            <p:oleObj spid="_x0000_s398341" name="Drawing" r:id="rId3" imgW="419040" imgH="312480" progId="Presentations.Drawing.16">
              <p:embed/>
            </p:oleObj>
          </a:graphicData>
        </a:graphic>
      </p:graphicFrame>
      <p:graphicFrame>
        <p:nvGraphicFramePr>
          <p:cNvPr id="398343" name="Object 7"/>
          <p:cNvGraphicFramePr>
            <a:graphicFrameLocks noChangeAspect="1"/>
          </p:cNvGraphicFramePr>
          <p:nvPr/>
        </p:nvGraphicFramePr>
        <p:xfrm>
          <a:off x="322263" y="1758950"/>
          <a:ext cx="8575675" cy="4071938"/>
        </p:xfrm>
        <a:graphic>
          <a:graphicData uri="http://schemas.openxmlformats.org/presentationml/2006/ole">
            <p:oleObj spid="_x0000_s398343" name="Drawing" r:id="rId4" imgW="93189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9936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or outsourcing?</a:t>
            </a:r>
            <a:endParaRPr lang="en-US" sz="2000" b="1">
              <a:solidFill>
                <a:srgbClr val="FF3300"/>
              </a:solidFill>
              <a:latin typeface="Tahoma" pitchFamily="34" charset="0"/>
            </a:endParaRPr>
          </a:p>
        </p:txBody>
      </p:sp>
      <p:sp>
        <p:nvSpPr>
          <p:cNvPr id="3993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99365" name="Object 5"/>
          <p:cNvGraphicFramePr>
            <a:graphicFrameLocks noChangeAspect="1"/>
          </p:cNvGraphicFramePr>
          <p:nvPr/>
        </p:nvGraphicFramePr>
        <p:xfrm>
          <a:off x="8594725" y="6388100"/>
          <a:ext cx="419100" cy="312738"/>
        </p:xfrm>
        <a:graphic>
          <a:graphicData uri="http://schemas.openxmlformats.org/presentationml/2006/ole">
            <p:oleObj spid="_x0000_s399365" name="Drawing" r:id="rId3" imgW="419040" imgH="312480" progId="Presentations.Drawing.16">
              <p:embed/>
            </p:oleObj>
          </a:graphicData>
        </a:graphic>
      </p:graphicFrame>
      <p:graphicFrame>
        <p:nvGraphicFramePr>
          <p:cNvPr id="399367" name="Object 7"/>
          <p:cNvGraphicFramePr>
            <a:graphicFrameLocks noChangeAspect="1"/>
          </p:cNvGraphicFramePr>
          <p:nvPr/>
        </p:nvGraphicFramePr>
        <p:xfrm>
          <a:off x="322263" y="1758950"/>
          <a:ext cx="8575675" cy="3732213"/>
        </p:xfrm>
        <a:graphic>
          <a:graphicData uri="http://schemas.openxmlformats.org/presentationml/2006/ole">
            <p:oleObj spid="_x0000_s399367" name="Drawing" r:id="rId4" imgW="931896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4003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Outsourcing</a:t>
            </a:r>
            <a:endParaRPr lang="en-US" sz="2000" b="1">
              <a:solidFill>
                <a:srgbClr val="FF3300"/>
              </a:solidFill>
              <a:latin typeface="Tahoma" pitchFamily="34" charset="0"/>
            </a:endParaRPr>
          </a:p>
        </p:txBody>
      </p:sp>
      <p:sp>
        <p:nvSpPr>
          <p:cNvPr id="4003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0389" name="Object 5"/>
          <p:cNvGraphicFramePr>
            <a:graphicFrameLocks noChangeAspect="1"/>
          </p:cNvGraphicFramePr>
          <p:nvPr/>
        </p:nvGraphicFramePr>
        <p:xfrm>
          <a:off x="8594725" y="6388100"/>
          <a:ext cx="419100" cy="312738"/>
        </p:xfrm>
        <a:graphic>
          <a:graphicData uri="http://schemas.openxmlformats.org/presentationml/2006/ole">
            <p:oleObj spid="_x0000_s400389" name="Drawing" r:id="rId3" imgW="419040" imgH="312480" progId="Presentations.Drawing.16">
              <p:embed/>
            </p:oleObj>
          </a:graphicData>
        </a:graphic>
      </p:graphicFrame>
      <p:graphicFrame>
        <p:nvGraphicFramePr>
          <p:cNvPr id="400391" name="Object 7"/>
          <p:cNvGraphicFramePr>
            <a:graphicFrameLocks noChangeAspect="1"/>
          </p:cNvGraphicFramePr>
          <p:nvPr/>
        </p:nvGraphicFramePr>
        <p:xfrm>
          <a:off x="322263" y="1758950"/>
          <a:ext cx="8575675" cy="3398838"/>
        </p:xfrm>
        <a:graphic>
          <a:graphicData uri="http://schemas.openxmlformats.org/presentationml/2006/ole">
            <p:oleObj spid="_x0000_s400391" name="Drawing" r:id="rId4" imgW="9311040" imgH="3689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4014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Outsourcing</a:t>
            </a:r>
            <a:endParaRPr lang="en-US" sz="2000" b="1">
              <a:solidFill>
                <a:srgbClr val="FF3300"/>
              </a:solidFill>
              <a:latin typeface="Tahoma" pitchFamily="34" charset="0"/>
            </a:endParaRPr>
          </a:p>
        </p:txBody>
      </p:sp>
      <p:sp>
        <p:nvSpPr>
          <p:cNvPr id="4014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1413" name="Object 5"/>
          <p:cNvGraphicFramePr>
            <a:graphicFrameLocks noChangeAspect="1"/>
          </p:cNvGraphicFramePr>
          <p:nvPr/>
        </p:nvGraphicFramePr>
        <p:xfrm>
          <a:off x="8594725" y="6388100"/>
          <a:ext cx="419100" cy="312738"/>
        </p:xfrm>
        <a:graphic>
          <a:graphicData uri="http://schemas.openxmlformats.org/presentationml/2006/ole">
            <p:oleObj spid="_x0000_s401413" name="Drawing" r:id="rId3" imgW="419040" imgH="312480" progId="Presentations.Drawing.16">
              <p:embed/>
            </p:oleObj>
          </a:graphicData>
        </a:graphic>
      </p:graphicFrame>
      <p:graphicFrame>
        <p:nvGraphicFramePr>
          <p:cNvPr id="401415" name="Object 7"/>
          <p:cNvGraphicFramePr>
            <a:graphicFrameLocks noChangeAspect="1"/>
          </p:cNvGraphicFramePr>
          <p:nvPr/>
        </p:nvGraphicFramePr>
        <p:xfrm>
          <a:off x="322263" y="1758950"/>
          <a:ext cx="8575675" cy="4381500"/>
        </p:xfrm>
        <a:graphic>
          <a:graphicData uri="http://schemas.openxmlformats.org/presentationml/2006/ole">
            <p:oleObj spid="_x0000_s401415" name="Drawing" r:id="rId4" imgW="934272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4024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Outsourcing</a:t>
            </a:r>
            <a:endParaRPr lang="en-US" sz="2000" b="1">
              <a:solidFill>
                <a:srgbClr val="FF3300"/>
              </a:solidFill>
              <a:latin typeface="Tahoma" pitchFamily="34" charset="0"/>
            </a:endParaRPr>
          </a:p>
        </p:txBody>
      </p:sp>
      <p:sp>
        <p:nvSpPr>
          <p:cNvPr id="4024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2437" name="Object 5"/>
          <p:cNvGraphicFramePr>
            <a:graphicFrameLocks noChangeAspect="1"/>
          </p:cNvGraphicFramePr>
          <p:nvPr/>
        </p:nvGraphicFramePr>
        <p:xfrm>
          <a:off x="8594725" y="6388100"/>
          <a:ext cx="419100" cy="312738"/>
        </p:xfrm>
        <a:graphic>
          <a:graphicData uri="http://schemas.openxmlformats.org/presentationml/2006/ole">
            <p:oleObj spid="_x0000_s402437" name="Drawing" r:id="rId3" imgW="419040" imgH="312480" progId="Presentations.Drawing.16">
              <p:embed/>
            </p:oleObj>
          </a:graphicData>
        </a:graphic>
      </p:graphicFrame>
      <p:graphicFrame>
        <p:nvGraphicFramePr>
          <p:cNvPr id="402439" name="Object 7"/>
          <p:cNvGraphicFramePr>
            <a:graphicFrameLocks noChangeAspect="1"/>
          </p:cNvGraphicFramePr>
          <p:nvPr/>
        </p:nvGraphicFramePr>
        <p:xfrm>
          <a:off x="322263" y="1758950"/>
          <a:ext cx="8575675" cy="4071938"/>
        </p:xfrm>
        <a:graphic>
          <a:graphicData uri="http://schemas.openxmlformats.org/presentationml/2006/ole">
            <p:oleObj spid="_x0000_s402439" name="Drawing" r:id="rId4" imgW="93189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4034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Outsourcing</a:t>
            </a:r>
            <a:endParaRPr lang="en-US" sz="2000" b="1">
              <a:solidFill>
                <a:srgbClr val="FF3300"/>
              </a:solidFill>
              <a:latin typeface="Tahoma" pitchFamily="34" charset="0"/>
            </a:endParaRPr>
          </a:p>
        </p:txBody>
      </p:sp>
      <p:sp>
        <p:nvSpPr>
          <p:cNvPr id="4034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3461" name="Object 5"/>
          <p:cNvGraphicFramePr>
            <a:graphicFrameLocks noChangeAspect="1"/>
          </p:cNvGraphicFramePr>
          <p:nvPr/>
        </p:nvGraphicFramePr>
        <p:xfrm>
          <a:off x="8594725" y="6388100"/>
          <a:ext cx="419100" cy="312738"/>
        </p:xfrm>
        <a:graphic>
          <a:graphicData uri="http://schemas.openxmlformats.org/presentationml/2006/ole">
            <p:oleObj spid="_x0000_s403461" name="Drawing" r:id="rId3" imgW="419040" imgH="312480" progId="Presentations.Drawing.16">
              <p:embed/>
            </p:oleObj>
          </a:graphicData>
        </a:graphic>
      </p:graphicFrame>
      <p:graphicFrame>
        <p:nvGraphicFramePr>
          <p:cNvPr id="403463" name="Object 7"/>
          <p:cNvGraphicFramePr>
            <a:graphicFrameLocks noChangeAspect="1"/>
          </p:cNvGraphicFramePr>
          <p:nvPr/>
        </p:nvGraphicFramePr>
        <p:xfrm>
          <a:off x="322263" y="1758950"/>
          <a:ext cx="8575675" cy="3724275"/>
        </p:xfrm>
        <a:graphic>
          <a:graphicData uri="http://schemas.openxmlformats.org/presentationml/2006/ole">
            <p:oleObj spid="_x0000_s403463" name="Drawing" r:id="rId4" imgW="933480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40448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Outsourcing</a:t>
            </a:r>
            <a:endParaRPr lang="en-US" sz="2000" b="1">
              <a:solidFill>
                <a:srgbClr val="FF3300"/>
              </a:solidFill>
              <a:latin typeface="Tahoma" pitchFamily="34" charset="0"/>
            </a:endParaRPr>
          </a:p>
        </p:txBody>
      </p:sp>
      <p:sp>
        <p:nvSpPr>
          <p:cNvPr id="4044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4485" name="Object 5"/>
          <p:cNvGraphicFramePr>
            <a:graphicFrameLocks noChangeAspect="1"/>
          </p:cNvGraphicFramePr>
          <p:nvPr/>
        </p:nvGraphicFramePr>
        <p:xfrm>
          <a:off x="8594725" y="6388100"/>
          <a:ext cx="419100" cy="312738"/>
        </p:xfrm>
        <a:graphic>
          <a:graphicData uri="http://schemas.openxmlformats.org/presentationml/2006/ole">
            <p:oleObj spid="_x0000_s404485" name="Drawing" r:id="rId3" imgW="419040" imgH="312480" progId="Presentations.Drawing.16">
              <p:embed/>
            </p:oleObj>
          </a:graphicData>
        </a:graphic>
      </p:graphicFrame>
      <p:graphicFrame>
        <p:nvGraphicFramePr>
          <p:cNvPr id="404487" name="Object 7"/>
          <p:cNvGraphicFramePr>
            <a:graphicFrameLocks noChangeAspect="1"/>
          </p:cNvGraphicFramePr>
          <p:nvPr/>
        </p:nvGraphicFramePr>
        <p:xfrm>
          <a:off x="322263" y="1758950"/>
          <a:ext cx="8575675" cy="3732213"/>
        </p:xfrm>
        <a:graphic>
          <a:graphicData uri="http://schemas.openxmlformats.org/presentationml/2006/ole">
            <p:oleObj spid="_x0000_s404487" name="Drawing" r:id="rId4" imgW="931896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40550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Outsourcing</a:t>
            </a:r>
            <a:endParaRPr lang="en-US" sz="2000" b="1">
              <a:solidFill>
                <a:srgbClr val="FF3300"/>
              </a:solidFill>
              <a:latin typeface="Tahoma" pitchFamily="34" charset="0"/>
            </a:endParaRPr>
          </a:p>
        </p:txBody>
      </p:sp>
      <p:sp>
        <p:nvSpPr>
          <p:cNvPr id="4055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5509" name="Object 5"/>
          <p:cNvGraphicFramePr>
            <a:graphicFrameLocks noChangeAspect="1"/>
          </p:cNvGraphicFramePr>
          <p:nvPr/>
        </p:nvGraphicFramePr>
        <p:xfrm>
          <a:off x="8594725" y="6388100"/>
          <a:ext cx="419100" cy="312738"/>
        </p:xfrm>
        <a:graphic>
          <a:graphicData uri="http://schemas.openxmlformats.org/presentationml/2006/ole">
            <p:oleObj spid="_x0000_s405509" name="Drawing" r:id="rId3" imgW="419040" imgH="312480" progId="Presentations.Drawing.16">
              <p:embed/>
            </p:oleObj>
          </a:graphicData>
        </a:graphic>
      </p:graphicFrame>
      <p:graphicFrame>
        <p:nvGraphicFramePr>
          <p:cNvPr id="405511" name="Object 7"/>
          <p:cNvGraphicFramePr>
            <a:graphicFrameLocks noChangeAspect="1"/>
          </p:cNvGraphicFramePr>
          <p:nvPr/>
        </p:nvGraphicFramePr>
        <p:xfrm>
          <a:off x="322263" y="1758950"/>
          <a:ext cx="8575675" cy="3717925"/>
        </p:xfrm>
        <a:graphic>
          <a:graphicData uri="http://schemas.openxmlformats.org/presentationml/2006/ole">
            <p:oleObj spid="_x0000_s405511" name="Drawing" r:id="rId4" imgW="9334800" imgH="4047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6966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About relationships with suppliers</a:t>
            </a:r>
            <a:endParaRPr lang="en-US" sz="2000" b="1">
              <a:solidFill>
                <a:srgbClr val="003399"/>
              </a:solidFill>
              <a:latin typeface="Tahoma" pitchFamily="34" charset="0"/>
            </a:endParaRPr>
          </a:p>
        </p:txBody>
      </p:sp>
      <p:sp>
        <p:nvSpPr>
          <p:cNvPr id="3696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69669" name="Object 5"/>
          <p:cNvGraphicFramePr>
            <a:graphicFrameLocks noChangeAspect="1"/>
          </p:cNvGraphicFramePr>
          <p:nvPr/>
        </p:nvGraphicFramePr>
        <p:xfrm>
          <a:off x="8594725" y="6388100"/>
          <a:ext cx="419100" cy="312738"/>
        </p:xfrm>
        <a:graphic>
          <a:graphicData uri="http://schemas.openxmlformats.org/presentationml/2006/ole">
            <p:oleObj spid="_x0000_s369669" name="Drawing" r:id="rId3" imgW="419040" imgH="312480" progId="Presentations.Drawing.16">
              <p:embed/>
            </p:oleObj>
          </a:graphicData>
        </a:graphic>
      </p:graphicFrame>
      <p:graphicFrame>
        <p:nvGraphicFramePr>
          <p:cNvPr id="369671" name="Object 7"/>
          <p:cNvGraphicFramePr>
            <a:graphicFrameLocks noChangeAspect="1"/>
          </p:cNvGraphicFramePr>
          <p:nvPr/>
        </p:nvGraphicFramePr>
        <p:xfrm>
          <a:off x="322263" y="1758950"/>
          <a:ext cx="8575675" cy="3810000"/>
        </p:xfrm>
        <a:graphic>
          <a:graphicData uri="http://schemas.openxmlformats.org/presentationml/2006/ole">
            <p:oleObj spid="_x0000_s369671" name="Drawing" r:id="rId4" imgW="9342720" imgH="4150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40653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Outsourcing</a:t>
            </a:r>
            <a:endParaRPr lang="en-US" sz="2000" b="1">
              <a:solidFill>
                <a:srgbClr val="FF3300"/>
              </a:solidFill>
              <a:latin typeface="Tahoma" pitchFamily="34" charset="0"/>
            </a:endParaRPr>
          </a:p>
        </p:txBody>
      </p:sp>
      <p:sp>
        <p:nvSpPr>
          <p:cNvPr id="4065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06533" name="Object 5"/>
          <p:cNvGraphicFramePr>
            <a:graphicFrameLocks noChangeAspect="1"/>
          </p:cNvGraphicFramePr>
          <p:nvPr/>
        </p:nvGraphicFramePr>
        <p:xfrm>
          <a:off x="8594725" y="6388100"/>
          <a:ext cx="419100" cy="312738"/>
        </p:xfrm>
        <a:graphic>
          <a:graphicData uri="http://schemas.openxmlformats.org/presentationml/2006/ole">
            <p:oleObj spid="_x0000_s406533" name="Drawing" r:id="rId3" imgW="419040" imgH="312480" progId="Presentations.Drawing.16">
              <p:embed/>
            </p:oleObj>
          </a:graphicData>
        </a:graphic>
      </p:graphicFrame>
      <p:graphicFrame>
        <p:nvGraphicFramePr>
          <p:cNvPr id="406535" name="Object 7"/>
          <p:cNvGraphicFramePr>
            <a:graphicFrameLocks noChangeAspect="1"/>
          </p:cNvGraphicFramePr>
          <p:nvPr/>
        </p:nvGraphicFramePr>
        <p:xfrm>
          <a:off x="322263" y="1758950"/>
          <a:ext cx="8575675" cy="4071938"/>
        </p:xfrm>
        <a:graphic>
          <a:graphicData uri="http://schemas.openxmlformats.org/presentationml/2006/ole">
            <p:oleObj spid="_x0000_s406535" name="Drawing" r:id="rId4" imgW="931896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706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developments: </a:t>
            </a:r>
            <a:r>
              <a:rPr lang="en-US" b="1">
                <a:solidFill>
                  <a:srgbClr val="00CC00"/>
                </a:solidFill>
                <a:latin typeface="Tahoma" pitchFamily="34" charset="0"/>
              </a:rPr>
              <a:t>stages</a:t>
            </a:r>
            <a:endParaRPr lang="en-US" sz="2000" b="1">
              <a:solidFill>
                <a:srgbClr val="00CC00"/>
              </a:solidFill>
              <a:latin typeface="Tahoma" pitchFamily="34" charset="0"/>
            </a:endParaRPr>
          </a:p>
        </p:txBody>
      </p:sp>
      <p:sp>
        <p:nvSpPr>
          <p:cNvPr id="3706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70693" name="Object 5"/>
          <p:cNvGraphicFramePr>
            <a:graphicFrameLocks noChangeAspect="1"/>
          </p:cNvGraphicFramePr>
          <p:nvPr/>
        </p:nvGraphicFramePr>
        <p:xfrm>
          <a:off x="8594725" y="6388100"/>
          <a:ext cx="419100" cy="312738"/>
        </p:xfrm>
        <a:graphic>
          <a:graphicData uri="http://schemas.openxmlformats.org/presentationml/2006/ole">
            <p:oleObj spid="_x0000_s370693" name="Drawing" r:id="rId3" imgW="419040" imgH="312480" progId="Presentations.Drawing.16">
              <p:embed/>
            </p:oleObj>
          </a:graphicData>
        </a:graphic>
      </p:graphicFrame>
      <p:graphicFrame>
        <p:nvGraphicFramePr>
          <p:cNvPr id="370695" name="Object 7"/>
          <p:cNvGraphicFramePr>
            <a:graphicFrameLocks noChangeAspect="1"/>
          </p:cNvGraphicFramePr>
          <p:nvPr/>
        </p:nvGraphicFramePr>
        <p:xfrm>
          <a:off x="322263" y="1758950"/>
          <a:ext cx="8575675" cy="4064000"/>
        </p:xfrm>
        <a:graphic>
          <a:graphicData uri="http://schemas.openxmlformats.org/presentationml/2006/ole">
            <p:oleObj spid="_x0000_s370695" name="Drawing" r:id="rId4" imgW="933480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7171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developments: </a:t>
            </a:r>
            <a:r>
              <a:rPr lang="en-US" b="1">
                <a:solidFill>
                  <a:srgbClr val="00CC00"/>
                </a:solidFill>
                <a:latin typeface="Tahoma" pitchFamily="34" charset="0"/>
              </a:rPr>
              <a:t>stages</a:t>
            </a:r>
            <a:endParaRPr lang="en-US" sz="2000" b="1">
              <a:solidFill>
                <a:srgbClr val="00CC00"/>
              </a:solidFill>
              <a:latin typeface="Tahoma" pitchFamily="34" charset="0"/>
            </a:endParaRPr>
          </a:p>
        </p:txBody>
      </p:sp>
      <p:sp>
        <p:nvSpPr>
          <p:cNvPr id="3717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71717" name="Object 5"/>
          <p:cNvGraphicFramePr>
            <a:graphicFrameLocks noChangeAspect="1"/>
          </p:cNvGraphicFramePr>
          <p:nvPr/>
        </p:nvGraphicFramePr>
        <p:xfrm>
          <a:off x="8594725" y="6388100"/>
          <a:ext cx="419100" cy="312738"/>
        </p:xfrm>
        <a:graphic>
          <a:graphicData uri="http://schemas.openxmlformats.org/presentationml/2006/ole">
            <p:oleObj spid="_x0000_s371717" name="Drawing" r:id="rId3" imgW="419040" imgH="312480" progId="Presentations.Drawing.16">
              <p:embed/>
            </p:oleObj>
          </a:graphicData>
        </a:graphic>
      </p:graphicFrame>
      <p:graphicFrame>
        <p:nvGraphicFramePr>
          <p:cNvPr id="371719" name="Object 7"/>
          <p:cNvGraphicFramePr>
            <a:graphicFrameLocks noChangeAspect="1"/>
          </p:cNvGraphicFramePr>
          <p:nvPr/>
        </p:nvGraphicFramePr>
        <p:xfrm>
          <a:off x="322263" y="1758950"/>
          <a:ext cx="8575675" cy="4079875"/>
        </p:xfrm>
        <a:graphic>
          <a:graphicData uri="http://schemas.openxmlformats.org/presentationml/2006/ole">
            <p:oleObj spid="_x0000_s371719" name="Drawing" r:id="rId4" imgW="930312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7273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developments: </a:t>
            </a:r>
            <a:r>
              <a:rPr lang="en-US" b="1">
                <a:solidFill>
                  <a:srgbClr val="00CC00"/>
                </a:solidFill>
                <a:latin typeface="Tahoma" pitchFamily="34" charset="0"/>
              </a:rPr>
              <a:t>stages</a:t>
            </a:r>
            <a:endParaRPr lang="en-US" sz="2000" b="1">
              <a:solidFill>
                <a:srgbClr val="00CC00"/>
              </a:solidFill>
              <a:latin typeface="Tahoma" pitchFamily="34" charset="0"/>
            </a:endParaRPr>
          </a:p>
        </p:txBody>
      </p:sp>
      <p:sp>
        <p:nvSpPr>
          <p:cNvPr id="3727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72741" name="Object 5"/>
          <p:cNvGraphicFramePr>
            <a:graphicFrameLocks noChangeAspect="1"/>
          </p:cNvGraphicFramePr>
          <p:nvPr/>
        </p:nvGraphicFramePr>
        <p:xfrm>
          <a:off x="8594725" y="6388100"/>
          <a:ext cx="419100" cy="312738"/>
        </p:xfrm>
        <a:graphic>
          <a:graphicData uri="http://schemas.openxmlformats.org/presentationml/2006/ole">
            <p:oleObj spid="_x0000_s372741" name="Drawing" r:id="rId3" imgW="419040" imgH="312480" progId="Presentations.Drawing.16">
              <p:embed/>
            </p:oleObj>
          </a:graphicData>
        </a:graphic>
      </p:graphicFrame>
      <p:graphicFrame>
        <p:nvGraphicFramePr>
          <p:cNvPr id="372743" name="Object 7"/>
          <p:cNvGraphicFramePr>
            <a:graphicFrameLocks noChangeAspect="1"/>
          </p:cNvGraphicFramePr>
          <p:nvPr/>
        </p:nvGraphicFramePr>
        <p:xfrm>
          <a:off x="322263" y="1758950"/>
          <a:ext cx="8575675" cy="4062413"/>
        </p:xfrm>
        <a:graphic>
          <a:graphicData uri="http://schemas.openxmlformats.org/presentationml/2006/ole">
            <p:oleObj spid="_x0000_s372743" name="Drawing" r:id="rId4" imgW="9342720" imgH="442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7376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developments: </a:t>
            </a:r>
            <a:r>
              <a:rPr lang="en-US" b="1">
                <a:solidFill>
                  <a:srgbClr val="00CC00"/>
                </a:solidFill>
                <a:latin typeface="Tahoma" pitchFamily="34" charset="0"/>
              </a:rPr>
              <a:t>stages</a:t>
            </a:r>
            <a:endParaRPr lang="en-US" sz="2000" b="1">
              <a:solidFill>
                <a:srgbClr val="00CC00"/>
              </a:solidFill>
              <a:latin typeface="Tahoma" pitchFamily="34" charset="0"/>
            </a:endParaRPr>
          </a:p>
        </p:txBody>
      </p:sp>
      <p:sp>
        <p:nvSpPr>
          <p:cNvPr id="3737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73765" name="Object 5"/>
          <p:cNvGraphicFramePr>
            <a:graphicFrameLocks noChangeAspect="1"/>
          </p:cNvGraphicFramePr>
          <p:nvPr/>
        </p:nvGraphicFramePr>
        <p:xfrm>
          <a:off x="8594725" y="6388100"/>
          <a:ext cx="419100" cy="312738"/>
        </p:xfrm>
        <a:graphic>
          <a:graphicData uri="http://schemas.openxmlformats.org/presentationml/2006/ole">
            <p:oleObj spid="_x0000_s373765" name="Drawing" r:id="rId3" imgW="419040" imgH="312480" progId="Presentations.Drawing.16">
              <p:embed/>
            </p:oleObj>
          </a:graphicData>
        </a:graphic>
      </p:graphicFrame>
      <p:graphicFrame>
        <p:nvGraphicFramePr>
          <p:cNvPr id="373767" name="Object 7"/>
          <p:cNvGraphicFramePr>
            <a:graphicFrameLocks noChangeAspect="1"/>
          </p:cNvGraphicFramePr>
          <p:nvPr/>
        </p:nvGraphicFramePr>
        <p:xfrm>
          <a:off x="322263" y="1758950"/>
          <a:ext cx="8575675" cy="3733800"/>
        </p:xfrm>
        <a:graphic>
          <a:graphicData uri="http://schemas.openxmlformats.org/presentationml/2006/ole">
            <p:oleObj spid="_x0000_s373767" name="Drawing" r:id="rId4" imgW="931104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ctrTitle"/>
          </p:nvPr>
        </p:nvSpPr>
        <p:spPr>
          <a:xfrm>
            <a:off x="0" y="165100"/>
            <a:ext cx="9144000" cy="685800"/>
          </a:xfrm>
        </p:spPr>
        <p:txBody>
          <a:bodyPr/>
          <a:lstStyle/>
          <a:p>
            <a:r>
              <a:rPr lang="en-US" sz="3700" b="1">
                <a:solidFill>
                  <a:srgbClr val="003399"/>
                </a:solidFill>
                <a:latin typeface="Tahoma" pitchFamily="34" charset="0"/>
              </a:rPr>
              <a:t>PURCHASING / STRATEGIC ASPECTS</a:t>
            </a:r>
          </a:p>
        </p:txBody>
      </p:sp>
      <p:sp>
        <p:nvSpPr>
          <p:cNvPr id="3747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Purchasing developments: </a:t>
            </a:r>
            <a:r>
              <a:rPr lang="en-US" b="1">
                <a:solidFill>
                  <a:srgbClr val="00CC00"/>
                </a:solidFill>
                <a:latin typeface="Tahoma" pitchFamily="34" charset="0"/>
              </a:rPr>
              <a:t>stages</a:t>
            </a:r>
            <a:endParaRPr lang="en-US" sz="2000" b="1">
              <a:solidFill>
                <a:srgbClr val="00CC00"/>
              </a:solidFill>
              <a:latin typeface="Tahoma" pitchFamily="34" charset="0"/>
            </a:endParaRPr>
          </a:p>
        </p:txBody>
      </p:sp>
      <p:sp>
        <p:nvSpPr>
          <p:cNvPr id="3747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374789" name="Object 5"/>
          <p:cNvGraphicFramePr>
            <a:graphicFrameLocks noChangeAspect="1"/>
          </p:cNvGraphicFramePr>
          <p:nvPr/>
        </p:nvGraphicFramePr>
        <p:xfrm>
          <a:off x="8594725" y="6388100"/>
          <a:ext cx="419100" cy="312738"/>
        </p:xfrm>
        <a:graphic>
          <a:graphicData uri="http://schemas.openxmlformats.org/presentationml/2006/ole">
            <p:oleObj spid="_x0000_s374789" name="Drawing" r:id="rId3" imgW="419040" imgH="312480" progId="Presentations.Drawing.16">
              <p:embed/>
            </p:oleObj>
          </a:graphicData>
        </a:graphic>
      </p:graphicFrame>
      <p:graphicFrame>
        <p:nvGraphicFramePr>
          <p:cNvPr id="374791" name="Object 7"/>
          <p:cNvGraphicFramePr>
            <a:graphicFrameLocks noChangeAspect="1"/>
          </p:cNvGraphicFramePr>
          <p:nvPr/>
        </p:nvGraphicFramePr>
        <p:xfrm>
          <a:off x="322263" y="1758950"/>
          <a:ext cx="8575675" cy="3732213"/>
        </p:xfrm>
        <a:graphic>
          <a:graphicData uri="http://schemas.openxmlformats.org/presentationml/2006/ole">
            <p:oleObj spid="_x0000_s374791" name="Drawing" r:id="rId4" imgW="9318960" imgH="4055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1336</TotalTime>
  <Words>295</Words>
  <Application>Microsoft Office PowerPoint</Application>
  <PresentationFormat>On-screen Show (4:3)</PresentationFormat>
  <Paragraphs>78</Paragraphs>
  <Slides>40</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5" baseType="lpstr">
      <vt:lpstr>Arial</vt:lpstr>
      <vt:lpstr>Tahoma</vt:lpstr>
      <vt:lpstr>Dunes</vt:lpstr>
      <vt:lpstr>Presentations X6 Drawing</vt:lpstr>
      <vt:lpstr>Presentations X8 Drawing</vt:lpstr>
      <vt:lpstr>BUSINESS MARKETING / 02C</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lpstr>PURCHASING / STRATEGIC ASPECTS</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Business_marketing_02C</dc:title>
  <dc:subject>Purchasing / strategic aspects</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58</cp:revision>
  <dcterms:created xsi:type="dcterms:W3CDTF">2015-09-06T15:15:23Z</dcterms:created>
  <dcterms:modified xsi:type="dcterms:W3CDTF">2020-01-31T15:45:22Z</dcterms:modified>
  <cp:category>based on Ph. Kotler's Principles of marketing, international edition;Business marketing management / Dr. Wim Biemans and additional materials by Raymond Reinhardt</cp:category>
</cp:coreProperties>
</file>