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348" r:id="rId3"/>
    <p:sldId id="523" r:id="rId4"/>
    <p:sldId id="524" r:id="rId5"/>
    <p:sldId id="525" r:id="rId6"/>
    <p:sldId id="526" r:id="rId7"/>
    <p:sldId id="527" r:id="rId8"/>
    <p:sldId id="528" r:id="rId9"/>
    <p:sldId id="529" r:id="rId10"/>
    <p:sldId id="530" r:id="rId11"/>
    <p:sldId id="531" r:id="rId12"/>
    <p:sldId id="532" r:id="rId13"/>
    <p:sldId id="533" r:id="rId14"/>
    <p:sldId id="534" r:id="rId15"/>
    <p:sldId id="535" r:id="rId16"/>
    <p:sldId id="536" r:id="rId17"/>
    <p:sldId id="537" r:id="rId18"/>
    <p:sldId id="538" r:id="rId19"/>
    <p:sldId id="539" r:id="rId20"/>
    <p:sldId id="540" r:id="rId21"/>
    <p:sldId id="541" r:id="rId22"/>
    <p:sldId id="542" r:id="rId23"/>
    <p:sldId id="543" r:id="rId24"/>
    <p:sldId id="544" r:id="rId25"/>
    <p:sldId id="545" r:id="rId26"/>
    <p:sldId id="546" r:id="rId27"/>
    <p:sldId id="547" r:id="rId28"/>
    <p:sldId id="54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w+yjHl2mqreXHAUo9OW2Uw" hashData="67ZyQTL1UCClJaFRshodxEsryyQ"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7E6"/>
    <a:srgbClr val="0000CC"/>
    <a:srgbClr val="0066FF"/>
    <a:srgbClr val="FF3300"/>
    <a:srgbClr val="00CC00"/>
    <a:srgbClr val="3333FF"/>
    <a:srgbClr val="5F9BFD"/>
    <a:srgbClr val="6060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22" autoAdjust="0"/>
    <p:restoredTop sz="94634" autoAdjust="0"/>
  </p:normalViewPr>
  <p:slideViewPr>
    <p:cSldViewPr showGuides="1">
      <p:cViewPr varScale="1">
        <p:scale>
          <a:sx n="48" d="100"/>
          <a:sy n="48" d="100"/>
        </p:scale>
        <p:origin x="-1090" y="-72"/>
      </p:cViewPr>
      <p:guideLst>
        <p:guide orient="horz" pos="1108"/>
        <p:guide pos="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E1B32-8A70-4B18-A9B8-5B8E4C682468}"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FD9B2-701C-47BD-87AA-5E06347B8E93}"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F0344D-DE3A-4A69-B06F-F16A9C5D534C}"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CD5C08-E4A1-4E19-8E7D-E6C01C3E0FB1}"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DEFE8-1A40-4453-BC59-26E371DD2E5B}"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D2AADC-D3C5-4213-B014-D68DE9025178}"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BF86C02-BB19-4A44-B34D-3C8C78FEC880}"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FD3BC9F-06D8-43D9-B225-5EED7A0BA1A6}"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118AC2-B4E1-4EA5-A4DC-CC7517F98C4D}"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AD1450-A1AF-4ACF-83AA-F513972801ED}"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1FE8F0-CF7E-4D56-A168-504CFB4F415D}"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5C973B-4B34-4D29-BDDD-E9E75DE377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BUSINESS MARKETING / 03C</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6">
              <p:embed/>
            </p:oleObj>
          </a:graphicData>
        </a:graphic>
      </p:graphicFrame>
      <p:graphicFrame>
        <p:nvGraphicFramePr>
          <p:cNvPr id="2059" name="Object 11"/>
          <p:cNvGraphicFramePr>
            <a:graphicFrameLocks noChangeAspect="1"/>
          </p:cNvGraphicFramePr>
          <p:nvPr/>
        </p:nvGraphicFramePr>
        <p:xfrm>
          <a:off x="198438" y="773113"/>
          <a:ext cx="8945562" cy="3919537"/>
        </p:xfrm>
        <a:graphic>
          <a:graphicData uri="http://schemas.openxmlformats.org/presentationml/2006/ole">
            <p:oleObj spid="_x0000_s2059" name="Drawing" r:id="rId4" imgW="8945280" imgH="3920040" progId="Presentations.Drawing.16">
              <p:embed/>
            </p:oleObj>
          </a:graphicData>
        </a:graphic>
      </p:graphicFrame>
      <p:graphicFrame>
        <p:nvGraphicFramePr>
          <p:cNvPr id="2060" name="Object 12"/>
          <p:cNvGraphicFramePr>
            <a:graphicFrameLocks noChangeAspect="1"/>
          </p:cNvGraphicFramePr>
          <p:nvPr/>
        </p:nvGraphicFramePr>
        <p:xfrm>
          <a:off x="322263" y="5715000"/>
          <a:ext cx="5219700" cy="1143000"/>
        </p:xfrm>
        <a:graphic>
          <a:graphicData uri="http://schemas.openxmlformats.org/presentationml/2006/ole">
            <p:oleObj spid="_x0000_s2060" name="Drawing" r:id="rId5" imgW="5219640" imgH="1143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491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Generic competitive strategies </a:t>
            </a:r>
            <a:r>
              <a:rPr lang="en-US" sz="2200" b="1">
                <a:solidFill>
                  <a:srgbClr val="003399"/>
                </a:solidFill>
                <a:latin typeface="Tahoma" pitchFamily="34" charset="0"/>
              </a:rPr>
              <a:t>(1980)</a:t>
            </a:r>
          </a:p>
        </p:txBody>
      </p:sp>
      <p:sp>
        <p:nvSpPr>
          <p:cNvPr id="3491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49189" name="Object 5"/>
          <p:cNvGraphicFramePr>
            <a:graphicFrameLocks noChangeAspect="1"/>
          </p:cNvGraphicFramePr>
          <p:nvPr/>
        </p:nvGraphicFramePr>
        <p:xfrm>
          <a:off x="8594725" y="6388100"/>
          <a:ext cx="419100" cy="312738"/>
        </p:xfrm>
        <a:graphic>
          <a:graphicData uri="http://schemas.openxmlformats.org/presentationml/2006/ole">
            <p:oleObj spid="_x0000_s349189" name="Drawing" r:id="rId3" imgW="419040" imgH="312480" progId="Presentations.Drawing.16">
              <p:embed/>
            </p:oleObj>
          </a:graphicData>
        </a:graphic>
      </p:graphicFrame>
      <p:graphicFrame>
        <p:nvGraphicFramePr>
          <p:cNvPr id="349191" name="Object 7"/>
          <p:cNvGraphicFramePr>
            <a:graphicFrameLocks noChangeAspect="1"/>
          </p:cNvGraphicFramePr>
          <p:nvPr/>
        </p:nvGraphicFramePr>
        <p:xfrm>
          <a:off x="322263" y="1758950"/>
          <a:ext cx="8575675" cy="4419600"/>
        </p:xfrm>
        <a:graphic>
          <a:graphicData uri="http://schemas.openxmlformats.org/presentationml/2006/ole">
            <p:oleObj spid="_x0000_s349191" name="Drawing" r:id="rId4" imgW="9342720" imgH="4810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02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endParaRPr lang="en-US" sz="2200" b="1">
              <a:solidFill>
                <a:srgbClr val="003399"/>
              </a:solidFill>
              <a:latin typeface="Tahoma" pitchFamily="34" charset="0"/>
            </a:endParaRPr>
          </a:p>
        </p:txBody>
      </p:sp>
      <p:sp>
        <p:nvSpPr>
          <p:cNvPr id="3502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0213" name="Object 5"/>
          <p:cNvGraphicFramePr>
            <a:graphicFrameLocks noChangeAspect="1"/>
          </p:cNvGraphicFramePr>
          <p:nvPr/>
        </p:nvGraphicFramePr>
        <p:xfrm>
          <a:off x="8594725" y="6388100"/>
          <a:ext cx="419100" cy="312738"/>
        </p:xfrm>
        <a:graphic>
          <a:graphicData uri="http://schemas.openxmlformats.org/presentationml/2006/ole">
            <p:oleObj spid="_x0000_s350213" name="Drawing" r:id="rId3" imgW="419040" imgH="312480" progId="Presentations.Drawing.16">
              <p:embed/>
            </p:oleObj>
          </a:graphicData>
        </a:graphic>
      </p:graphicFrame>
      <p:graphicFrame>
        <p:nvGraphicFramePr>
          <p:cNvPr id="350215" name="Object 7"/>
          <p:cNvGraphicFramePr>
            <a:graphicFrameLocks noChangeAspect="1"/>
          </p:cNvGraphicFramePr>
          <p:nvPr/>
        </p:nvGraphicFramePr>
        <p:xfrm>
          <a:off x="322263" y="1758950"/>
          <a:ext cx="8575675" cy="4352925"/>
        </p:xfrm>
        <a:graphic>
          <a:graphicData uri="http://schemas.openxmlformats.org/presentationml/2006/ole">
            <p:oleObj spid="_x0000_s350215" name="Drawing" r:id="rId4" imgW="9342720" imgH="473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12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 </a:t>
            </a:r>
            <a:r>
              <a:rPr lang="en-US" sz="2200" b="1">
                <a:solidFill>
                  <a:srgbClr val="003399"/>
                </a:solidFill>
                <a:latin typeface="Tahoma" pitchFamily="34" charset="0"/>
              </a:rPr>
              <a:t>(retail example)</a:t>
            </a:r>
          </a:p>
        </p:txBody>
      </p:sp>
      <p:sp>
        <p:nvSpPr>
          <p:cNvPr id="3512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1237" name="Object 5"/>
          <p:cNvGraphicFramePr>
            <a:graphicFrameLocks noChangeAspect="1"/>
          </p:cNvGraphicFramePr>
          <p:nvPr/>
        </p:nvGraphicFramePr>
        <p:xfrm>
          <a:off x="8594725" y="6388100"/>
          <a:ext cx="419100" cy="312738"/>
        </p:xfrm>
        <a:graphic>
          <a:graphicData uri="http://schemas.openxmlformats.org/presentationml/2006/ole">
            <p:oleObj spid="_x0000_s351237" name="Drawing" r:id="rId3" imgW="419040" imgH="312480" progId="Presentations.Drawing.16">
              <p:embed/>
            </p:oleObj>
          </a:graphicData>
        </a:graphic>
      </p:graphicFrame>
      <p:graphicFrame>
        <p:nvGraphicFramePr>
          <p:cNvPr id="351239" name="Object 7"/>
          <p:cNvGraphicFramePr>
            <a:graphicFrameLocks noChangeAspect="1"/>
          </p:cNvGraphicFramePr>
          <p:nvPr/>
        </p:nvGraphicFramePr>
        <p:xfrm>
          <a:off x="777875" y="1758950"/>
          <a:ext cx="7646988" cy="4344988"/>
        </p:xfrm>
        <a:graphic>
          <a:graphicData uri="http://schemas.openxmlformats.org/presentationml/2006/ole">
            <p:oleObj spid="_x0000_s351239" name="Drawing" r:id="rId4" imgW="8102520" imgH="4603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22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endParaRPr lang="en-US" sz="2200" b="1">
              <a:solidFill>
                <a:srgbClr val="003399"/>
              </a:solidFill>
              <a:latin typeface="Tahoma" pitchFamily="34" charset="0"/>
            </a:endParaRPr>
          </a:p>
        </p:txBody>
      </p:sp>
      <p:sp>
        <p:nvSpPr>
          <p:cNvPr id="3522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2261" name="Object 5"/>
          <p:cNvGraphicFramePr>
            <a:graphicFrameLocks noChangeAspect="1"/>
          </p:cNvGraphicFramePr>
          <p:nvPr/>
        </p:nvGraphicFramePr>
        <p:xfrm>
          <a:off x="8594725" y="6388100"/>
          <a:ext cx="419100" cy="312738"/>
        </p:xfrm>
        <a:graphic>
          <a:graphicData uri="http://schemas.openxmlformats.org/presentationml/2006/ole">
            <p:oleObj spid="_x0000_s352261" name="Drawing" r:id="rId3" imgW="419040" imgH="312480" progId="Presentations.Drawing.16">
              <p:embed/>
            </p:oleObj>
          </a:graphicData>
        </a:graphic>
      </p:graphicFrame>
      <p:graphicFrame>
        <p:nvGraphicFramePr>
          <p:cNvPr id="352263" name="Object 7"/>
          <p:cNvGraphicFramePr>
            <a:graphicFrameLocks noChangeAspect="1"/>
          </p:cNvGraphicFramePr>
          <p:nvPr/>
        </p:nvGraphicFramePr>
        <p:xfrm>
          <a:off x="322263" y="1758950"/>
          <a:ext cx="8575675" cy="3759200"/>
        </p:xfrm>
        <a:graphic>
          <a:graphicData uri="http://schemas.openxmlformats.org/presentationml/2006/ole">
            <p:oleObj spid="_x0000_s352263" name="Drawing" r:id="rId4" imgW="933480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32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endParaRPr lang="en-US" sz="2200" b="1">
              <a:solidFill>
                <a:srgbClr val="003399"/>
              </a:solidFill>
              <a:latin typeface="Tahoma" pitchFamily="34" charset="0"/>
            </a:endParaRPr>
          </a:p>
        </p:txBody>
      </p:sp>
      <p:sp>
        <p:nvSpPr>
          <p:cNvPr id="3532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3285" name="Object 5"/>
          <p:cNvGraphicFramePr>
            <a:graphicFrameLocks noChangeAspect="1"/>
          </p:cNvGraphicFramePr>
          <p:nvPr/>
        </p:nvGraphicFramePr>
        <p:xfrm>
          <a:off x="8594725" y="6388100"/>
          <a:ext cx="419100" cy="312738"/>
        </p:xfrm>
        <a:graphic>
          <a:graphicData uri="http://schemas.openxmlformats.org/presentationml/2006/ole">
            <p:oleObj spid="_x0000_s353285" name="Drawing" r:id="rId3" imgW="419040" imgH="312480" progId="Presentations.Drawing.16">
              <p:embed/>
            </p:oleObj>
          </a:graphicData>
        </a:graphic>
      </p:graphicFrame>
      <p:graphicFrame>
        <p:nvGraphicFramePr>
          <p:cNvPr id="353287" name="Object 7"/>
          <p:cNvGraphicFramePr>
            <a:graphicFrameLocks noChangeAspect="1"/>
          </p:cNvGraphicFramePr>
          <p:nvPr/>
        </p:nvGraphicFramePr>
        <p:xfrm>
          <a:off x="322263" y="1758950"/>
          <a:ext cx="8575675" cy="4421188"/>
        </p:xfrm>
        <a:graphic>
          <a:graphicData uri="http://schemas.openxmlformats.org/presentationml/2006/ole">
            <p:oleObj spid="_x0000_s353287" name="Drawing" r:id="rId4" imgW="9334800" imgH="4810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43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endParaRPr lang="en-US" sz="2200" b="1">
              <a:solidFill>
                <a:srgbClr val="003399"/>
              </a:solidFill>
              <a:latin typeface="Tahoma" pitchFamily="34" charset="0"/>
            </a:endParaRPr>
          </a:p>
        </p:txBody>
      </p:sp>
      <p:sp>
        <p:nvSpPr>
          <p:cNvPr id="3543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4309" name="Object 5"/>
          <p:cNvGraphicFramePr>
            <a:graphicFrameLocks noChangeAspect="1"/>
          </p:cNvGraphicFramePr>
          <p:nvPr/>
        </p:nvGraphicFramePr>
        <p:xfrm>
          <a:off x="8594725" y="6388100"/>
          <a:ext cx="419100" cy="312738"/>
        </p:xfrm>
        <a:graphic>
          <a:graphicData uri="http://schemas.openxmlformats.org/presentationml/2006/ole">
            <p:oleObj spid="_x0000_s354309" name="Drawing" r:id="rId3" imgW="419040" imgH="312480" progId="Presentations.Drawing.16">
              <p:embed/>
            </p:oleObj>
          </a:graphicData>
        </a:graphic>
      </p:graphicFrame>
      <p:graphicFrame>
        <p:nvGraphicFramePr>
          <p:cNvPr id="354311" name="Object 7"/>
          <p:cNvGraphicFramePr>
            <a:graphicFrameLocks noChangeAspect="1"/>
          </p:cNvGraphicFramePr>
          <p:nvPr/>
        </p:nvGraphicFramePr>
        <p:xfrm>
          <a:off x="322263" y="1758950"/>
          <a:ext cx="8575675" cy="4094163"/>
        </p:xfrm>
        <a:graphic>
          <a:graphicData uri="http://schemas.openxmlformats.org/presentationml/2006/ole">
            <p:oleObj spid="_x0000_s354311" name="Drawing" r:id="rId4" imgW="9334800" imgH="445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53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endParaRPr lang="en-US" sz="2200" b="1">
              <a:solidFill>
                <a:srgbClr val="003399"/>
              </a:solidFill>
              <a:latin typeface="Tahoma" pitchFamily="34" charset="0"/>
            </a:endParaRPr>
          </a:p>
        </p:txBody>
      </p:sp>
      <p:sp>
        <p:nvSpPr>
          <p:cNvPr id="3553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5333" name="Object 5"/>
          <p:cNvGraphicFramePr>
            <a:graphicFrameLocks noChangeAspect="1"/>
          </p:cNvGraphicFramePr>
          <p:nvPr/>
        </p:nvGraphicFramePr>
        <p:xfrm>
          <a:off x="8594725" y="6388100"/>
          <a:ext cx="419100" cy="312738"/>
        </p:xfrm>
        <a:graphic>
          <a:graphicData uri="http://schemas.openxmlformats.org/presentationml/2006/ole">
            <p:oleObj spid="_x0000_s355333" name="Drawing" r:id="rId3" imgW="419040" imgH="312480" progId="Presentations.Drawing.16">
              <p:embed/>
            </p:oleObj>
          </a:graphicData>
        </a:graphic>
      </p:graphicFrame>
      <p:graphicFrame>
        <p:nvGraphicFramePr>
          <p:cNvPr id="355335" name="Object 7"/>
          <p:cNvGraphicFramePr>
            <a:graphicFrameLocks noChangeAspect="1"/>
          </p:cNvGraphicFramePr>
          <p:nvPr/>
        </p:nvGraphicFramePr>
        <p:xfrm>
          <a:off x="322263" y="1758950"/>
          <a:ext cx="8575675" cy="4489450"/>
        </p:xfrm>
        <a:graphic>
          <a:graphicData uri="http://schemas.openxmlformats.org/presentationml/2006/ole">
            <p:oleObj spid="_x0000_s355335" name="Drawing" r:id="rId4" imgW="9199800" imgH="4810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63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 </a:t>
            </a:r>
            <a:r>
              <a:rPr lang="en-US" sz="2200" b="1">
                <a:solidFill>
                  <a:srgbClr val="003399"/>
                </a:solidFill>
                <a:latin typeface="Tahoma" pitchFamily="34" charset="0"/>
              </a:rPr>
              <a:t>(1957)</a:t>
            </a:r>
          </a:p>
        </p:txBody>
      </p:sp>
      <p:sp>
        <p:nvSpPr>
          <p:cNvPr id="3563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6357" name="Object 5"/>
          <p:cNvGraphicFramePr>
            <a:graphicFrameLocks noChangeAspect="1"/>
          </p:cNvGraphicFramePr>
          <p:nvPr/>
        </p:nvGraphicFramePr>
        <p:xfrm>
          <a:off x="8594725" y="6388100"/>
          <a:ext cx="419100" cy="312738"/>
        </p:xfrm>
        <a:graphic>
          <a:graphicData uri="http://schemas.openxmlformats.org/presentationml/2006/ole">
            <p:oleObj spid="_x0000_s356357" name="Drawing" r:id="rId3" imgW="419040" imgH="312480" progId="Presentations.Drawing.16">
              <p:embed/>
            </p:oleObj>
          </a:graphicData>
        </a:graphic>
      </p:graphicFrame>
      <p:graphicFrame>
        <p:nvGraphicFramePr>
          <p:cNvPr id="356359" name="Object 7"/>
          <p:cNvGraphicFramePr>
            <a:graphicFrameLocks noChangeAspect="1"/>
          </p:cNvGraphicFramePr>
          <p:nvPr/>
        </p:nvGraphicFramePr>
        <p:xfrm>
          <a:off x="322263" y="1758950"/>
          <a:ext cx="8651875" cy="3916363"/>
        </p:xfrm>
        <a:graphic>
          <a:graphicData uri="http://schemas.openxmlformats.org/presentationml/2006/ole">
            <p:oleObj spid="_x0000_s356359" name="Drawing" r:id="rId4" imgW="9318960" imgH="4214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73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 </a:t>
            </a:r>
            <a:r>
              <a:rPr lang="en-US" sz="2200" b="1">
                <a:solidFill>
                  <a:srgbClr val="003399"/>
                </a:solidFill>
                <a:latin typeface="Tahoma" pitchFamily="34" charset="0"/>
              </a:rPr>
              <a:t>(1957)</a:t>
            </a:r>
          </a:p>
        </p:txBody>
      </p:sp>
      <p:sp>
        <p:nvSpPr>
          <p:cNvPr id="3573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7381" name="Object 5"/>
          <p:cNvGraphicFramePr>
            <a:graphicFrameLocks noChangeAspect="1"/>
          </p:cNvGraphicFramePr>
          <p:nvPr/>
        </p:nvGraphicFramePr>
        <p:xfrm>
          <a:off x="8594725" y="6388100"/>
          <a:ext cx="419100" cy="312738"/>
        </p:xfrm>
        <a:graphic>
          <a:graphicData uri="http://schemas.openxmlformats.org/presentationml/2006/ole">
            <p:oleObj spid="_x0000_s357381" name="Drawing" r:id="rId3" imgW="419040" imgH="312480" progId="Presentations.Drawing.16">
              <p:embed/>
            </p:oleObj>
          </a:graphicData>
        </a:graphic>
      </p:graphicFrame>
      <p:graphicFrame>
        <p:nvGraphicFramePr>
          <p:cNvPr id="357383" name="Object 7"/>
          <p:cNvGraphicFramePr>
            <a:graphicFrameLocks noChangeAspect="1"/>
          </p:cNvGraphicFramePr>
          <p:nvPr/>
        </p:nvGraphicFramePr>
        <p:xfrm>
          <a:off x="322263" y="1758950"/>
          <a:ext cx="8575675" cy="3414713"/>
        </p:xfrm>
        <a:graphic>
          <a:graphicData uri="http://schemas.openxmlformats.org/presentationml/2006/ole">
            <p:oleObj spid="_x0000_s357383" name="Drawing" r:id="rId4" imgW="9342720" imgH="3721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84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 </a:t>
            </a:r>
            <a:r>
              <a:rPr lang="en-US" sz="2200" b="1">
                <a:solidFill>
                  <a:srgbClr val="003399"/>
                </a:solidFill>
                <a:latin typeface="Tahoma" pitchFamily="34" charset="0"/>
              </a:rPr>
              <a:t>(1957)</a:t>
            </a:r>
          </a:p>
        </p:txBody>
      </p:sp>
      <p:sp>
        <p:nvSpPr>
          <p:cNvPr id="3584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8405" name="Object 5"/>
          <p:cNvGraphicFramePr>
            <a:graphicFrameLocks noChangeAspect="1"/>
          </p:cNvGraphicFramePr>
          <p:nvPr/>
        </p:nvGraphicFramePr>
        <p:xfrm>
          <a:off x="8594725" y="6388100"/>
          <a:ext cx="419100" cy="312738"/>
        </p:xfrm>
        <a:graphic>
          <a:graphicData uri="http://schemas.openxmlformats.org/presentationml/2006/ole">
            <p:oleObj spid="_x0000_s358405" name="Drawing" r:id="rId3" imgW="419040" imgH="312480" progId="Presentations.Drawing.16">
              <p:embed/>
            </p:oleObj>
          </a:graphicData>
        </a:graphic>
      </p:graphicFrame>
      <p:graphicFrame>
        <p:nvGraphicFramePr>
          <p:cNvPr id="358407" name="Object 7"/>
          <p:cNvGraphicFramePr>
            <a:graphicFrameLocks noChangeAspect="1"/>
          </p:cNvGraphicFramePr>
          <p:nvPr/>
        </p:nvGraphicFramePr>
        <p:xfrm>
          <a:off x="322263" y="1758950"/>
          <a:ext cx="8575675" cy="3084513"/>
        </p:xfrm>
        <a:graphic>
          <a:graphicData uri="http://schemas.openxmlformats.org/presentationml/2006/ole">
            <p:oleObj spid="_x0000_s358407" name="Drawing" r:id="rId4" imgW="9334800" imgH="3355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1607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Alternative strategies, aspects</a:t>
            </a:r>
            <a:endParaRPr lang="en-US" sz="2000" b="1">
              <a:solidFill>
                <a:srgbClr val="003399"/>
              </a:solidFill>
              <a:latin typeface="Tahoma" pitchFamily="34" charset="0"/>
            </a:endParaRPr>
          </a:p>
        </p:txBody>
      </p:sp>
      <p:sp>
        <p:nvSpPr>
          <p:cNvPr id="1607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160773" name="Object 5"/>
          <p:cNvGraphicFramePr>
            <a:graphicFrameLocks noChangeAspect="1"/>
          </p:cNvGraphicFramePr>
          <p:nvPr/>
        </p:nvGraphicFramePr>
        <p:xfrm>
          <a:off x="8594725" y="6388100"/>
          <a:ext cx="419100" cy="312738"/>
        </p:xfrm>
        <a:graphic>
          <a:graphicData uri="http://schemas.openxmlformats.org/presentationml/2006/ole">
            <p:oleObj spid="_x0000_s160773" name="Drawing" r:id="rId3" imgW="419040" imgH="312480" progId="Presentations.Drawing.16">
              <p:embed/>
            </p:oleObj>
          </a:graphicData>
        </a:graphic>
      </p:graphicFrame>
      <p:graphicFrame>
        <p:nvGraphicFramePr>
          <p:cNvPr id="160780" name="Object 12"/>
          <p:cNvGraphicFramePr>
            <a:graphicFrameLocks noChangeAspect="1"/>
          </p:cNvGraphicFramePr>
          <p:nvPr/>
        </p:nvGraphicFramePr>
        <p:xfrm>
          <a:off x="322263" y="1758950"/>
          <a:ext cx="8575675" cy="3756025"/>
        </p:xfrm>
        <a:graphic>
          <a:graphicData uri="http://schemas.openxmlformats.org/presentationml/2006/ole">
            <p:oleObj spid="_x0000_s160780" name="Drawing" r:id="rId4" imgW="934272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594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 </a:t>
            </a:r>
            <a:r>
              <a:rPr lang="en-US" sz="2200" b="1">
                <a:solidFill>
                  <a:srgbClr val="003399"/>
                </a:solidFill>
                <a:latin typeface="Tahoma" pitchFamily="34" charset="0"/>
              </a:rPr>
              <a:t>(1957)</a:t>
            </a:r>
          </a:p>
        </p:txBody>
      </p:sp>
      <p:sp>
        <p:nvSpPr>
          <p:cNvPr id="3594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59429" name="Object 5"/>
          <p:cNvGraphicFramePr>
            <a:graphicFrameLocks noChangeAspect="1"/>
          </p:cNvGraphicFramePr>
          <p:nvPr/>
        </p:nvGraphicFramePr>
        <p:xfrm>
          <a:off x="8594725" y="6388100"/>
          <a:ext cx="419100" cy="312738"/>
        </p:xfrm>
        <a:graphic>
          <a:graphicData uri="http://schemas.openxmlformats.org/presentationml/2006/ole">
            <p:oleObj spid="_x0000_s359429" name="Drawing" r:id="rId3" imgW="419040" imgH="312480" progId="Presentations.Drawing.16">
              <p:embed/>
            </p:oleObj>
          </a:graphicData>
        </a:graphic>
      </p:graphicFrame>
      <p:graphicFrame>
        <p:nvGraphicFramePr>
          <p:cNvPr id="359431" name="Object 7"/>
          <p:cNvGraphicFramePr>
            <a:graphicFrameLocks noChangeAspect="1"/>
          </p:cNvGraphicFramePr>
          <p:nvPr/>
        </p:nvGraphicFramePr>
        <p:xfrm>
          <a:off x="322263" y="1758950"/>
          <a:ext cx="8575675" cy="3759200"/>
        </p:xfrm>
        <a:graphic>
          <a:graphicData uri="http://schemas.openxmlformats.org/presentationml/2006/ole">
            <p:oleObj spid="_x0000_s359431" name="Drawing" r:id="rId4" imgW="933480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604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 </a:t>
            </a:r>
            <a:r>
              <a:rPr lang="en-US" sz="2200" b="1">
                <a:solidFill>
                  <a:srgbClr val="003399"/>
                </a:solidFill>
                <a:latin typeface="Tahoma" pitchFamily="34" charset="0"/>
              </a:rPr>
              <a:t>(1957)</a:t>
            </a:r>
          </a:p>
        </p:txBody>
      </p:sp>
      <p:sp>
        <p:nvSpPr>
          <p:cNvPr id="3604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0453" name="Object 5"/>
          <p:cNvGraphicFramePr>
            <a:graphicFrameLocks noChangeAspect="1"/>
          </p:cNvGraphicFramePr>
          <p:nvPr/>
        </p:nvGraphicFramePr>
        <p:xfrm>
          <a:off x="8594725" y="6388100"/>
          <a:ext cx="419100" cy="312738"/>
        </p:xfrm>
        <a:graphic>
          <a:graphicData uri="http://schemas.openxmlformats.org/presentationml/2006/ole">
            <p:oleObj spid="_x0000_s360453" name="Drawing" r:id="rId3" imgW="419040" imgH="312480" progId="Presentations.Drawing.16">
              <p:embed/>
            </p:oleObj>
          </a:graphicData>
        </a:graphic>
      </p:graphicFrame>
      <p:graphicFrame>
        <p:nvGraphicFramePr>
          <p:cNvPr id="360455" name="Object 7"/>
          <p:cNvGraphicFramePr>
            <a:graphicFrameLocks noChangeAspect="1"/>
          </p:cNvGraphicFramePr>
          <p:nvPr/>
        </p:nvGraphicFramePr>
        <p:xfrm>
          <a:off x="322263" y="1758950"/>
          <a:ext cx="8575675" cy="3419475"/>
        </p:xfrm>
        <a:graphic>
          <a:graphicData uri="http://schemas.openxmlformats.org/presentationml/2006/ole">
            <p:oleObj spid="_x0000_s360455" name="Drawing" r:id="rId4" imgW="9334800" imgH="3721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614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endParaRPr lang="en-US" sz="2200" b="1">
              <a:solidFill>
                <a:srgbClr val="003399"/>
              </a:solidFill>
              <a:latin typeface="Tahoma" pitchFamily="34" charset="0"/>
            </a:endParaRPr>
          </a:p>
        </p:txBody>
      </p:sp>
      <p:sp>
        <p:nvSpPr>
          <p:cNvPr id="361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1477" name="Object 5"/>
          <p:cNvGraphicFramePr>
            <a:graphicFrameLocks noChangeAspect="1"/>
          </p:cNvGraphicFramePr>
          <p:nvPr/>
        </p:nvGraphicFramePr>
        <p:xfrm>
          <a:off x="8594725" y="6388100"/>
          <a:ext cx="419100" cy="312738"/>
        </p:xfrm>
        <a:graphic>
          <a:graphicData uri="http://schemas.openxmlformats.org/presentationml/2006/ole">
            <p:oleObj spid="_x0000_s361477" name="Drawing" r:id="rId3" imgW="419040" imgH="312480" progId="Presentations.Drawing.16">
              <p:embed/>
            </p:oleObj>
          </a:graphicData>
        </a:graphic>
      </p:graphicFrame>
      <p:graphicFrame>
        <p:nvGraphicFramePr>
          <p:cNvPr id="361479" name="Object 7"/>
          <p:cNvGraphicFramePr>
            <a:graphicFrameLocks noChangeAspect="1"/>
          </p:cNvGraphicFramePr>
          <p:nvPr/>
        </p:nvGraphicFramePr>
        <p:xfrm>
          <a:off x="322263" y="1758950"/>
          <a:ext cx="8575675" cy="4332288"/>
        </p:xfrm>
        <a:graphic>
          <a:graphicData uri="http://schemas.openxmlformats.org/presentationml/2006/ole">
            <p:oleObj spid="_x0000_s361479" name="Drawing" r:id="rId4" imgW="9311040" imgH="4699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624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endParaRPr lang="en-US" sz="2200" b="1">
              <a:solidFill>
                <a:srgbClr val="003399"/>
              </a:solidFill>
              <a:latin typeface="Tahoma" pitchFamily="34" charset="0"/>
            </a:endParaRPr>
          </a:p>
        </p:txBody>
      </p:sp>
      <p:sp>
        <p:nvSpPr>
          <p:cNvPr id="3625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2501" name="Object 5"/>
          <p:cNvGraphicFramePr>
            <a:graphicFrameLocks noChangeAspect="1"/>
          </p:cNvGraphicFramePr>
          <p:nvPr/>
        </p:nvGraphicFramePr>
        <p:xfrm>
          <a:off x="8594725" y="6388100"/>
          <a:ext cx="419100" cy="312738"/>
        </p:xfrm>
        <a:graphic>
          <a:graphicData uri="http://schemas.openxmlformats.org/presentationml/2006/ole">
            <p:oleObj spid="_x0000_s362501" name="Drawing" r:id="rId3" imgW="419040" imgH="312480" progId="Presentations.Drawing.16">
              <p:embed/>
            </p:oleObj>
          </a:graphicData>
        </a:graphic>
      </p:graphicFrame>
      <p:graphicFrame>
        <p:nvGraphicFramePr>
          <p:cNvPr id="362503" name="Object 7"/>
          <p:cNvGraphicFramePr>
            <a:graphicFrameLocks noChangeAspect="1"/>
          </p:cNvGraphicFramePr>
          <p:nvPr/>
        </p:nvGraphicFramePr>
        <p:xfrm>
          <a:off x="322263" y="1758950"/>
          <a:ext cx="8575675" cy="3084513"/>
        </p:xfrm>
        <a:graphic>
          <a:graphicData uri="http://schemas.openxmlformats.org/presentationml/2006/ole">
            <p:oleObj spid="_x0000_s362503" name="Drawing" r:id="rId4" imgW="9334800" imgH="3355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635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endParaRPr lang="en-US" sz="2200" b="1">
              <a:solidFill>
                <a:srgbClr val="003399"/>
              </a:solidFill>
              <a:latin typeface="Tahoma" pitchFamily="34" charset="0"/>
            </a:endParaRPr>
          </a:p>
        </p:txBody>
      </p:sp>
      <p:sp>
        <p:nvSpPr>
          <p:cNvPr id="363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3525" name="Object 5"/>
          <p:cNvGraphicFramePr>
            <a:graphicFrameLocks noChangeAspect="1"/>
          </p:cNvGraphicFramePr>
          <p:nvPr/>
        </p:nvGraphicFramePr>
        <p:xfrm>
          <a:off x="8594725" y="6388100"/>
          <a:ext cx="419100" cy="312738"/>
        </p:xfrm>
        <a:graphic>
          <a:graphicData uri="http://schemas.openxmlformats.org/presentationml/2006/ole">
            <p:oleObj spid="_x0000_s363525" name="Drawing" r:id="rId3" imgW="419040" imgH="312480" progId="Presentations.Drawing.16">
              <p:embed/>
            </p:oleObj>
          </a:graphicData>
        </a:graphic>
      </p:graphicFrame>
      <p:graphicFrame>
        <p:nvGraphicFramePr>
          <p:cNvPr id="363527" name="Object 7"/>
          <p:cNvGraphicFramePr>
            <a:graphicFrameLocks noChangeAspect="1"/>
          </p:cNvGraphicFramePr>
          <p:nvPr/>
        </p:nvGraphicFramePr>
        <p:xfrm>
          <a:off x="322263" y="1758950"/>
          <a:ext cx="8575675" cy="3414713"/>
        </p:xfrm>
        <a:graphic>
          <a:graphicData uri="http://schemas.openxmlformats.org/presentationml/2006/ole">
            <p:oleObj spid="_x0000_s363527" name="Drawing" r:id="rId4" imgW="9342720" imgH="3721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645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endParaRPr lang="en-US" sz="2200" b="1">
              <a:solidFill>
                <a:srgbClr val="003399"/>
              </a:solidFill>
              <a:latin typeface="Tahoma" pitchFamily="34" charset="0"/>
            </a:endParaRPr>
          </a:p>
        </p:txBody>
      </p:sp>
      <p:sp>
        <p:nvSpPr>
          <p:cNvPr id="3645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4549" name="Object 5"/>
          <p:cNvGraphicFramePr>
            <a:graphicFrameLocks noChangeAspect="1"/>
          </p:cNvGraphicFramePr>
          <p:nvPr/>
        </p:nvGraphicFramePr>
        <p:xfrm>
          <a:off x="8594725" y="6388100"/>
          <a:ext cx="419100" cy="312738"/>
        </p:xfrm>
        <a:graphic>
          <a:graphicData uri="http://schemas.openxmlformats.org/presentationml/2006/ole">
            <p:oleObj spid="_x0000_s364549" name="Drawing" r:id="rId3" imgW="419040" imgH="312480" progId="Presentations.Drawing.16">
              <p:embed/>
            </p:oleObj>
          </a:graphicData>
        </a:graphic>
      </p:graphicFrame>
      <p:graphicFrame>
        <p:nvGraphicFramePr>
          <p:cNvPr id="364551" name="Object 7"/>
          <p:cNvGraphicFramePr>
            <a:graphicFrameLocks noChangeAspect="1"/>
          </p:cNvGraphicFramePr>
          <p:nvPr/>
        </p:nvGraphicFramePr>
        <p:xfrm>
          <a:off x="322263" y="1758950"/>
          <a:ext cx="8575675" cy="4535488"/>
        </p:xfrm>
        <a:graphic>
          <a:graphicData uri="http://schemas.openxmlformats.org/presentationml/2006/ole">
            <p:oleObj spid="_x0000_s364551" name="Drawing" r:id="rId4" imgW="9342720" imgH="4937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655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endParaRPr lang="en-US" sz="2200" b="1">
              <a:solidFill>
                <a:srgbClr val="003399"/>
              </a:solidFill>
              <a:latin typeface="Tahoma" pitchFamily="34" charset="0"/>
            </a:endParaRPr>
          </a:p>
        </p:txBody>
      </p:sp>
      <p:sp>
        <p:nvSpPr>
          <p:cNvPr id="3655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5573" name="Object 5"/>
          <p:cNvGraphicFramePr>
            <a:graphicFrameLocks noChangeAspect="1"/>
          </p:cNvGraphicFramePr>
          <p:nvPr/>
        </p:nvGraphicFramePr>
        <p:xfrm>
          <a:off x="8594725" y="6388100"/>
          <a:ext cx="419100" cy="312738"/>
        </p:xfrm>
        <a:graphic>
          <a:graphicData uri="http://schemas.openxmlformats.org/presentationml/2006/ole">
            <p:oleObj spid="_x0000_s365573" name="Drawing" r:id="rId3" imgW="419040" imgH="312480" progId="Presentations.Drawing.16">
              <p:embed/>
            </p:oleObj>
          </a:graphicData>
        </a:graphic>
      </p:graphicFrame>
      <p:graphicFrame>
        <p:nvGraphicFramePr>
          <p:cNvPr id="365575" name="Object 7"/>
          <p:cNvGraphicFramePr>
            <a:graphicFrameLocks noChangeAspect="1"/>
          </p:cNvGraphicFramePr>
          <p:nvPr/>
        </p:nvGraphicFramePr>
        <p:xfrm>
          <a:off x="322263" y="1758950"/>
          <a:ext cx="8575675" cy="3759200"/>
        </p:xfrm>
        <a:graphic>
          <a:graphicData uri="http://schemas.openxmlformats.org/presentationml/2006/ole">
            <p:oleObj spid="_x0000_s365575" name="Drawing" r:id="rId4" imgW="933480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665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endParaRPr lang="en-US" sz="2200" b="1">
              <a:solidFill>
                <a:srgbClr val="003399"/>
              </a:solidFill>
              <a:latin typeface="Tahoma" pitchFamily="34" charset="0"/>
            </a:endParaRPr>
          </a:p>
        </p:txBody>
      </p:sp>
      <p:sp>
        <p:nvSpPr>
          <p:cNvPr id="3665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6597" name="Object 5"/>
          <p:cNvGraphicFramePr>
            <a:graphicFrameLocks noChangeAspect="1"/>
          </p:cNvGraphicFramePr>
          <p:nvPr/>
        </p:nvGraphicFramePr>
        <p:xfrm>
          <a:off x="8594725" y="6388100"/>
          <a:ext cx="419100" cy="312738"/>
        </p:xfrm>
        <a:graphic>
          <a:graphicData uri="http://schemas.openxmlformats.org/presentationml/2006/ole">
            <p:oleObj spid="_x0000_s366597" name="Drawing" r:id="rId3" imgW="419040" imgH="312480" progId="Presentations.Drawing.16">
              <p:embed/>
            </p:oleObj>
          </a:graphicData>
        </a:graphic>
      </p:graphicFrame>
      <p:graphicFrame>
        <p:nvGraphicFramePr>
          <p:cNvPr id="366599" name="Object 7"/>
          <p:cNvGraphicFramePr>
            <a:graphicFrameLocks noChangeAspect="1"/>
          </p:cNvGraphicFramePr>
          <p:nvPr/>
        </p:nvGraphicFramePr>
        <p:xfrm>
          <a:off x="322263" y="1758950"/>
          <a:ext cx="8575675" cy="2419350"/>
        </p:xfrm>
        <a:graphic>
          <a:graphicData uri="http://schemas.openxmlformats.org/presentationml/2006/ole">
            <p:oleObj spid="_x0000_s366599" name="Drawing" r:id="rId4" imgW="9334800" imgH="263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676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endParaRPr lang="en-US" sz="2200" b="1">
              <a:solidFill>
                <a:srgbClr val="003399"/>
              </a:solidFill>
              <a:latin typeface="Tahoma" pitchFamily="34" charset="0"/>
            </a:endParaRPr>
          </a:p>
        </p:txBody>
      </p:sp>
      <p:sp>
        <p:nvSpPr>
          <p:cNvPr id="3676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7621" name="Object 5"/>
          <p:cNvGraphicFramePr>
            <a:graphicFrameLocks noChangeAspect="1"/>
          </p:cNvGraphicFramePr>
          <p:nvPr/>
        </p:nvGraphicFramePr>
        <p:xfrm>
          <a:off x="8594725" y="6388100"/>
          <a:ext cx="419100" cy="312738"/>
        </p:xfrm>
        <a:graphic>
          <a:graphicData uri="http://schemas.openxmlformats.org/presentationml/2006/ole">
            <p:oleObj spid="_x0000_s367621" name="Drawing" r:id="rId3" imgW="419040" imgH="312480" progId="Presentations.Drawing.16">
              <p:embed/>
            </p:oleObj>
          </a:graphicData>
        </a:graphic>
      </p:graphicFrame>
      <p:graphicFrame>
        <p:nvGraphicFramePr>
          <p:cNvPr id="367623" name="Object 7"/>
          <p:cNvGraphicFramePr>
            <a:graphicFrameLocks noChangeAspect="1"/>
          </p:cNvGraphicFramePr>
          <p:nvPr/>
        </p:nvGraphicFramePr>
        <p:xfrm>
          <a:off x="322263" y="1758950"/>
          <a:ext cx="8575675" cy="2751138"/>
        </p:xfrm>
        <a:graphic>
          <a:graphicData uri="http://schemas.openxmlformats.org/presentationml/2006/ole">
            <p:oleObj spid="_x0000_s367623" name="Drawing" r:id="rId4" imgW="9342720" imgH="2997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420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Alternative strategies, aspects</a:t>
            </a:r>
            <a:endParaRPr lang="en-US" sz="2000" b="1">
              <a:solidFill>
                <a:srgbClr val="003399"/>
              </a:solidFill>
              <a:latin typeface="Tahoma" pitchFamily="34" charset="0"/>
            </a:endParaRPr>
          </a:p>
        </p:txBody>
      </p:sp>
      <p:sp>
        <p:nvSpPr>
          <p:cNvPr id="3420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42021" name="Object 5"/>
          <p:cNvGraphicFramePr>
            <a:graphicFrameLocks noChangeAspect="1"/>
          </p:cNvGraphicFramePr>
          <p:nvPr/>
        </p:nvGraphicFramePr>
        <p:xfrm>
          <a:off x="8594725" y="6388100"/>
          <a:ext cx="419100" cy="312738"/>
        </p:xfrm>
        <a:graphic>
          <a:graphicData uri="http://schemas.openxmlformats.org/presentationml/2006/ole">
            <p:oleObj spid="_x0000_s342021" name="Drawing" r:id="rId3" imgW="419040" imgH="312480" progId="Presentations.Drawing.16">
              <p:embed/>
            </p:oleObj>
          </a:graphicData>
        </a:graphic>
      </p:graphicFrame>
      <p:graphicFrame>
        <p:nvGraphicFramePr>
          <p:cNvPr id="342023" name="Object 7"/>
          <p:cNvGraphicFramePr>
            <a:graphicFrameLocks noChangeAspect="1"/>
          </p:cNvGraphicFramePr>
          <p:nvPr/>
        </p:nvGraphicFramePr>
        <p:xfrm>
          <a:off x="322263" y="1758950"/>
          <a:ext cx="8575675" cy="3760788"/>
        </p:xfrm>
        <a:graphic>
          <a:graphicData uri="http://schemas.openxmlformats.org/presentationml/2006/ole">
            <p:oleObj spid="_x0000_s342023" name="Drawing" r:id="rId4" imgW="932688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430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Considerations</a:t>
            </a:r>
            <a:endParaRPr lang="en-US" sz="2000" b="1">
              <a:solidFill>
                <a:srgbClr val="003399"/>
              </a:solidFill>
              <a:latin typeface="Tahoma" pitchFamily="34" charset="0"/>
            </a:endParaRPr>
          </a:p>
        </p:txBody>
      </p:sp>
      <p:sp>
        <p:nvSpPr>
          <p:cNvPr id="3430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43045" name="Object 5"/>
          <p:cNvGraphicFramePr>
            <a:graphicFrameLocks noChangeAspect="1"/>
          </p:cNvGraphicFramePr>
          <p:nvPr/>
        </p:nvGraphicFramePr>
        <p:xfrm>
          <a:off x="8594725" y="6388100"/>
          <a:ext cx="419100" cy="312738"/>
        </p:xfrm>
        <a:graphic>
          <a:graphicData uri="http://schemas.openxmlformats.org/presentationml/2006/ole">
            <p:oleObj spid="_x0000_s343045" name="Drawing" r:id="rId3" imgW="419040" imgH="312480" progId="Presentations.Drawing.16">
              <p:embed/>
            </p:oleObj>
          </a:graphicData>
        </a:graphic>
      </p:graphicFrame>
      <p:graphicFrame>
        <p:nvGraphicFramePr>
          <p:cNvPr id="343047" name="Object 7"/>
          <p:cNvGraphicFramePr>
            <a:graphicFrameLocks noChangeAspect="1"/>
          </p:cNvGraphicFramePr>
          <p:nvPr/>
        </p:nvGraphicFramePr>
        <p:xfrm>
          <a:off x="322263" y="1758950"/>
          <a:ext cx="8575675" cy="4090988"/>
        </p:xfrm>
        <a:graphic>
          <a:graphicData uri="http://schemas.openxmlformats.org/presentationml/2006/ole">
            <p:oleObj spid="_x0000_s343047" name="Drawing" r:id="rId4" imgW="9342720" imgH="445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440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Generic competitive strategies </a:t>
            </a:r>
            <a:r>
              <a:rPr lang="en-US" sz="2200" b="1">
                <a:solidFill>
                  <a:srgbClr val="003399"/>
                </a:solidFill>
                <a:latin typeface="Tahoma" pitchFamily="34" charset="0"/>
              </a:rPr>
              <a:t>(1980)</a:t>
            </a:r>
          </a:p>
        </p:txBody>
      </p:sp>
      <p:sp>
        <p:nvSpPr>
          <p:cNvPr id="3440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44069" name="Object 5"/>
          <p:cNvGraphicFramePr>
            <a:graphicFrameLocks noChangeAspect="1"/>
          </p:cNvGraphicFramePr>
          <p:nvPr/>
        </p:nvGraphicFramePr>
        <p:xfrm>
          <a:off x="8594725" y="6388100"/>
          <a:ext cx="419100" cy="312738"/>
        </p:xfrm>
        <a:graphic>
          <a:graphicData uri="http://schemas.openxmlformats.org/presentationml/2006/ole">
            <p:oleObj spid="_x0000_s344069" name="Drawing" r:id="rId3" imgW="419040" imgH="312480" progId="Presentations.Drawing.16">
              <p:embed/>
            </p:oleObj>
          </a:graphicData>
        </a:graphic>
      </p:graphicFrame>
      <p:graphicFrame>
        <p:nvGraphicFramePr>
          <p:cNvPr id="344071" name="Object 7"/>
          <p:cNvGraphicFramePr>
            <a:graphicFrameLocks noChangeAspect="1"/>
          </p:cNvGraphicFramePr>
          <p:nvPr/>
        </p:nvGraphicFramePr>
        <p:xfrm>
          <a:off x="322263" y="1758950"/>
          <a:ext cx="8575675" cy="4119563"/>
        </p:xfrm>
        <a:graphic>
          <a:graphicData uri="http://schemas.openxmlformats.org/presentationml/2006/ole">
            <p:oleObj spid="_x0000_s344071" name="Drawing" r:id="rId4" imgW="9311040" imgH="4468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450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Generic competitive strategies </a:t>
            </a:r>
            <a:r>
              <a:rPr lang="en-US" sz="2200" b="1">
                <a:solidFill>
                  <a:srgbClr val="003399"/>
                </a:solidFill>
                <a:latin typeface="Tahoma" pitchFamily="34" charset="0"/>
              </a:rPr>
              <a:t>(1980)</a:t>
            </a:r>
          </a:p>
        </p:txBody>
      </p:sp>
      <p:sp>
        <p:nvSpPr>
          <p:cNvPr id="3450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45093" name="Object 5"/>
          <p:cNvGraphicFramePr>
            <a:graphicFrameLocks noChangeAspect="1"/>
          </p:cNvGraphicFramePr>
          <p:nvPr/>
        </p:nvGraphicFramePr>
        <p:xfrm>
          <a:off x="8594725" y="6388100"/>
          <a:ext cx="419100" cy="312738"/>
        </p:xfrm>
        <a:graphic>
          <a:graphicData uri="http://schemas.openxmlformats.org/presentationml/2006/ole">
            <p:oleObj spid="_x0000_s345093" name="Drawing" r:id="rId3" imgW="419040" imgH="312480" progId="Presentations.Drawing.16">
              <p:embed/>
            </p:oleObj>
          </a:graphicData>
        </a:graphic>
      </p:graphicFrame>
      <p:graphicFrame>
        <p:nvGraphicFramePr>
          <p:cNvPr id="345095" name="Object 7"/>
          <p:cNvGraphicFramePr>
            <a:graphicFrameLocks noChangeAspect="1"/>
          </p:cNvGraphicFramePr>
          <p:nvPr/>
        </p:nvGraphicFramePr>
        <p:xfrm>
          <a:off x="322263" y="1758950"/>
          <a:ext cx="8575675" cy="3756025"/>
        </p:xfrm>
        <a:graphic>
          <a:graphicData uri="http://schemas.openxmlformats.org/presentationml/2006/ole">
            <p:oleObj spid="_x0000_s345095" name="Drawing" r:id="rId4" imgW="934272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461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Generic competitive strategies </a:t>
            </a:r>
            <a:r>
              <a:rPr lang="en-US" sz="2200" b="1">
                <a:solidFill>
                  <a:srgbClr val="003399"/>
                </a:solidFill>
                <a:latin typeface="Tahoma" pitchFamily="34" charset="0"/>
              </a:rPr>
              <a:t>(1980)</a:t>
            </a:r>
          </a:p>
        </p:txBody>
      </p:sp>
      <p:sp>
        <p:nvSpPr>
          <p:cNvPr id="3461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46117" name="Object 5"/>
          <p:cNvGraphicFramePr>
            <a:graphicFrameLocks noChangeAspect="1"/>
          </p:cNvGraphicFramePr>
          <p:nvPr/>
        </p:nvGraphicFramePr>
        <p:xfrm>
          <a:off x="8594725" y="6388100"/>
          <a:ext cx="419100" cy="312738"/>
        </p:xfrm>
        <a:graphic>
          <a:graphicData uri="http://schemas.openxmlformats.org/presentationml/2006/ole">
            <p:oleObj spid="_x0000_s346117" name="Drawing" r:id="rId3" imgW="419040" imgH="312480" progId="Presentations.Drawing.16">
              <p:embed/>
            </p:oleObj>
          </a:graphicData>
        </a:graphic>
      </p:graphicFrame>
      <p:graphicFrame>
        <p:nvGraphicFramePr>
          <p:cNvPr id="346119" name="Object 7"/>
          <p:cNvGraphicFramePr>
            <a:graphicFrameLocks noChangeAspect="1"/>
          </p:cNvGraphicFramePr>
          <p:nvPr/>
        </p:nvGraphicFramePr>
        <p:xfrm>
          <a:off x="322263" y="1758950"/>
          <a:ext cx="8575675" cy="3419475"/>
        </p:xfrm>
        <a:graphic>
          <a:graphicData uri="http://schemas.openxmlformats.org/presentationml/2006/ole">
            <p:oleObj spid="_x0000_s346119" name="Drawing" r:id="rId4" imgW="9334800" imgH="3721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471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Generic competitive strategies </a:t>
            </a:r>
            <a:r>
              <a:rPr lang="en-US" sz="2200" b="1">
                <a:solidFill>
                  <a:srgbClr val="003399"/>
                </a:solidFill>
                <a:latin typeface="Tahoma" pitchFamily="34" charset="0"/>
              </a:rPr>
              <a:t>(1980)</a:t>
            </a:r>
          </a:p>
        </p:txBody>
      </p:sp>
      <p:sp>
        <p:nvSpPr>
          <p:cNvPr id="3471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47141" name="Object 5"/>
          <p:cNvGraphicFramePr>
            <a:graphicFrameLocks noChangeAspect="1"/>
          </p:cNvGraphicFramePr>
          <p:nvPr/>
        </p:nvGraphicFramePr>
        <p:xfrm>
          <a:off x="8594725" y="6388100"/>
          <a:ext cx="419100" cy="312738"/>
        </p:xfrm>
        <a:graphic>
          <a:graphicData uri="http://schemas.openxmlformats.org/presentationml/2006/ole">
            <p:oleObj spid="_x0000_s347141" name="Drawing" r:id="rId3" imgW="419040" imgH="312480" progId="Presentations.Drawing.16">
              <p:embed/>
            </p:oleObj>
          </a:graphicData>
        </a:graphic>
      </p:graphicFrame>
      <p:graphicFrame>
        <p:nvGraphicFramePr>
          <p:cNvPr id="347143" name="Object 7"/>
          <p:cNvGraphicFramePr>
            <a:graphicFrameLocks noChangeAspect="1"/>
          </p:cNvGraphicFramePr>
          <p:nvPr/>
        </p:nvGraphicFramePr>
        <p:xfrm>
          <a:off x="322263" y="1758950"/>
          <a:ext cx="8575675" cy="3756025"/>
        </p:xfrm>
        <a:graphic>
          <a:graphicData uri="http://schemas.openxmlformats.org/presentationml/2006/ole">
            <p:oleObj spid="_x0000_s347143" name="Drawing" r:id="rId4" imgW="934272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ctrTitle"/>
          </p:nvPr>
        </p:nvSpPr>
        <p:spPr>
          <a:xfrm>
            <a:off x="0" y="165100"/>
            <a:ext cx="9144000" cy="685800"/>
          </a:xfrm>
        </p:spPr>
        <p:txBody>
          <a:bodyPr/>
          <a:lstStyle/>
          <a:p>
            <a:r>
              <a:rPr lang="en-US" sz="3900" b="1">
                <a:solidFill>
                  <a:srgbClr val="003399"/>
                </a:solidFill>
                <a:latin typeface="Tahoma" pitchFamily="34" charset="0"/>
              </a:rPr>
              <a:t>STRATEGIC MARKETING PLANNING</a:t>
            </a:r>
          </a:p>
        </p:txBody>
      </p:sp>
      <p:sp>
        <p:nvSpPr>
          <p:cNvPr id="3481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Generic competitive strategies </a:t>
            </a:r>
            <a:r>
              <a:rPr lang="en-US" sz="2200" b="1">
                <a:solidFill>
                  <a:srgbClr val="003399"/>
                </a:solidFill>
                <a:latin typeface="Tahoma" pitchFamily="34" charset="0"/>
              </a:rPr>
              <a:t>(1980)</a:t>
            </a:r>
          </a:p>
        </p:txBody>
      </p:sp>
      <p:sp>
        <p:nvSpPr>
          <p:cNvPr id="3481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48165" name="Object 5"/>
          <p:cNvGraphicFramePr>
            <a:graphicFrameLocks noChangeAspect="1"/>
          </p:cNvGraphicFramePr>
          <p:nvPr/>
        </p:nvGraphicFramePr>
        <p:xfrm>
          <a:off x="8594725" y="6388100"/>
          <a:ext cx="419100" cy="312738"/>
        </p:xfrm>
        <a:graphic>
          <a:graphicData uri="http://schemas.openxmlformats.org/presentationml/2006/ole">
            <p:oleObj spid="_x0000_s348165" name="Drawing" r:id="rId3" imgW="419040" imgH="312480" progId="Presentations.Drawing.16">
              <p:embed/>
            </p:oleObj>
          </a:graphicData>
        </a:graphic>
      </p:graphicFrame>
      <p:graphicFrame>
        <p:nvGraphicFramePr>
          <p:cNvPr id="348167" name="Object 7"/>
          <p:cNvGraphicFramePr>
            <a:graphicFrameLocks noChangeAspect="1"/>
          </p:cNvGraphicFramePr>
          <p:nvPr/>
        </p:nvGraphicFramePr>
        <p:xfrm>
          <a:off x="322263" y="1758950"/>
          <a:ext cx="8575675" cy="4281488"/>
        </p:xfrm>
        <a:graphic>
          <a:graphicData uri="http://schemas.openxmlformats.org/presentationml/2006/ole">
            <p:oleObj spid="_x0000_s348167" name="Drawing" r:id="rId4" imgW="9342720" imgH="4659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1296</TotalTime>
  <Words>203</Words>
  <Application>Microsoft Office PowerPoint</Application>
  <PresentationFormat>On-screen Show (4:3)</PresentationFormat>
  <Paragraphs>55</Paragraphs>
  <Slides>28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3" baseType="lpstr">
      <vt:lpstr>Arial</vt:lpstr>
      <vt:lpstr>Tahoma</vt:lpstr>
      <vt:lpstr>Dunes</vt:lpstr>
      <vt:lpstr>Presentations X6 Drawing</vt:lpstr>
      <vt:lpstr>Presentations X8 Drawing</vt:lpstr>
      <vt:lpstr>BUSINESS MARKETING / 03C</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Business_marketing_03C</dc:title>
  <dc:subject>Strategic marketing planning / basic strategies</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55</cp:revision>
  <dcterms:created xsi:type="dcterms:W3CDTF">2015-09-06T15:15:23Z</dcterms:created>
  <dcterms:modified xsi:type="dcterms:W3CDTF">2020-01-31T21:36:23Z</dcterms:modified>
  <cp:category>based on Ph. Kotler's Principles of marketing, international edition;Business marketing management / Dr. Wim Biemans and additional materials by Raymond Reinhardt</cp:category>
</cp:coreProperties>
</file>