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549" r:id="rId3"/>
    <p:sldId id="645" r:id="rId4"/>
    <p:sldId id="646"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7" r:id="rId36"/>
    <p:sldId id="678" r:id="rId37"/>
    <p:sldId id="679" r:id="rId38"/>
    <p:sldId id="680" r:id="rId39"/>
    <p:sldId id="681" r:id="rId40"/>
    <p:sldId id="682" r:id="rId41"/>
    <p:sldId id="683" r:id="rId42"/>
    <p:sldId id="684" r:id="rId43"/>
    <p:sldId id="685" r:id="rId44"/>
    <p:sldId id="686"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2R3DgqeUZtPcilHBMzUnvA" hashData="v0MIra7Pw1KiNai6qVjCx3+7qzI"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7E6"/>
    <a:srgbClr val="0000CC"/>
    <a:srgbClr val="0066FF"/>
    <a:srgbClr val="FF3300"/>
    <a:srgbClr val="00CC00"/>
    <a:srgbClr val="3333FF"/>
    <a:srgbClr val="5F9BFD"/>
    <a:srgbClr val="6060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22" autoAdjust="0"/>
    <p:restoredTop sz="94634" autoAdjust="0"/>
  </p:normalViewPr>
  <p:slideViewPr>
    <p:cSldViewPr showGuides="1">
      <p:cViewPr varScale="1">
        <p:scale>
          <a:sx n="48" d="100"/>
          <a:sy n="48" d="100"/>
        </p:scale>
        <p:origin x="-1090" y="-72"/>
      </p:cViewPr>
      <p:guideLst>
        <p:guide orient="horz" pos="1108"/>
        <p:guide pos="2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5.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5.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5.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5.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5.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5.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5.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5.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5.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5.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5.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5.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5.wmf"/></Relationships>
</file>

<file path=ppt/drawings/_rels/vmlDrawing37.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5.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5.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5.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5.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5.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5.wmf"/></Relationships>
</file>

<file path=ppt/drawings/_rels/vmlDrawing44.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24EBFA-A07A-4DBB-8714-6599C490FA66}" type="slidenum">
              <a:rPr lang="en-US"/>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120128-70E9-426C-ABA1-622520D49114}" type="slidenum">
              <a:rPr lang="en-US"/>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C761F8-1EFB-4AC5-A638-4BA63D5BC2D9}" type="slidenum">
              <a:rPr lang="en-US"/>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8C16B4-E697-4EE1-B516-73AEE5D822B7}" type="slidenum">
              <a:rPr lang="en-US"/>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558726-BF05-4292-B7C6-B8BDDBD4469B}" type="slidenum">
              <a:rPr lang="en-US"/>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38DB1C-B51B-4D6D-9E95-E402B3AE5204}" type="slidenum">
              <a:rPr lang="en-US"/>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6971CA2-FD91-4AE3-A51D-0B1A196A8615}" type="slidenum">
              <a:rPr lang="en-US"/>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B0F9DDC-5624-412D-9C8F-66C9786A873E}" type="slidenum">
              <a:rPr lang="en-US"/>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5F6595-023F-423E-988C-3A255F2E36C9}" type="slidenum">
              <a:rPr lang="en-US"/>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FDC8A4-DBCD-4A50-8C52-7732D7231DE4}" type="slidenum">
              <a:rPr lang="en-US"/>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F761C8-BA7D-4D8C-9F93-94459111E595}" type="slidenum">
              <a:rPr lang="en-US"/>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7A7B25-BF47-4364-A753-157EB86641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fad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oleObject" Target="../embeddings/oleObject3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oleObject3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oleObject3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oleObject4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1.xml"/><Relationship Id="rId1" Type="http://schemas.openxmlformats.org/officeDocument/2006/relationships/vmlDrawing" Target="../drawings/vmlDrawing21.vml"/><Relationship Id="rId4"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1.xml"/><Relationship Id="rId1" Type="http://schemas.openxmlformats.org/officeDocument/2006/relationships/vmlDrawing" Target="../drawings/vmlDrawing22.vml"/><Relationship Id="rId4" Type="http://schemas.openxmlformats.org/officeDocument/2006/relationships/oleObject" Target="../embeddings/oleObject45.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oleObject" Target="../embeddings/oleObject4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1.xml"/><Relationship Id="rId1" Type="http://schemas.openxmlformats.org/officeDocument/2006/relationships/vmlDrawing" Target="../drawings/vmlDrawing24.vml"/><Relationship Id="rId4" Type="http://schemas.openxmlformats.org/officeDocument/2006/relationships/oleObject" Target="../embeddings/oleObject49.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1.xml"/><Relationship Id="rId1" Type="http://schemas.openxmlformats.org/officeDocument/2006/relationships/vmlDrawing" Target="../drawings/vmlDrawing25.vml"/><Relationship Id="rId4" Type="http://schemas.openxmlformats.org/officeDocument/2006/relationships/oleObject" Target="../embeddings/oleObject51.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1.xml"/><Relationship Id="rId1" Type="http://schemas.openxmlformats.org/officeDocument/2006/relationships/vmlDrawing" Target="../drawings/vmlDrawing26.vml"/><Relationship Id="rId4" Type="http://schemas.openxmlformats.org/officeDocument/2006/relationships/oleObject" Target="../embeddings/oleObject53.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1.xml"/><Relationship Id="rId1" Type="http://schemas.openxmlformats.org/officeDocument/2006/relationships/vmlDrawing" Target="../drawings/vmlDrawing27.vml"/><Relationship Id="rId4" Type="http://schemas.openxmlformats.org/officeDocument/2006/relationships/oleObject" Target="../embeddings/oleObject55.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1.xml"/><Relationship Id="rId1" Type="http://schemas.openxmlformats.org/officeDocument/2006/relationships/vmlDrawing" Target="../drawings/vmlDrawing28.vml"/><Relationship Id="rId4" Type="http://schemas.openxmlformats.org/officeDocument/2006/relationships/oleObject" Target="../embeddings/oleObject57.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1.xml"/><Relationship Id="rId1" Type="http://schemas.openxmlformats.org/officeDocument/2006/relationships/vmlDrawing" Target="../drawings/vmlDrawing29.vml"/><Relationship Id="rId4" Type="http://schemas.openxmlformats.org/officeDocument/2006/relationships/oleObject" Target="../embeddings/oleObject59.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1.xml"/><Relationship Id="rId1" Type="http://schemas.openxmlformats.org/officeDocument/2006/relationships/vmlDrawing" Target="../drawings/vmlDrawing30.vml"/><Relationship Id="rId4" Type="http://schemas.openxmlformats.org/officeDocument/2006/relationships/oleObject" Target="../embeddings/oleObject61.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1.xml"/><Relationship Id="rId1" Type="http://schemas.openxmlformats.org/officeDocument/2006/relationships/vmlDrawing" Target="../drawings/vmlDrawing31.vml"/><Relationship Id="rId4" Type="http://schemas.openxmlformats.org/officeDocument/2006/relationships/oleObject" Target="../embeddings/oleObject63.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1.xml"/><Relationship Id="rId1" Type="http://schemas.openxmlformats.org/officeDocument/2006/relationships/vmlDrawing" Target="../drawings/vmlDrawing32.vml"/><Relationship Id="rId4" Type="http://schemas.openxmlformats.org/officeDocument/2006/relationships/oleObject" Target="../embeddings/oleObject6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1.xml"/><Relationship Id="rId1" Type="http://schemas.openxmlformats.org/officeDocument/2006/relationships/vmlDrawing" Target="../drawings/vmlDrawing33.vml"/><Relationship Id="rId4" Type="http://schemas.openxmlformats.org/officeDocument/2006/relationships/oleObject" Target="../embeddings/oleObject67.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1.xml"/><Relationship Id="rId1" Type="http://schemas.openxmlformats.org/officeDocument/2006/relationships/vmlDrawing" Target="../drawings/vmlDrawing34.vml"/><Relationship Id="rId4" Type="http://schemas.openxmlformats.org/officeDocument/2006/relationships/oleObject" Target="../embeddings/oleObject69.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1.xml"/><Relationship Id="rId1" Type="http://schemas.openxmlformats.org/officeDocument/2006/relationships/vmlDrawing" Target="../drawings/vmlDrawing35.vml"/><Relationship Id="rId4" Type="http://schemas.openxmlformats.org/officeDocument/2006/relationships/oleObject" Target="../embeddings/oleObject71.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1.xml"/><Relationship Id="rId1" Type="http://schemas.openxmlformats.org/officeDocument/2006/relationships/vmlDrawing" Target="../drawings/vmlDrawing36.vml"/><Relationship Id="rId4" Type="http://schemas.openxmlformats.org/officeDocument/2006/relationships/oleObject" Target="../embeddings/oleObject73.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1.xml"/><Relationship Id="rId1" Type="http://schemas.openxmlformats.org/officeDocument/2006/relationships/vmlDrawing" Target="../drawings/vmlDrawing37.vml"/><Relationship Id="rId4" Type="http://schemas.openxmlformats.org/officeDocument/2006/relationships/oleObject" Target="../embeddings/oleObject75.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1.xml"/><Relationship Id="rId1" Type="http://schemas.openxmlformats.org/officeDocument/2006/relationships/vmlDrawing" Target="../drawings/vmlDrawing38.vml"/><Relationship Id="rId4" Type="http://schemas.openxmlformats.org/officeDocument/2006/relationships/oleObject" Target="../embeddings/oleObject77.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1.xml"/><Relationship Id="rId1" Type="http://schemas.openxmlformats.org/officeDocument/2006/relationships/vmlDrawing" Target="../drawings/vmlDrawing39.vml"/><Relationship Id="rId4" Type="http://schemas.openxmlformats.org/officeDocument/2006/relationships/oleObject" Target="../embeddings/oleObject7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1.xml"/><Relationship Id="rId1" Type="http://schemas.openxmlformats.org/officeDocument/2006/relationships/vmlDrawing" Target="../drawings/vmlDrawing40.vml"/><Relationship Id="rId4" Type="http://schemas.openxmlformats.org/officeDocument/2006/relationships/oleObject" Target="../embeddings/oleObject81.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1.xml"/><Relationship Id="rId1" Type="http://schemas.openxmlformats.org/officeDocument/2006/relationships/vmlDrawing" Target="../drawings/vmlDrawing41.vml"/><Relationship Id="rId4" Type="http://schemas.openxmlformats.org/officeDocument/2006/relationships/oleObject" Target="../embeddings/oleObject83.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1.xml"/><Relationship Id="rId1" Type="http://schemas.openxmlformats.org/officeDocument/2006/relationships/vmlDrawing" Target="../drawings/vmlDrawing42.vml"/><Relationship Id="rId4" Type="http://schemas.openxmlformats.org/officeDocument/2006/relationships/oleObject" Target="../embeddings/oleObject85.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1.xml"/><Relationship Id="rId1" Type="http://schemas.openxmlformats.org/officeDocument/2006/relationships/vmlDrawing" Target="../drawings/vmlDrawing43.vml"/><Relationship Id="rId4" Type="http://schemas.openxmlformats.org/officeDocument/2006/relationships/oleObject" Target="../embeddings/oleObject87.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1.xml"/><Relationship Id="rId1" Type="http://schemas.openxmlformats.org/officeDocument/2006/relationships/vmlDrawing" Target="../drawings/vmlDrawing44.vml"/><Relationship Id="rId4" Type="http://schemas.openxmlformats.org/officeDocument/2006/relationships/oleObject" Target="../embeddings/oleObject8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685800"/>
          </a:xfrm>
        </p:spPr>
        <p:txBody>
          <a:bodyPr/>
          <a:lstStyle/>
          <a:p>
            <a:r>
              <a:rPr lang="en-US" sz="3600" b="1">
                <a:solidFill>
                  <a:srgbClr val="003399"/>
                </a:solidFill>
                <a:latin typeface="Tahoma" pitchFamily="34" charset="0"/>
              </a:rPr>
              <a:t>BUSINESS MARKETING / 06</a:t>
            </a:r>
          </a:p>
        </p:txBody>
      </p:sp>
      <p:sp>
        <p:nvSpPr>
          <p:cNvPr id="205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2053" name="Object 5"/>
          <p:cNvGraphicFramePr>
            <a:graphicFrameLocks noChangeAspect="1"/>
          </p:cNvGraphicFramePr>
          <p:nvPr/>
        </p:nvGraphicFramePr>
        <p:xfrm>
          <a:off x="6400800" y="6019800"/>
          <a:ext cx="2590800" cy="701675"/>
        </p:xfrm>
        <a:graphic>
          <a:graphicData uri="http://schemas.openxmlformats.org/presentationml/2006/ole">
            <p:oleObj spid="_x0000_s2053" name="Drawing" r:id="rId3" imgW="2590920" imgH="700920" progId="Presentations.Drawing.16">
              <p:embed/>
            </p:oleObj>
          </a:graphicData>
        </a:graphic>
      </p:graphicFrame>
      <p:graphicFrame>
        <p:nvGraphicFramePr>
          <p:cNvPr id="2059" name="Object 11"/>
          <p:cNvGraphicFramePr>
            <a:graphicFrameLocks noChangeAspect="1"/>
          </p:cNvGraphicFramePr>
          <p:nvPr/>
        </p:nvGraphicFramePr>
        <p:xfrm>
          <a:off x="198438" y="773113"/>
          <a:ext cx="8945562" cy="3919537"/>
        </p:xfrm>
        <a:graphic>
          <a:graphicData uri="http://schemas.openxmlformats.org/presentationml/2006/ole">
            <p:oleObj spid="_x0000_s2059" name="Drawing" r:id="rId4" imgW="8945280" imgH="3920040" progId="Presentations.Drawing.16">
              <p:embed/>
            </p:oleObj>
          </a:graphicData>
        </a:graphic>
      </p:graphicFrame>
      <p:graphicFrame>
        <p:nvGraphicFramePr>
          <p:cNvPr id="2060" name="Object 12"/>
          <p:cNvGraphicFramePr>
            <a:graphicFrameLocks noChangeAspect="1"/>
          </p:cNvGraphicFramePr>
          <p:nvPr/>
        </p:nvGraphicFramePr>
        <p:xfrm>
          <a:off x="322263" y="5730875"/>
          <a:ext cx="5219700" cy="1127125"/>
        </p:xfrm>
        <a:graphic>
          <a:graphicData uri="http://schemas.openxmlformats.org/presentationml/2006/ole">
            <p:oleObj spid="_x0000_s2060" name="Drawing" r:id="rId5" imgW="5219640" imgH="11278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513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514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5141" name="Object 5"/>
          <p:cNvGraphicFramePr>
            <a:graphicFrameLocks noChangeAspect="1"/>
          </p:cNvGraphicFramePr>
          <p:nvPr/>
        </p:nvGraphicFramePr>
        <p:xfrm>
          <a:off x="8594725" y="6388100"/>
          <a:ext cx="419100" cy="312738"/>
        </p:xfrm>
        <a:graphic>
          <a:graphicData uri="http://schemas.openxmlformats.org/presentationml/2006/ole">
            <p:oleObj spid="_x0000_s475141" name="Drawing" r:id="rId3" imgW="419040" imgH="312480" progId="Presentations.Drawing.16">
              <p:embed/>
            </p:oleObj>
          </a:graphicData>
        </a:graphic>
      </p:graphicFrame>
      <p:graphicFrame>
        <p:nvGraphicFramePr>
          <p:cNvPr id="475143" name="Object 7"/>
          <p:cNvGraphicFramePr>
            <a:graphicFrameLocks noChangeAspect="1"/>
          </p:cNvGraphicFramePr>
          <p:nvPr/>
        </p:nvGraphicFramePr>
        <p:xfrm>
          <a:off x="322263" y="1758950"/>
          <a:ext cx="8575675" cy="4270375"/>
        </p:xfrm>
        <a:graphic>
          <a:graphicData uri="http://schemas.openxmlformats.org/presentationml/2006/ole">
            <p:oleObj spid="_x0000_s475143" name="Drawing" r:id="rId4" imgW="931896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616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6165" name="Object 5"/>
          <p:cNvGraphicFramePr>
            <a:graphicFrameLocks noChangeAspect="1"/>
          </p:cNvGraphicFramePr>
          <p:nvPr/>
        </p:nvGraphicFramePr>
        <p:xfrm>
          <a:off x="8594725" y="6388100"/>
          <a:ext cx="419100" cy="312738"/>
        </p:xfrm>
        <a:graphic>
          <a:graphicData uri="http://schemas.openxmlformats.org/presentationml/2006/ole">
            <p:oleObj spid="_x0000_s476165" name="Drawing" r:id="rId3" imgW="419040" imgH="312480" progId="Presentations.Drawing.16">
              <p:embed/>
            </p:oleObj>
          </a:graphicData>
        </a:graphic>
      </p:graphicFrame>
      <p:graphicFrame>
        <p:nvGraphicFramePr>
          <p:cNvPr id="476168" name="Object 8"/>
          <p:cNvGraphicFramePr>
            <a:graphicFrameLocks noChangeAspect="1"/>
          </p:cNvGraphicFramePr>
          <p:nvPr/>
        </p:nvGraphicFramePr>
        <p:xfrm>
          <a:off x="1839913" y="1228725"/>
          <a:ext cx="5464175" cy="5351463"/>
        </p:xfrm>
        <a:graphic>
          <a:graphicData uri="http://schemas.openxmlformats.org/presentationml/2006/ole">
            <p:oleObj spid="_x0000_s476168" name="Drawing" r:id="rId4" imgW="5764680" imgH="56455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718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7718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7189" name="Object 5"/>
          <p:cNvGraphicFramePr>
            <a:graphicFrameLocks noChangeAspect="1"/>
          </p:cNvGraphicFramePr>
          <p:nvPr/>
        </p:nvGraphicFramePr>
        <p:xfrm>
          <a:off x="8594725" y="6388100"/>
          <a:ext cx="419100" cy="312738"/>
        </p:xfrm>
        <a:graphic>
          <a:graphicData uri="http://schemas.openxmlformats.org/presentationml/2006/ole">
            <p:oleObj spid="_x0000_s477189" name="Drawing" r:id="rId3" imgW="419040" imgH="312480" progId="Presentations.Drawing.16">
              <p:embed/>
            </p:oleObj>
          </a:graphicData>
        </a:graphic>
      </p:graphicFrame>
      <p:graphicFrame>
        <p:nvGraphicFramePr>
          <p:cNvPr id="477190" name="Object 6"/>
          <p:cNvGraphicFramePr>
            <a:graphicFrameLocks noChangeAspect="1"/>
          </p:cNvGraphicFramePr>
          <p:nvPr/>
        </p:nvGraphicFramePr>
        <p:xfrm>
          <a:off x="322263" y="1758950"/>
          <a:ext cx="8575675" cy="4621213"/>
        </p:xfrm>
        <a:graphic>
          <a:graphicData uri="http://schemas.openxmlformats.org/presentationml/2006/ole">
            <p:oleObj spid="_x0000_s477190" name="Drawing" r:id="rId4" imgW="9303120" imgH="500940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821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7821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8213" name="Object 5"/>
          <p:cNvGraphicFramePr>
            <a:graphicFrameLocks noChangeAspect="1"/>
          </p:cNvGraphicFramePr>
          <p:nvPr/>
        </p:nvGraphicFramePr>
        <p:xfrm>
          <a:off x="8594725" y="6388100"/>
          <a:ext cx="419100" cy="312738"/>
        </p:xfrm>
        <a:graphic>
          <a:graphicData uri="http://schemas.openxmlformats.org/presentationml/2006/ole">
            <p:oleObj spid="_x0000_s478213" name="Drawing" r:id="rId3" imgW="419040" imgH="312480" progId="Presentations.Drawing.16">
              <p:embed/>
            </p:oleObj>
          </a:graphicData>
        </a:graphic>
      </p:graphicFrame>
      <p:graphicFrame>
        <p:nvGraphicFramePr>
          <p:cNvPr id="478215" name="Object 7"/>
          <p:cNvGraphicFramePr>
            <a:graphicFrameLocks noChangeAspect="1"/>
          </p:cNvGraphicFramePr>
          <p:nvPr/>
        </p:nvGraphicFramePr>
        <p:xfrm>
          <a:off x="322263" y="1758950"/>
          <a:ext cx="8575675" cy="4189413"/>
        </p:xfrm>
        <a:graphic>
          <a:graphicData uri="http://schemas.openxmlformats.org/presentationml/2006/ole">
            <p:oleObj spid="_x0000_s478215" name="Drawing" r:id="rId4" imgW="9318960" imgH="45482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923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7923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9237" name="Object 5"/>
          <p:cNvGraphicFramePr>
            <a:graphicFrameLocks noChangeAspect="1"/>
          </p:cNvGraphicFramePr>
          <p:nvPr/>
        </p:nvGraphicFramePr>
        <p:xfrm>
          <a:off x="8594725" y="6388100"/>
          <a:ext cx="419100" cy="312738"/>
        </p:xfrm>
        <a:graphic>
          <a:graphicData uri="http://schemas.openxmlformats.org/presentationml/2006/ole">
            <p:oleObj spid="_x0000_s479237" name="Drawing" r:id="rId3" imgW="419040" imgH="312480" progId="Presentations.Drawing.16">
              <p:embed/>
            </p:oleObj>
          </a:graphicData>
        </a:graphic>
      </p:graphicFrame>
      <p:graphicFrame>
        <p:nvGraphicFramePr>
          <p:cNvPr id="479239" name="Object 7"/>
          <p:cNvGraphicFramePr>
            <a:graphicFrameLocks noChangeAspect="1"/>
          </p:cNvGraphicFramePr>
          <p:nvPr/>
        </p:nvGraphicFramePr>
        <p:xfrm>
          <a:off x="322263" y="1758950"/>
          <a:ext cx="8575675" cy="3919538"/>
        </p:xfrm>
        <a:graphic>
          <a:graphicData uri="http://schemas.openxmlformats.org/presentationml/2006/ole">
            <p:oleObj spid="_x0000_s479239" name="Drawing" r:id="rId4" imgW="933480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025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026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0261" name="Object 5"/>
          <p:cNvGraphicFramePr>
            <a:graphicFrameLocks noChangeAspect="1"/>
          </p:cNvGraphicFramePr>
          <p:nvPr/>
        </p:nvGraphicFramePr>
        <p:xfrm>
          <a:off x="8594725" y="6388100"/>
          <a:ext cx="419100" cy="312738"/>
        </p:xfrm>
        <a:graphic>
          <a:graphicData uri="http://schemas.openxmlformats.org/presentationml/2006/ole">
            <p:oleObj spid="_x0000_s480261" name="Drawing" r:id="rId3" imgW="419040" imgH="312480" progId="Presentations.Drawing.16">
              <p:embed/>
            </p:oleObj>
          </a:graphicData>
        </a:graphic>
      </p:graphicFrame>
      <p:graphicFrame>
        <p:nvGraphicFramePr>
          <p:cNvPr id="480263" name="Object 7"/>
          <p:cNvGraphicFramePr>
            <a:graphicFrameLocks noChangeAspect="1"/>
          </p:cNvGraphicFramePr>
          <p:nvPr/>
        </p:nvGraphicFramePr>
        <p:xfrm>
          <a:off x="322263" y="1758950"/>
          <a:ext cx="8575675" cy="3929063"/>
        </p:xfrm>
        <a:graphic>
          <a:graphicData uri="http://schemas.openxmlformats.org/presentationml/2006/ole">
            <p:oleObj spid="_x0000_s480263" name="Drawing" r:id="rId4" imgW="931104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128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128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1285" name="Object 5"/>
          <p:cNvGraphicFramePr>
            <a:graphicFrameLocks noChangeAspect="1"/>
          </p:cNvGraphicFramePr>
          <p:nvPr/>
        </p:nvGraphicFramePr>
        <p:xfrm>
          <a:off x="8594725" y="6388100"/>
          <a:ext cx="419100" cy="312738"/>
        </p:xfrm>
        <a:graphic>
          <a:graphicData uri="http://schemas.openxmlformats.org/presentationml/2006/ole">
            <p:oleObj spid="_x0000_s481285" name="Drawing" r:id="rId3" imgW="419040" imgH="312480" progId="Presentations.Drawing.16">
              <p:embed/>
            </p:oleObj>
          </a:graphicData>
        </a:graphic>
      </p:graphicFrame>
      <p:graphicFrame>
        <p:nvGraphicFramePr>
          <p:cNvPr id="481287" name="Object 7"/>
          <p:cNvGraphicFramePr>
            <a:graphicFrameLocks noChangeAspect="1"/>
          </p:cNvGraphicFramePr>
          <p:nvPr/>
        </p:nvGraphicFramePr>
        <p:xfrm>
          <a:off x="322263" y="1758950"/>
          <a:ext cx="8575675" cy="4264025"/>
        </p:xfrm>
        <a:graphic>
          <a:graphicData uri="http://schemas.openxmlformats.org/presentationml/2006/ole">
            <p:oleObj spid="_x0000_s481287" name="Drawing" r:id="rId4" imgW="933480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230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230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2309" name="Object 5"/>
          <p:cNvGraphicFramePr>
            <a:graphicFrameLocks noChangeAspect="1"/>
          </p:cNvGraphicFramePr>
          <p:nvPr/>
        </p:nvGraphicFramePr>
        <p:xfrm>
          <a:off x="8594725" y="6388100"/>
          <a:ext cx="419100" cy="312738"/>
        </p:xfrm>
        <a:graphic>
          <a:graphicData uri="http://schemas.openxmlformats.org/presentationml/2006/ole">
            <p:oleObj spid="_x0000_s482309" name="Drawing" r:id="rId3" imgW="419040" imgH="312480" progId="Presentations.Drawing.16">
              <p:embed/>
            </p:oleObj>
          </a:graphicData>
        </a:graphic>
      </p:graphicFrame>
      <p:graphicFrame>
        <p:nvGraphicFramePr>
          <p:cNvPr id="482311" name="Object 7"/>
          <p:cNvGraphicFramePr>
            <a:graphicFrameLocks noChangeAspect="1"/>
          </p:cNvGraphicFramePr>
          <p:nvPr/>
        </p:nvGraphicFramePr>
        <p:xfrm>
          <a:off x="322263" y="1758950"/>
          <a:ext cx="8575675" cy="4270375"/>
        </p:xfrm>
        <a:graphic>
          <a:graphicData uri="http://schemas.openxmlformats.org/presentationml/2006/ole">
            <p:oleObj spid="_x0000_s482311" name="Drawing" r:id="rId4" imgW="931896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333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333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3333" name="Object 5"/>
          <p:cNvGraphicFramePr>
            <a:graphicFrameLocks noChangeAspect="1"/>
          </p:cNvGraphicFramePr>
          <p:nvPr/>
        </p:nvGraphicFramePr>
        <p:xfrm>
          <a:off x="8594725" y="6388100"/>
          <a:ext cx="419100" cy="312738"/>
        </p:xfrm>
        <a:graphic>
          <a:graphicData uri="http://schemas.openxmlformats.org/presentationml/2006/ole">
            <p:oleObj spid="_x0000_s483333" name="Drawing" r:id="rId3" imgW="419040" imgH="312480" progId="Presentations.Drawing.16">
              <p:embed/>
            </p:oleObj>
          </a:graphicData>
        </a:graphic>
      </p:graphicFrame>
      <p:graphicFrame>
        <p:nvGraphicFramePr>
          <p:cNvPr id="483335" name="Object 7"/>
          <p:cNvGraphicFramePr>
            <a:graphicFrameLocks noChangeAspect="1"/>
          </p:cNvGraphicFramePr>
          <p:nvPr/>
        </p:nvGraphicFramePr>
        <p:xfrm>
          <a:off x="322263" y="1758950"/>
          <a:ext cx="8575675" cy="4276725"/>
        </p:xfrm>
        <a:graphic>
          <a:graphicData uri="http://schemas.openxmlformats.org/presentationml/2006/ole">
            <p:oleObj spid="_x0000_s483335" name="Drawing" r:id="rId4" imgW="930312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435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435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4357" name="Object 5"/>
          <p:cNvGraphicFramePr>
            <a:graphicFrameLocks noChangeAspect="1"/>
          </p:cNvGraphicFramePr>
          <p:nvPr/>
        </p:nvGraphicFramePr>
        <p:xfrm>
          <a:off x="8594725" y="6388100"/>
          <a:ext cx="419100" cy="312738"/>
        </p:xfrm>
        <a:graphic>
          <a:graphicData uri="http://schemas.openxmlformats.org/presentationml/2006/ole">
            <p:oleObj spid="_x0000_s484357" name="Drawing" r:id="rId3" imgW="419040" imgH="312480" progId="Presentations.Drawing.16">
              <p:embed/>
            </p:oleObj>
          </a:graphicData>
        </a:graphic>
      </p:graphicFrame>
      <p:graphicFrame>
        <p:nvGraphicFramePr>
          <p:cNvPr id="484359" name="Object 7"/>
          <p:cNvGraphicFramePr>
            <a:graphicFrameLocks noChangeAspect="1"/>
          </p:cNvGraphicFramePr>
          <p:nvPr/>
        </p:nvGraphicFramePr>
        <p:xfrm>
          <a:off x="322263" y="1758950"/>
          <a:ext cx="8575675" cy="4270375"/>
        </p:xfrm>
        <a:graphic>
          <a:graphicData uri="http://schemas.openxmlformats.org/presentationml/2006/ole">
            <p:oleObj spid="_x0000_s484359" name="Drawing" r:id="rId4" imgW="931896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36864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36864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368645" name="Object 5"/>
          <p:cNvGraphicFramePr>
            <a:graphicFrameLocks noChangeAspect="1"/>
          </p:cNvGraphicFramePr>
          <p:nvPr/>
        </p:nvGraphicFramePr>
        <p:xfrm>
          <a:off x="8594725" y="6388100"/>
          <a:ext cx="419100" cy="312738"/>
        </p:xfrm>
        <a:graphic>
          <a:graphicData uri="http://schemas.openxmlformats.org/presentationml/2006/ole">
            <p:oleObj spid="_x0000_s368645" name="Drawing" r:id="rId3" imgW="419040" imgH="312480" progId="Presentations.Drawing.16">
              <p:embed/>
            </p:oleObj>
          </a:graphicData>
        </a:graphic>
      </p:graphicFrame>
      <p:graphicFrame>
        <p:nvGraphicFramePr>
          <p:cNvPr id="368650" name="Object 10"/>
          <p:cNvGraphicFramePr>
            <a:graphicFrameLocks noChangeAspect="1"/>
          </p:cNvGraphicFramePr>
          <p:nvPr/>
        </p:nvGraphicFramePr>
        <p:xfrm>
          <a:off x="322263" y="1758950"/>
          <a:ext cx="8575675" cy="4271963"/>
        </p:xfrm>
        <a:graphic>
          <a:graphicData uri="http://schemas.openxmlformats.org/presentationml/2006/ole">
            <p:oleObj spid="_x0000_s368650"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537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538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5381" name="Object 5"/>
          <p:cNvGraphicFramePr>
            <a:graphicFrameLocks noChangeAspect="1"/>
          </p:cNvGraphicFramePr>
          <p:nvPr/>
        </p:nvGraphicFramePr>
        <p:xfrm>
          <a:off x="8594725" y="6388100"/>
          <a:ext cx="419100" cy="312738"/>
        </p:xfrm>
        <a:graphic>
          <a:graphicData uri="http://schemas.openxmlformats.org/presentationml/2006/ole">
            <p:oleObj spid="_x0000_s485381" name="Drawing" r:id="rId3" imgW="419040" imgH="312480" progId="Presentations.Drawing.16">
              <p:embed/>
            </p:oleObj>
          </a:graphicData>
        </a:graphic>
      </p:graphicFrame>
      <p:graphicFrame>
        <p:nvGraphicFramePr>
          <p:cNvPr id="485383" name="Object 7"/>
          <p:cNvGraphicFramePr>
            <a:graphicFrameLocks noChangeAspect="1"/>
          </p:cNvGraphicFramePr>
          <p:nvPr/>
        </p:nvGraphicFramePr>
        <p:xfrm>
          <a:off x="322263" y="1758950"/>
          <a:ext cx="8575675" cy="3579813"/>
        </p:xfrm>
        <a:graphic>
          <a:graphicData uri="http://schemas.openxmlformats.org/presentationml/2006/ole">
            <p:oleObj spid="_x0000_s485383" name="Drawing" r:id="rId4" imgW="9311040" imgH="38883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640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640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6405" name="Object 5"/>
          <p:cNvGraphicFramePr>
            <a:graphicFrameLocks noChangeAspect="1"/>
          </p:cNvGraphicFramePr>
          <p:nvPr/>
        </p:nvGraphicFramePr>
        <p:xfrm>
          <a:off x="8594725" y="6388100"/>
          <a:ext cx="419100" cy="312738"/>
        </p:xfrm>
        <a:graphic>
          <a:graphicData uri="http://schemas.openxmlformats.org/presentationml/2006/ole">
            <p:oleObj spid="_x0000_s486405" name="Drawing" r:id="rId3" imgW="419040" imgH="312480" progId="Presentations.Drawing.16">
              <p:embed/>
            </p:oleObj>
          </a:graphicData>
        </a:graphic>
      </p:graphicFrame>
      <p:graphicFrame>
        <p:nvGraphicFramePr>
          <p:cNvPr id="486407" name="Object 7"/>
          <p:cNvGraphicFramePr>
            <a:graphicFrameLocks noChangeAspect="1"/>
          </p:cNvGraphicFramePr>
          <p:nvPr/>
        </p:nvGraphicFramePr>
        <p:xfrm>
          <a:off x="322263" y="1758950"/>
          <a:ext cx="8575675" cy="4271963"/>
        </p:xfrm>
        <a:graphic>
          <a:graphicData uri="http://schemas.openxmlformats.org/presentationml/2006/ole">
            <p:oleObj spid="_x0000_s486407"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742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742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7429" name="Object 5"/>
          <p:cNvGraphicFramePr>
            <a:graphicFrameLocks noChangeAspect="1"/>
          </p:cNvGraphicFramePr>
          <p:nvPr/>
        </p:nvGraphicFramePr>
        <p:xfrm>
          <a:off x="8594725" y="6388100"/>
          <a:ext cx="419100" cy="312738"/>
        </p:xfrm>
        <a:graphic>
          <a:graphicData uri="http://schemas.openxmlformats.org/presentationml/2006/ole">
            <p:oleObj spid="_x0000_s487429" name="Drawing" r:id="rId3" imgW="419040" imgH="312480" progId="Presentations.Drawing.16">
              <p:embed/>
            </p:oleObj>
          </a:graphicData>
        </a:graphic>
      </p:graphicFrame>
      <p:graphicFrame>
        <p:nvGraphicFramePr>
          <p:cNvPr id="487431" name="Object 7"/>
          <p:cNvGraphicFramePr>
            <a:graphicFrameLocks noChangeAspect="1"/>
          </p:cNvGraphicFramePr>
          <p:nvPr/>
        </p:nvGraphicFramePr>
        <p:xfrm>
          <a:off x="322263" y="1758950"/>
          <a:ext cx="8575675" cy="4264025"/>
        </p:xfrm>
        <a:graphic>
          <a:graphicData uri="http://schemas.openxmlformats.org/presentationml/2006/ole">
            <p:oleObj spid="_x0000_s487431" name="Drawing" r:id="rId4" imgW="933480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845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845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8453" name="Object 5"/>
          <p:cNvGraphicFramePr>
            <a:graphicFrameLocks noChangeAspect="1"/>
          </p:cNvGraphicFramePr>
          <p:nvPr/>
        </p:nvGraphicFramePr>
        <p:xfrm>
          <a:off x="8594725" y="6388100"/>
          <a:ext cx="419100" cy="312738"/>
        </p:xfrm>
        <a:graphic>
          <a:graphicData uri="http://schemas.openxmlformats.org/presentationml/2006/ole">
            <p:oleObj spid="_x0000_s488453" name="Drawing" r:id="rId3" imgW="419040" imgH="312480" progId="Presentations.Drawing.16">
              <p:embed/>
            </p:oleObj>
          </a:graphicData>
        </a:graphic>
      </p:graphicFrame>
      <p:graphicFrame>
        <p:nvGraphicFramePr>
          <p:cNvPr id="488455" name="Object 7"/>
          <p:cNvGraphicFramePr>
            <a:graphicFrameLocks noChangeAspect="1"/>
          </p:cNvGraphicFramePr>
          <p:nvPr/>
        </p:nvGraphicFramePr>
        <p:xfrm>
          <a:off x="322263" y="1758950"/>
          <a:ext cx="8575675" cy="4270375"/>
        </p:xfrm>
        <a:graphic>
          <a:graphicData uri="http://schemas.openxmlformats.org/presentationml/2006/ole">
            <p:oleObj spid="_x0000_s488455" name="Drawing" r:id="rId4" imgW="931896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8947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8947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89477" name="Object 5"/>
          <p:cNvGraphicFramePr>
            <a:graphicFrameLocks noChangeAspect="1"/>
          </p:cNvGraphicFramePr>
          <p:nvPr/>
        </p:nvGraphicFramePr>
        <p:xfrm>
          <a:off x="8594725" y="6388100"/>
          <a:ext cx="419100" cy="312738"/>
        </p:xfrm>
        <a:graphic>
          <a:graphicData uri="http://schemas.openxmlformats.org/presentationml/2006/ole">
            <p:oleObj spid="_x0000_s489477" name="Drawing" r:id="rId3" imgW="419040" imgH="312480" progId="Presentations.Drawing.16">
              <p:embed/>
            </p:oleObj>
          </a:graphicData>
        </a:graphic>
      </p:graphicFrame>
      <p:graphicFrame>
        <p:nvGraphicFramePr>
          <p:cNvPr id="489479" name="Object 7"/>
          <p:cNvGraphicFramePr>
            <a:graphicFrameLocks noChangeAspect="1"/>
          </p:cNvGraphicFramePr>
          <p:nvPr/>
        </p:nvGraphicFramePr>
        <p:xfrm>
          <a:off x="322263" y="1758950"/>
          <a:ext cx="8575675" cy="3578225"/>
        </p:xfrm>
        <a:graphic>
          <a:graphicData uri="http://schemas.openxmlformats.org/presentationml/2006/ole">
            <p:oleObj spid="_x0000_s489479" name="Drawing" r:id="rId4" imgW="9318960" imgH="38883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049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050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0501" name="Object 5"/>
          <p:cNvGraphicFramePr>
            <a:graphicFrameLocks noChangeAspect="1"/>
          </p:cNvGraphicFramePr>
          <p:nvPr/>
        </p:nvGraphicFramePr>
        <p:xfrm>
          <a:off x="8594725" y="6388100"/>
          <a:ext cx="419100" cy="312738"/>
        </p:xfrm>
        <a:graphic>
          <a:graphicData uri="http://schemas.openxmlformats.org/presentationml/2006/ole">
            <p:oleObj spid="_x0000_s490501" name="Drawing" r:id="rId3" imgW="419040" imgH="312480" progId="Presentations.Drawing.16">
              <p:embed/>
            </p:oleObj>
          </a:graphicData>
        </a:graphic>
      </p:graphicFrame>
      <p:graphicFrame>
        <p:nvGraphicFramePr>
          <p:cNvPr id="490503" name="Object 7"/>
          <p:cNvGraphicFramePr>
            <a:graphicFrameLocks noChangeAspect="1"/>
          </p:cNvGraphicFramePr>
          <p:nvPr/>
        </p:nvGraphicFramePr>
        <p:xfrm>
          <a:off x="322263" y="1758950"/>
          <a:ext cx="8575675" cy="2543175"/>
        </p:xfrm>
        <a:graphic>
          <a:graphicData uri="http://schemas.openxmlformats.org/presentationml/2006/ole">
            <p:oleObj spid="_x0000_s490503" name="Drawing" r:id="rId4" imgW="9303120" imgH="2759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152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152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1525" name="Object 5"/>
          <p:cNvGraphicFramePr>
            <a:graphicFrameLocks noChangeAspect="1"/>
          </p:cNvGraphicFramePr>
          <p:nvPr/>
        </p:nvGraphicFramePr>
        <p:xfrm>
          <a:off x="8594725" y="6388100"/>
          <a:ext cx="419100" cy="312738"/>
        </p:xfrm>
        <a:graphic>
          <a:graphicData uri="http://schemas.openxmlformats.org/presentationml/2006/ole">
            <p:oleObj spid="_x0000_s491525" name="Drawing" r:id="rId3" imgW="419040" imgH="312480" progId="Presentations.Drawing.16">
              <p:embed/>
            </p:oleObj>
          </a:graphicData>
        </a:graphic>
      </p:graphicFrame>
      <p:graphicFrame>
        <p:nvGraphicFramePr>
          <p:cNvPr id="491527" name="Object 7"/>
          <p:cNvGraphicFramePr>
            <a:graphicFrameLocks noChangeAspect="1"/>
          </p:cNvGraphicFramePr>
          <p:nvPr/>
        </p:nvGraphicFramePr>
        <p:xfrm>
          <a:off x="322263" y="1758950"/>
          <a:ext cx="8575675" cy="4276725"/>
        </p:xfrm>
        <a:graphic>
          <a:graphicData uri="http://schemas.openxmlformats.org/presentationml/2006/ole">
            <p:oleObj spid="_x0000_s491527" name="Drawing" r:id="rId4" imgW="930312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254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254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2549" name="Object 5"/>
          <p:cNvGraphicFramePr>
            <a:graphicFrameLocks noChangeAspect="1"/>
          </p:cNvGraphicFramePr>
          <p:nvPr/>
        </p:nvGraphicFramePr>
        <p:xfrm>
          <a:off x="8594725" y="6388100"/>
          <a:ext cx="419100" cy="312738"/>
        </p:xfrm>
        <a:graphic>
          <a:graphicData uri="http://schemas.openxmlformats.org/presentationml/2006/ole">
            <p:oleObj spid="_x0000_s492549" name="Drawing" r:id="rId3" imgW="419040" imgH="312480" progId="Presentations.Drawing.16">
              <p:embed/>
            </p:oleObj>
          </a:graphicData>
        </a:graphic>
      </p:graphicFrame>
      <p:graphicFrame>
        <p:nvGraphicFramePr>
          <p:cNvPr id="492551" name="Object 7"/>
          <p:cNvGraphicFramePr>
            <a:graphicFrameLocks noChangeAspect="1"/>
          </p:cNvGraphicFramePr>
          <p:nvPr/>
        </p:nvGraphicFramePr>
        <p:xfrm>
          <a:off x="322263" y="1758950"/>
          <a:ext cx="8575675" cy="3633788"/>
        </p:xfrm>
        <a:graphic>
          <a:graphicData uri="http://schemas.openxmlformats.org/presentationml/2006/ole">
            <p:oleObj spid="_x0000_s492551" name="Drawing" r:id="rId4" imgW="9287280" imgH="39358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357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357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3573" name="Object 5"/>
          <p:cNvGraphicFramePr>
            <a:graphicFrameLocks noChangeAspect="1"/>
          </p:cNvGraphicFramePr>
          <p:nvPr/>
        </p:nvGraphicFramePr>
        <p:xfrm>
          <a:off x="8594725" y="6388100"/>
          <a:ext cx="419100" cy="312738"/>
        </p:xfrm>
        <a:graphic>
          <a:graphicData uri="http://schemas.openxmlformats.org/presentationml/2006/ole">
            <p:oleObj spid="_x0000_s493573" name="Drawing" r:id="rId3" imgW="419040" imgH="312480" progId="Presentations.Drawing.16">
              <p:embed/>
            </p:oleObj>
          </a:graphicData>
        </a:graphic>
      </p:graphicFrame>
      <p:graphicFrame>
        <p:nvGraphicFramePr>
          <p:cNvPr id="493575" name="Object 7"/>
          <p:cNvGraphicFramePr>
            <a:graphicFrameLocks noChangeAspect="1"/>
          </p:cNvGraphicFramePr>
          <p:nvPr/>
        </p:nvGraphicFramePr>
        <p:xfrm>
          <a:off x="322263" y="1758950"/>
          <a:ext cx="8575675" cy="3579813"/>
        </p:xfrm>
        <a:graphic>
          <a:graphicData uri="http://schemas.openxmlformats.org/presentationml/2006/ole">
            <p:oleObj spid="_x0000_s493575" name="Drawing" r:id="rId4" imgW="9311040" imgH="38883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459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459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4597" name="Object 5"/>
          <p:cNvGraphicFramePr>
            <a:graphicFrameLocks noChangeAspect="1"/>
          </p:cNvGraphicFramePr>
          <p:nvPr/>
        </p:nvGraphicFramePr>
        <p:xfrm>
          <a:off x="8594725" y="6388100"/>
          <a:ext cx="419100" cy="312738"/>
        </p:xfrm>
        <a:graphic>
          <a:graphicData uri="http://schemas.openxmlformats.org/presentationml/2006/ole">
            <p:oleObj spid="_x0000_s494597" name="Drawing" r:id="rId3" imgW="419040" imgH="312480" progId="Presentations.Drawing.16">
              <p:embed/>
            </p:oleObj>
          </a:graphicData>
        </a:graphic>
      </p:graphicFrame>
      <p:graphicFrame>
        <p:nvGraphicFramePr>
          <p:cNvPr id="494599" name="Object 7"/>
          <p:cNvGraphicFramePr>
            <a:graphicFrameLocks noChangeAspect="1"/>
          </p:cNvGraphicFramePr>
          <p:nvPr/>
        </p:nvGraphicFramePr>
        <p:xfrm>
          <a:off x="322263" y="1758950"/>
          <a:ext cx="8575675" cy="3729038"/>
        </p:xfrm>
        <a:graphic>
          <a:graphicData uri="http://schemas.openxmlformats.org/presentationml/2006/ole">
            <p:oleObj spid="_x0000_s494599" name="Drawing" r:id="rId4" imgW="9303120" imgH="40471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6797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6797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67973" name="Object 5"/>
          <p:cNvGraphicFramePr>
            <a:graphicFrameLocks noChangeAspect="1"/>
          </p:cNvGraphicFramePr>
          <p:nvPr/>
        </p:nvGraphicFramePr>
        <p:xfrm>
          <a:off x="8594725" y="6388100"/>
          <a:ext cx="419100" cy="312738"/>
        </p:xfrm>
        <a:graphic>
          <a:graphicData uri="http://schemas.openxmlformats.org/presentationml/2006/ole">
            <p:oleObj spid="_x0000_s467973" name="Drawing" r:id="rId3" imgW="419040" imgH="312480" progId="Presentations.Drawing.16">
              <p:embed/>
            </p:oleObj>
          </a:graphicData>
        </a:graphic>
      </p:graphicFrame>
      <p:graphicFrame>
        <p:nvGraphicFramePr>
          <p:cNvPr id="467975" name="Object 7"/>
          <p:cNvGraphicFramePr>
            <a:graphicFrameLocks noChangeAspect="1"/>
          </p:cNvGraphicFramePr>
          <p:nvPr/>
        </p:nvGraphicFramePr>
        <p:xfrm>
          <a:off x="322263" y="1758950"/>
          <a:ext cx="8575675" cy="3932238"/>
        </p:xfrm>
        <a:graphic>
          <a:graphicData uri="http://schemas.openxmlformats.org/presentationml/2006/ole">
            <p:oleObj spid="_x0000_s467975" name="Drawing" r:id="rId4" imgW="930312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561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562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5621" name="Object 5"/>
          <p:cNvGraphicFramePr>
            <a:graphicFrameLocks noChangeAspect="1"/>
          </p:cNvGraphicFramePr>
          <p:nvPr/>
        </p:nvGraphicFramePr>
        <p:xfrm>
          <a:off x="8594725" y="6388100"/>
          <a:ext cx="419100" cy="312738"/>
        </p:xfrm>
        <a:graphic>
          <a:graphicData uri="http://schemas.openxmlformats.org/presentationml/2006/ole">
            <p:oleObj spid="_x0000_s495621" name="Drawing" r:id="rId3" imgW="419040" imgH="312480" progId="Presentations.Drawing.16">
              <p:embed/>
            </p:oleObj>
          </a:graphicData>
        </a:graphic>
      </p:graphicFrame>
      <p:graphicFrame>
        <p:nvGraphicFramePr>
          <p:cNvPr id="495623" name="Object 7"/>
          <p:cNvGraphicFramePr>
            <a:graphicFrameLocks noChangeAspect="1"/>
          </p:cNvGraphicFramePr>
          <p:nvPr/>
        </p:nvGraphicFramePr>
        <p:xfrm>
          <a:off x="322263" y="1758950"/>
          <a:ext cx="8575675" cy="3579813"/>
        </p:xfrm>
        <a:graphic>
          <a:graphicData uri="http://schemas.openxmlformats.org/presentationml/2006/ole">
            <p:oleObj spid="_x0000_s495623" name="Drawing" r:id="rId4" imgW="9311040" imgH="38883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664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664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6645" name="Object 5"/>
          <p:cNvGraphicFramePr>
            <a:graphicFrameLocks noChangeAspect="1"/>
          </p:cNvGraphicFramePr>
          <p:nvPr/>
        </p:nvGraphicFramePr>
        <p:xfrm>
          <a:off x="8594725" y="6388100"/>
          <a:ext cx="419100" cy="312738"/>
        </p:xfrm>
        <a:graphic>
          <a:graphicData uri="http://schemas.openxmlformats.org/presentationml/2006/ole">
            <p:oleObj spid="_x0000_s496645" name="Drawing" r:id="rId3" imgW="419040" imgH="312480" progId="Presentations.Drawing.16">
              <p:embed/>
            </p:oleObj>
          </a:graphicData>
        </a:graphic>
      </p:graphicFrame>
      <p:graphicFrame>
        <p:nvGraphicFramePr>
          <p:cNvPr id="496647" name="Object 7"/>
          <p:cNvGraphicFramePr>
            <a:graphicFrameLocks noChangeAspect="1"/>
          </p:cNvGraphicFramePr>
          <p:nvPr/>
        </p:nvGraphicFramePr>
        <p:xfrm>
          <a:off x="322263" y="1758950"/>
          <a:ext cx="8575675" cy="4271963"/>
        </p:xfrm>
        <a:graphic>
          <a:graphicData uri="http://schemas.openxmlformats.org/presentationml/2006/ole">
            <p:oleObj spid="_x0000_s496647"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766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766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7669" name="Object 5"/>
          <p:cNvGraphicFramePr>
            <a:graphicFrameLocks noChangeAspect="1"/>
          </p:cNvGraphicFramePr>
          <p:nvPr/>
        </p:nvGraphicFramePr>
        <p:xfrm>
          <a:off x="8594725" y="6388100"/>
          <a:ext cx="419100" cy="312738"/>
        </p:xfrm>
        <a:graphic>
          <a:graphicData uri="http://schemas.openxmlformats.org/presentationml/2006/ole">
            <p:oleObj spid="_x0000_s497669" name="Drawing" r:id="rId3" imgW="419040" imgH="312480" progId="Presentations.Drawing.16">
              <p:embed/>
            </p:oleObj>
          </a:graphicData>
        </a:graphic>
      </p:graphicFrame>
      <p:graphicFrame>
        <p:nvGraphicFramePr>
          <p:cNvPr id="497671" name="Object 7"/>
          <p:cNvGraphicFramePr>
            <a:graphicFrameLocks noChangeAspect="1"/>
          </p:cNvGraphicFramePr>
          <p:nvPr/>
        </p:nvGraphicFramePr>
        <p:xfrm>
          <a:off x="322263" y="1758950"/>
          <a:ext cx="8575675" cy="4360863"/>
        </p:xfrm>
        <a:graphic>
          <a:graphicData uri="http://schemas.openxmlformats.org/presentationml/2006/ole">
            <p:oleObj spid="_x0000_s497671" name="Drawing" r:id="rId4" imgW="9311040" imgH="47311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869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869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8693" name="Object 5"/>
          <p:cNvGraphicFramePr>
            <a:graphicFrameLocks noChangeAspect="1"/>
          </p:cNvGraphicFramePr>
          <p:nvPr/>
        </p:nvGraphicFramePr>
        <p:xfrm>
          <a:off x="8594725" y="6388100"/>
          <a:ext cx="419100" cy="312738"/>
        </p:xfrm>
        <a:graphic>
          <a:graphicData uri="http://schemas.openxmlformats.org/presentationml/2006/ole">
            <p:oleObj spid="_x0000_s498693" name="Drawing" r:id="rId3" imgW="419040" imgH="312480" progId="Presentations.Drawing.16">
              <p:embed/>
            </p:oleObj>
          </a:graphicData>
        </a:graphic>
      </p:graphicFrame>
      <p:graphicFrame>
        <p:nvGraphicFramePr>
          <p:cNvPr id="498695" name="Object 7"/>
          <p:cNvGraphicFramePr>
            <a:graphicFrameLocks noChangeAspect="1"/>
          </p:cNvGraphicFramePr>
          <p:nvPr/>
        </p:nvGraphicFramePr>
        <p:xfrm>
          <a:off x="322263" y="1758950"/>
          <a:ext cx="8575675" cy="4616450"/>
        </p:xfrm>
        <a:graphic>
          <a:graphicData uri="http://schemas.openxmlformats.org/presentationml/2006/ole">
            <p:oleObj spid="_x0000_s498695" name="Drawing" r:id="rId4" imgW="9311040" imgH="500940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9971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49971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99717" name="Object 5"/>
          <p:cNvGraphicFramePr>
            <a:graphicFrameLocks noChangeAspect="1"/>
          </p:cNvGraphicFramePr>
          <p:nvPr/>
        </p:nvGraphicFramePr>
        <p:xfrm>
          <a:off x="8594725" y="6388100"/>
          <a:ext cx="419100" cy="312738"/>
        </p:xfrm>
        <a:graphic>
          <a:graphicData uri="http://schemas.openxmlformats.org/presentationml/2006/ole">
            <p:oleObj spid="_x0000_s499717" name="Drawing" r:id="rId3" imgW="419040" imgH="312480" progId="Presentations.Drawing.16">
              <p:embed/>
            </p:oleObj>
          </a:graphicData>
        </a:graphic>
      </p:graphicFrame>
      <p:graphicFrame>
        <p:nvGraphicFramePr>
          <p:cNvPr id="499719" name="Object 7"/>
          <p:cNvGraphicFramePr>
            <a:graphicFrameLocks noChangeAspect="1"/>
          </p:cNvGraphicFramePr>
          <p:nvPr/>
        </p:nvGraphicFramePr>
        <p:xfrm>
          <a:off x="322263" y="1758950"/>
          <a:ext cx="8575675" cy="4271963"/>
        </p:xfrm>
        <a:graphic>
          <a:graphicData uri="http://schemas.openxmlformats.org/presentationml/2006/ole">
            <p:oleObj spid="_x0000_s499719"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073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074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0741" name="Object 5"/>
          <p:cNvGraphicFramePr>
            <a:graphicFrameLocks noChangeAspect="1"/>
          </p:cNvGraphicFramePr>
          <p:nvPr/>
        </p:nvGraphicFramePr>
        <p:xfrm>
          <a:off x="8594725" y="6388100"/>
          <a:ext cx="419100" cy="312738"/>
        </p:xfrm>
        <a:graphic>
          <a:graphicData uri="http://schemas.openxmlformats.org/presentationml/2006/ole">
            <p:oleObj spid="_x0000_s500741" name="Drawing" r:id="rId3" imgW="419040" imgH="312480" progId="Presentations.Drawing.16">
              <p:embed/>
            </p:oleObj>
          </a:graphicData>
        </a:graphic>
      </p:graphicFrame>
      <p:graphicFrame>
        <p:nvGraphicFramePr>
          <p:cNvPr id="500743" name="Object 7"/>
          <p:cNvGraphicFramePr>
            <a:graphicFrameLocks noChangeAspect="1"/>
          </p:cNvGraphicFramePr>
          <p:nvPr/>
        </p:nvGraphicFramePr>
        <p:xfrm>
          <a:off x="322263" y="1758950"/>
          <a:ext cx="8575675" cy="4264025"/>
        </p:xfrm>
        <a:graphic>
          <a:graphicData uri="http://schemas.openxmlformats.org/presentationml/2006/ole">
            <p:oleObj spid="_x0000_s500743" name="Drawing" r:id="rId4" imgW="933480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176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176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1765" name="Object 5"/>
          <p:cNvGraphicFramePr>
            <a:graphicFrameLocks noChangeAspect="1"/>
          </p:cNvGraphicFramePr>
          <p:nvPr/>
        </p:nvGraphicFramePr>
        <p:xfrm>
          <a:off x="8594725" y="6388100"/>
          <a:ext cx="419100" cy="312738"/>
        </p:xfrm>
        <a:graphic>
          <a:graphicData uri="http://schemas.openxmlformats.org/presentationml/2006/ole">
            <p:oleObj spid="_x0000_s501765" name="Drawing" r:id="rId3" imgW="419040" imgH="312480" progId="Presentations.Drawing.16">
              <p:embed/>
            </p:oleObj>
          </a:graphicData>
        </a:graphic>
      </p:graphicFrame>
      <p:graphicFrame>
        <p:nvGraphicFramePr>
          <p:cNvPr id="501767" name="Object 7"/>
          <p:cNvGraphicFramePr>
            <a:graphicFrameLocks noChangeAspect="1"/>
          </p:cNvGraphicFramePr>
          <p:nvPr/>
        </p:nvGraphicFramePr>
        <p:xfrm>
          <a:off x="322263" y="1758950"/>
          <a:ext cx="8575675" cy="4271963"/>
        </p:xfrm>
        <a:graphic>
          <a:graphicData uri="http://schemas.openxmlformats.org/presentationml/2006/ole">
            <p:oleObj spid="_x0000_s501767"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278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278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2789" name="Object 5"/>
          <p:cNvGraphicFramePr>
            <a:graphicFrameLocks noChangeAspect="1"/>
          </p:cNvGraphicFramePr>
          <p:nvPr/>
        </p:nvGraphicFramePr>
        <p:xfrm>
          <a:off x="8594725" y="6388100"/>
          <a:ext cx="419100" cy="312738"/>
        </p:xfrm>
        <a:graphic>
          <a:graphicData uri="http://schemas.openxmlformats.org/presentationml/2006/ole">
            <p:oleObj spid="_x0000_s502789" name="Drawing" r:id="rId3" imgW="419040" imgH="312480" progId="Presentations.Drawing.16">
              <p:embed/>
            </p:oleObj>
          </a:graphicData>
        </a:graphic>
      </p:graphicFrame>
      <p:graphicFrame>
        <p:nvGraphicFramePr>
          <p:cNvPr id="502791" name="Object 7"/>
          <p:cNvGraphicFramePr>
            <a:graphicFrameLocks noChangeAspect="1"/>
          </p:cNvGraphicFramePr>
          <p:nvPr/>
        </p:nvGraphicFramePr>
        <p:xfrm>
          <a:off x="322263" y="1758950"/>
          <a:ext cx="8575675" cy="4264025"/>
        </p:xfrm>
        <a:graphic>
          <a:graphicData uri="http://schemas.openxmlformats.org/presentationml/2006/ole">
            <p:oleObj spid="_x0000_s502791" name="Drawing" r:id="rId4" imgW="933480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381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381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3813" name="Object 5"/>
          <p:cNvGraphicFramePr>
            <a:graphicFrameLocks noChangeAspect="1"/>
          </p:cNvGraphicFramePr>
          <p:nvPr/>
        </p:nvGraphicFramePr>
        <p:xfrm>
          <a:off x="8594725" y="6388100"/>
          <a:ext cx="419100" cy="312738"/>
        </p:xfrm>
        <a:graphic>
          <a:graphicData uri="http://schemas.openxmlformats.org/presentationml/2006/ole">
            <p:oleObj spid="_x0000_s503813" name="Drawing" r:id="rId3" imgW="419040" imgH="312480" progId="Presentations.Drawing.16">
              <p:embed/>
            </p:oleObj>
          </a:graphicData>
        </a:graphic>
      </p:graphicFrame>
      <p:graphicFrame>
        <p:nvGraphicFramePr>
          <p:cNvPr id="503815" name="Object 7"/>
          <p:cNvGraphicFramePr>
            <a:graphicFrameLocks noChangeAspect="1"/>
          </p:cNvGraphicFramePr>
          <p:nvPr/>
        </p:nvGraphicFramePr>
        <p:xfrm>
          <a:off x="322263" y="1758950"/>
          <a:ext cx="8575675" cy="4156075"/>
        </p:xfrm>
        <a:graphic>
          <a:graphicData uri="http://schemas.openxmlformats.org/presentationml/2006/ole">
            <p:oleObj spid="_x0000_s503815" name="Drawing" r:id="rId4" imgW="9311040" imgH="45082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483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483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4837" name="Object 5"/>
          <p:cNvGraphicFramePr>
            <a:graphicFrameLocks noChangeAspect="1"/>
          </p:cNvGraphicFramePr>
          <p:nvPr/>
        </p:nvGraphicFramePr>
        <p:xfrm>
          <a:off x="8594725" y="6388100"/>
          <a:ext cx="419100" cy="312738"/>
        </p:xfrm>
        <a:graphic>
          <a:graphicData uri="http://schemas.openxmlformats.org/presentationml/2006/ole">
            <p:oleObj spid="_x0000_s504837" name="Drawing" r:id="rId3" imgW="419040" imgH="312480" progId="Presentations.Drawing.16">
              <p:embed/>
            </p:oleObj>
          </a:graphicData>
        </a:graphic>
      </p:graphicFrame>
      <p:graphicFrame>
        <p:nvGraphicFramePr>
          <p:cNvPr id="504839" name="Object 7"/>
          <p:cNvGraphicFramePr>
            <a:graphicFrameLocks noChangeAspect="1"/>
          </p:cNvGraphicFramePr>
          <p:nvPr/>
        </p:nvGraphicFramePr>
        <p:xfrm>
          <a:off x="322263" y="1758950"/>
          <a:ext cx="8575675" cy="4391025"/>
        </p:xfrm>
        <a:graphic>
          <a:graphicData uri="http://schemas.openxmlformats.org/presentationml/2006/ole">
            <p:oleObj spid="_x0000_s504839" name="Drawing" r:id="rId4" imgW="9311040" imgH="476280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6899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6899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68997" name="Object 5"/>
          <p:cNvGraphicFramePr>
            <a:graphicFrameLocks noChangeAspect="1"/>
          </p:cNvGraphicFramePr>
          <p:nvPr/>
        </p:nvGraphicFramePr>
        <p:xfrm>
          <a:off x="8594725" y="6388100"/>
          <a:ext cx="419100" cy="312738"/>
        </p:xfrm>
        <a:graphic>
          <a:graphicData uri="http://schemas.openxmlformats.org/presentationml/2006/ole">
            <p:oleObj spid="_x0000_s468997" name="Drawing" r:id="rId3" imgW="419040" imgH="312480" progId="Presentations.Drawing.16">
              <p:embed/>
            </p:oleObj>
          </a:graphicData>
        </a:graphic>
      </p:graphicFrame>
      <p:graphicFrame>
        <p:nvGraphicFramePr>
          <p:cNvPr id="468999" name="Object 7"/>
          <p:cNvGraphicFramePr>
            <a:graphicFrameLocks noChangeAspect="1"/>
          </p:cNvGraphicFramePr>
          <p:nvPr/>
        </p:nvGraphicFramePr>
        <p:xfrm>
          <a:off x="322263" y="1758950"/>
          <a:ext cx="8575675" cy="3929063"/>
        </p:xfrm>
        <a:graphic>
          <a:graphicData uri="http://schemas.openxmlformats.org/presentationml/2006/ole">
            <p:oleObj spid="_x0000_s468999" name="Drawing" r:id="rId4" imgW="931104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585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586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5861" name="Object 5"/>
          <p:cNvGraphicFramePr>
            <a:graphicFrameLocks noChangeAspect="1"/>
          </p:cNvGraphicFramePr>
          <p:nvPr/>
        </p:nvGraphicFramePr>
        <p:xfrm>
          <a:off x="8594725" y="6388100"/>
          <a:ext cx="419100" cy="312738"/>
        </p:xfrm>
        <a:graphic>
          <a:graphicData uri="http://schemas.openxmlformats.org/presentationml/2006/ole">
            <p:oleObj spid="_x0000_s505861" name="Drawing" r:id="rId3" imgW="419040" imgH="312480" progId="Presentations.Drawing.16">
              <p:embed/>
            </p:oleObj>
          </a:graphicData>
        </a:graphic>
      </p:graphicFrame>
      <p:graphicFrame>
        <p:nvGraphicFramePr>
          <p:cNvPr id="505863" name="Object 7"/>
          <p:cNvGraphicFramePr>
            <a:graphicFrameLocks noChangeAspect="1"/>
          </p:cNvGraphicFramePr>
          <p:nvPr/>
        </p:nvGraphicFramePr>
        <p:xfrm>
          <a:off x="322263" y="1758950"/>
          <a:ext cx="8575675" cy="3673475"/>
        </p:xfrm>
        <a:graphic>
          <a:graphicData uri="http://schemas.openxmlformats.org/presentationml/2006/ole">
            <p:oleObj spid="_x0000_s505863" name="Drawing" r:id="rId4" imgW="9318960" imgH="39916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688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688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6885" name="Object 5"/>
          <p:cNvGraphicFramePr>
            <a:graphicFrameLocks noChangeAspect="1"/>
          </p:cNvGraphicFramePr>
          <p:nvPr/>
        </p:nvGraphicFramePr>
        <p:xfrm>
          <a:off x="8594725" y="6388100"/>
          <a:ext cx="419100" cy="312738"/>
        </p:xfrm>
        <a:graphic>
          <a:graphicData uri="http://schemas.openxmlformats.org/presentationml/2006/ole">
            <p:oleObj spid="_x0000_s506885" name="Drawing" r:id="rId3" imgW="419040" imgH="312480" progId="Presentations.Drawing.16">
              <p:embed/>
            </p:oleObj>
          </a:graphicData>
        </a:graphic>
      </p:graphicFrame>
      <p:graphicFrame>
        <p:nvGraphicFramePr>
          <p:cNvPr id="506887" name="Object 7"/>
          <p:cNvGraphicFramePr>
            <a:graphicFrameLocks noChangeAspect="1"/>
          </p:cNvGraphicFramePr>
          <p:nvPr/>
        </p:nvGraphicFramePr>
        <p:xfrm>
          <a:off x="322263" y="1758950"/>
          <a:ext cx="8575675" cy="3925888"/>
        </p:xfrm>
        <a:graphic>
          <a:graphicData uri="http://schemas.openxmlformats.org/presentationml/2006/ole">
            <p:oleObj spid="_x0000_s506887" name="Drawing" r:id="rId4" imgW="931896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790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790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7909" name="Object 5"/>
          <p:cNvGraphicFramePr>
            <a:graphicFrameLocks noChangeAspect="1"/>
          </p:cNvGraphicFramePr>
          <p:nvPr/>
        </p:nvGraphicFramePr>
        <p:xfrm>
          <a:off x="8594725" y="6388100"/>
          <a:ext cx="419100" cy="312738"/>
        </p:xfrm>
        <a:graphic>
          <a:graphicData uri="http://schemas.openxmlformats.org/presentationml/2006/ole">
            <p:oleObj spid="_x0000_s507909" name="Drawing" r:id="rId3" imgW="419040" imgH="312480" progId="Presentations.Drawing.16">
              <p:embed/>
            </p:oleObj>
          </a:graphicData>
        </a:graphic>
      </p:graphicFrame>
      <p:graphicFrame>
        <p:nvGraphicFramePr>
          <p:cNvPr id="507911" name="Object 7"/>
          <p:cNvGraphicFramePr>
            <a:graphicFrameLocks noChangeAspect="1"/>
          </p:cNvGraphicFramePr>
          <p:nvPr/>
        </p:nvGraphicFramePr>
        <p:xfrm>
          <a:off x="322263" y="1758950"/>
          <a:ext cx="8575675" cy="4271963"/>
        </p:xfrm>
        <a:graphic>
          <a:graphicData uri="http://schemas.openxmlformats.org/presentationml/2006/ole">
            <p:oleObj spid="_x0000_s507911"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893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893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8933" name="Object 5"/>
          <p:cNvGraphicFramePr>
            <a:graphicFrameLocks noChangeAspect="1"/>
          </p:cNvGraphicFramePr>
          <p:nvPr/>
        </p:nvGraphicFramePr>
        <p:xfrm>
          <a:off x="8594725" y="6388100"/>
          <a:ext cx="419100" cy="312738"/>
        </p:xfrm>
        <a:graphic>
          <a:graphicData uri="http://schemas.openxmlformats.org/presentationml/2006/ole">
            <p:oleObj spid="_x0000_s508933" name="Drawing" r:id="rId3" imgW="419040" imgH="312480" progId="Presentations.Drawing.16">
              <p:embed/>
            </p:oleObj>
          </a:graphicData>
        </a:graphic>
      </p:graphicFrame>
      <p:graphicFrame>
        <p:nvGraphicFramePr>
          <p:cNvPr id="508935" name="Object 7"/>
          <p:cNvGraphicFramePr>
            <a:graphicFrameLocks noChangeAspect="1"/>
          </p:cNvGraphicFramePr>
          <p:nvPr/>
        </p:nvGraphicFramePr>
        <p:xfrm>
          <a:off x="322263" y="1758950"/>
          <a:ext cx="8575675" cy="4271963"/>
        </p:xfrm>
        <a:graphic>
          <a:graphicData uri="http://schemas.openxmlformats.org/presentationml/2006/ole">
            <p:oleObj spid="_x0000_s508935"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50995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The marketing research process</a:t>
            </a:r>
            <a:endParaRPr lang="en-US" sz="2000" b="1">
              <a:solidFill>
                <a:srgbClr val="003399"/>
              </a:solidFill>
              <a:latin typeface="Tahoma" pitchFamily="34" charset="0"/>
            </a:endParaRPr>
          </a:p>
        </p:txBody>
      </p:sp>
      <p:sp>
        <p:nvSpPr>
          <p:cNvPr id="50995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509957" name="Object 5"/>
          <p:cNvGraphicFramePr>
            <a:graphicFrameLocks noChangeAspect="1"/>
          </p:cNvGraphicFramePr>
          <p:nvPr/>
        </p:nvGraphicFramePr>
        <p:xfrm>
          <a:off x="8594725" y="6388100"/>
          <a:ext cx="419100" cy="312738"/>
        </p:xfrm>
        <a:graphic>
          <a:graphicData uri="http://schemas.openxmlformats.org/presentationml/2006/ole">
            <p:oleObj spid="_x0000_s509957" name="Drawing" r:id="rId3" imgW="419040" imgH="312480" progId="Presentations.Drawing.16">
              <p:embed/>
            </p:oleObj>
          </a:graphicData>
        </a:graphic>
      </p:graphicFrame>
      <p:graphicFrame>
        <p:nvGraphicFramePr>
          <p:cNvPr id="509959" name="Object 7"/>
          <p:cNvGraphicFramePr>
            <a:graphicFrameLocks noChangeAspect="1"/>
          </p:cNvGraphicFramePr>
          <p:nvPr/>
        </p:nvGraphicFramePr>
        <p:xfrm>
          <a:off x="322263" y="1758950"/>
          <a:ext cx="8575675" cy="4270375"/>
        </p:xfrm>
        <a:graphic>
          <a:graphicData uri="http://schemas.openxmlformats.org/presentationml/2006/ole">
            <p:oleObj spid="_x0000_s509959" name="Drawing" r:id="rId4" imgW="931896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0019"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0020"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0021" name="Object 5"/>
          <p:cNvGraphicFramePr>
            <a:graphicFrameLocks noChangeAspect="1"/>
          </p:cNvGraphicFramePr>
          <p:nvPr/>
        </p:nvGraphicFramePr>
        <p:xfrm>
          <a:off x="8594725" y="6388100"/>
          <a:ext cx="419100" cy="312738"/>
        </p:xfrm>
        <a:graphic>
          <a:graphicData uri="http://schemas.openxmlformats.org/presentationml/2006/ole">
            <p:oleObj spid="_x0000_s470021" name="Drawing" r:id="rId3" imgW="419040" imgH="312480" progId="Presentations.Drawing.16">
              <p:embed/>
            </p:oleObj>
          </a:graphicData>
        </a:graphic>
      </p:graphicFrame>
      <p:graphicFrame>
        <p:nvGraphicFramePr>
          <p:cNvPr id="470023" name="Object 7"/>
          <p:cNvGraphicFramePr>
            <a:graphicFrameLocks noChangeAspect="1"/>
          </p:cNvGraphicFramePr>
          <p:nvPr/>
        </p:nvGraphicFramePr>
        <p:xfrm>
          <a:off x="322263" y="1758950"/>
          <a:ext cx="8575675" cy="4271963"/>
        </p:xfrm>
        <a:graphic>
          <a:graphicData uri="http://schemas.openxmlformats.org/presentationml/2006/ole">
            <p:oleObj spid="_x0000_s470023" name="Drawing" r:id="rId4" imgW="931104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1043"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1044"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1045" name="Object 5"/>
          <p:cNvGraphicFramePr>
            <a:graphicFrameLocks noChangeAspect="1"/>
          </p:cNvGraphicFramePr>
          <p:nvPr/>
        </p:nvGraphicFramePr>
        <p:xfrm>
          <a:off x="8594725" y="6388100"/>
          <a:ext cx="419100" cy="312738"/>
        </p:xfrm>
        <a:graphic>
          <a:graphicData uri="http://schemas.openxmlformats.org/presentationml/2006/ole">
            <p:oleObj spid="_x0000_s471045" name="Drawing" r:id="rId3" imgW="419040" imgH="312480" progId="Presentations.Drawing.16">
              <p:embed/>
            </p:oleObj>
          </a:graphicData>
        </a:graphic>
      </p:graphicFrame>
      <p:graphicFrame>
        <p:nvGraphicFramePr>
          <p:cNvPr id="471047" name="Object 7"/>
          <p:cNvGraphicFramePr>
            <a:graphicFrameLocks noChangeAspect="1"/>
          </p:cNvGraphicFramePr>
          <p:nvPr/>
        </p:nvGraphicFramePr>
        <p:xfrm>
          <a:off x="322263" y="1758950"/>
          <a:ext cx="8575675" cy="3932238"/>
        </p:xfrm>
        <a:graphic>
          <a:graphicData uri="http://schemas.openxmlformats.org/presentationml/2006/ole">
            <p:oleObj spid="_x0000_s471047" name="Drawing" r:id="rId4" imgW="9303120" imgH="4262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2067"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2068"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2069" name="Object 5"/>
          <p:cNvGraphicFramePr>
            <a:graphicFrameLocks noChangeAspect="1"/>
          </p:cNvGraphicFramePr>
          <p:nvPr/>
        </p:nvGraphicFramePr>
        <p:xfrm>
          <a:off x="8594725" y="6388100"/>
          <a:ext cx="419100" cy="312738"/>
        </p:xfrm>
        <a:graphic>
          <a:graphicData uri="http://schemas.openxmlformats.org/presentationml/2006/ole">
            <p:oleObj spid="_x0000_s472069" name="Drawing" r:id="rId3" imgW="419040" imgH="312480" progId="Presentations.Drawing.16">
              <p:embed/>
            </p:oleObj>
          </a:graphicData>
        </a:graphic>
      </p:graphicFrame>
      <p:graphicFrame>
        <p:nvGraphicFramePr>
          <p:cNvPr id="472071" name="Object 7"/>
          <p:cNvGraphicFramePr>
            <a:graphicFrameLocks noChangeAspect="1"/>
          </p:cNvGraphicFramePr>
          <p:nvPr/>
        </p:nvGraphicFramePr>
        <p:xfrm>
          <a:off x="322263" y="1758950"/>
          <a:ext cx="8575675" cy="3238500"/>
        </p:xfrm>
        <a:graphic>
          <a:graphicData uri="http://schemas.openxmlformats.org/presentationml/2006/ole">
            <p:oleObj spid="_x0000_s472071" name="Drawing" r:id="rId4" imgW="9311040" imgH="35143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3091"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3092"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3093" name="Object 5"/>
          <p:cNvGraphicFramePr>
            <a:graphicFrameLocks noChangeAspect="1"/>
          </p:cNvGraphicFramePr>
          <p:nvPr/>
        </p:nvGraphicFramePr>
        <p:xfrm>
          <a:off x="8594725" y="6388100"/>
          <a:ext cx="419100" cy="312738"/>
        </p:xfrm>
        <a:graphic>
          <a:graphicData uri="http://schemas.openxmlformats.org/presentationml/2006/ole">
            <p:oleObj spid="_x0000_s473093" name="Drawing" r:id="rId3" imgW="419040" imgH="312480" progId="Presentations.Drawing.16">
              <p:embed/>
            </p:oleObj>
          </a:graphicData>
        </a:graphic>
      </p:graphicFrame>
      <p:graphicFrame>
        <p:nvGraphicFramePr>
          <p:cNvPr id="473095" name="Object 7"/>
          <p:cNvGraphicFramePr>
            <a:graphicFrameLocks noChangeAspect="1"/>
          </p:cNvGraphicFramePr>
          <p:nvPr/>
        </p:nvGraphicFramePr>
        <p:xfrm>
          <a:off x="322263" y="1758950"/>
          <a:ext cx="8575675" cy="3240088"/>
        </p:xfrm>
        <a:graphic>
          <a:graphicData uri="http://schemas.openxmlformats.org/presentationml/2006/ole">
            <p:oleObj spid="_x0000_s473095" name="Drawing" r:id="rId4" imgW="9303120" imgH="35143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ctrTitle"/>
          </p:nvPr>
        </p:nvSpPr>
        <p:spPr>
          <a:xfrm>
            <a:off x="0" y="165100"/>
            <a:ext cx="9144000" cy="685800"/>
          </a:xfrm>
        </p:spPr>
        <p:txBody>
          <a:bodyPr/>
          <a:lstStyle/>
          <a:p>
            <a:r>
              <a:rPr lang="en-US" sz="3700" b="1">
                <a:solidFill>
                  <a:srgbClr val="003399"/>
                </a:solidFill>
                <a:latin typeface="Tahoma" pitchFamily="34" charset="0"/>
              </a:rPr>
              <a:t>MARKET INFORMATION / RESEARCH</a:t>
            </a:r>
          </a:p>
        </p:txBody>
      </p:sp>
      <p:sp>
        <p:nvSpPr>
          <p:cNvPr id="474115" name="Rectangle 3"/>
          <p:cNvSpPr>
            <a:spLocks noGrp="1" noChangeArrowheads="1"/>
          </p:cNvSpPr>
          <p:nvPr>
            <p:ph type="subTitle" idx="1"/>
          </p:nvPr>
        </p:nvSpPr>
        <p:spPr>
          <a:xfrm>
            <a:off x="0" y="1066800"/>
            <a:ext cx="9144000" cy="609600"/>
          </a:xfrm>
        </p:spPr>
        <p:txBody>
          <a:bodyPr/>
          <a:lstStyle/>
          <a:p>
            <a:r>
              <a:rPr lang="en-US" b="1">
                <a:solidFill>
                  <a:srgbClr val="003399"/>
                </a:solidFill>
                <a:latin typeface="Tahoma" pitchFamily="34" charset="0"/>
              </a:rPr>
              <a:t>Marketing research aspects</a:t>
            </a:r>
            <a:endParaRPr lang="en-US" sz="2000" b="1">
              <a:solidFill>
                <a:srgbClr val="003399"/>
              </a:solidFill>
              <a:latin typeface="Tahoma" pitchFamily="34" charset="0"/>
            </a:endParaRPr>
          </a:p>
        </p:txBody>
      </p:sp>
      <p:sp>
        <p:nvSpPr>
          <p:cNvPr id="474116" name="Line 4"/>
          <p:cNvSpPr>
            <a:spLocks noChangeShapeType="1"/>
          </p:cNvSpPr>
          <p:nvPr/>
        </p:nvSpPr>
        <p:spPr bwMode="auto">
          <a:xfrm>
            <a:off x="0" y="914400"/>
            <a:ext cx="9144000" cy="0"/>
          </a:xfrm>
          <a:prstGeom prst="line">
            <a:avLst/>
          </a:prstGeom>
          <a:noFill/>
          <a:ln w="28575">
            <a:solidFill>
              <a:schemeClr val="tx1"/>
            </a:solidFill>
            <a:round/>
            <a:headEnd/>
            <a:tailEnd/>
          </a:ln>
          <a:effectLst/>
        </p:spPr>
        <p:txBody>
          <a:bodyPr/>
          <a:lstStyle/>
          <a:p>
            <a:endParaRPr lang="en-US"/>
          </a:p>
        </p:txBody>
      </p:sp>
      <p:graphicFrame>
        <p:nvGraphicFramePr>
          <p:cNvPr id="474117" name="Object 5"/>
          <p:cNvGraphicFramePr>
            <a:graphicFrameLocks noChangeAspect="1"/>
          </p:cNvGraphicFramePr>
          <p:nvPr/>
        </p:nvGraphicFramePr>
        <p:xfrm>
          <a:off x="8594725" y="6388100"/>
          <a:ext cx="419100" cy="312738"/>
        </p:xfrm>
        <a:graphic>
          <a:graphicData uri="http://schemas.openxmlformats.org/presentationml/2006/ole">
            <p:oleObj spid="_x0000_s474117" name="Drawing" r:id="rId3" imgW="419040" imgH="312480" progId="Presentations.Drawing.16">
              <p:embed/>
            </p:oleObj>
          </a:graphicData>
        </a:graphic>
      </p:graphicFrame>
      <p:graphicFrame>
        <p:nvGraphicFramePr>
          <p:cNvPr id="474119" name="Object 7"/>
          <p:cNvGraphicFramePr>
            <a:graphicFrameLocks noChangeAspect="1"/>
          </p:cNvGraphicFramePr>
          <p:nvPr/>
        </p:nvGraphicFramePr>
        <p:xfrm>
          <a:off x="322263" y="1758950"/>
          <a:ext cx="8575675" cy="4276725"/>
        </p:xfrm>
        <a:graphic>
          <a:graphicData uri="http://schemas.openxmlformats.org/presentationml/2006/ole">
            <p:oleObj spid="_x0000_s474119" name="Drawing" r:id="rId4" imgW="9303120" imgH="46357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1552</TotalTime>
  <Words>335</Words>
  <Application>Microsoft Office PowerPoint</Application>
  <PresentationFormat>On-screen Show (4:3)</PresentationFormat>
  <Paragraphs>86</Paragraphs>
  <Slides>44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9" baseType="lpstr">
      <vt:lpstr>Arial</vt:lpstr>
      <vt:lpstr>Tahoma</vt:lpstr>
      <vt:lpstr>Dunes</vt:lpstr>
      <vt:lpstr>Presentations X6 Drawing</vt:lpstr>
      <vt:lpstr>Presentations X8 Drawing</vt:lpstr>
      <vt:lpstr>BUSINESS MARKETING / 06</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lpstr>MARKET INFORMATION / RESEARCH</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Business_marketing_06</dc:title>
  <dc:subject>Market research</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64</cp:revision>
  <dcterms:created xsi:type="dcterms:W3CDTF">2015-09-06T15:15:23Z</dcterms:created>
  <dcterms:modified xsi:type="dcterms:W3CDTF">2020-01-31T21:56:06Z</dcterms:modified>
  <cp:category>based on Ph. Kotler's Principles of marketing, international edition;Business marketing management / Dr. Wim Biemans and additional materials by Raymond Reinhardt</cp:category>
</cp:coreProperties>
</file>