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549" r:id="rId3"/>
    <p:sldId id="727" r:id="rId4"/>
    <p:sldId id="728" r:id="rId5"/>
    <p:sldId id="729" r:id="rId6"/>
    <p:sldId id="730" r:id="rId7"/>
    <p:sldId id="731" r:id="rId8"/>
    <p:sldId id="732" r:id="rId9"/>
    <p:sldId id="733" r:id="rId10"/>
    <p:sldId id="734" r:id="rId11"/>
    <p:sldId id="735" r:id="rId12"/>
    <p:sldId id="736" r:id="rId13"/>
    <p:sldId id="737" r:id="rId14"/>
    <p:sldId id="738" r:id="rId15"/>
    <p:sldId id="739" r:id="rId16"/>
    <p:sldId id="740" r:id="rId17"/>
    <p:sldId id="741" r:id="rId18"/>
    <p:sldId id="742" r:id="rId19"/>
    <p:sldId id="743" r:id="rId20"/>
    <p:sldId id="744" r:id="rId21"/>
    <p:sldId id="745" r:id="rId22"/>
    <p:sldId id="746" r:id="rId23"/>
    <p:sldId id="747" r:id="rId24"/>
    <p:sldId id="748" r:id="rId25"/>
    <p:sldId id="749" r:id="rId26"/>
    <p:sldId id="750" r:id="rId27"/>
    <p:sldId id="751" r:id="rId28"/>
    <p:sldId id="752" r:id="rId29"/>
    <p:sldId id="753" r:id="rId30"/>
    <p:sldId id="754" r:id="rId31"/>
    <p:sldId id="755" r:id="rId32"/>
    <p:sldId id="756" r:id="rId33"/>
    <p:sldId id="757" r:id="rId34"/>
    <p:sldId id="758" r:id="rId35"/>
    <p:sldId id="759" r:id="rId36"/>
    <p:sldId id="760" r:id="rId37"/>
    <p:sldId id="761" r:id="rId38"/>
    <p:sldId id="762" r:id="rId39"/>
    <p:sldId id="76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czsrmVG5/wVmPk7IN9Sb1w" hashData="6VlAgBpjvPgaKXgVYJ+Zmh9MPt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7E6"/>
    <a:srgbClr val="0000CC"/>
    <a:srgbClr val="0066FF"/>
    <a:srgbClr val="FF3300"/>
    <a:srgbClr val="00CC00"/>
    <a:srgbClr val="3333FF"/>
    <a:srgbClr val="5F9BFD"/>
    <a:srgbClr val="6060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22" autoAdjust="0"/>
    <p:restoredTop sz="94634" autoAdjust="0"/>
  </p:normalViewPr>
  <p:slideViewPr>
    <p:cSldViewPr showGuides="1">
      <p:cViewPr varScale="1">
        <p:scale>
          <a:sx n="48" d="100"/>
          <a:sy n="48" d="100"/>
        </p:scale>
        <p:origin x="-1090" y="-72"/>
      </p:cViewPr>
      <p:guideLst>
        <p:guide orient="horz" pos="1108"/>
        <p:guide pos="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71ABA-3293-4824-8195-173730636F39}"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210D2-2F22-4E8A-98B5-CF1D43D0FF6D}"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83AAEC-A11C-4918-83A1-0794D22377EE}"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5FC01-0FF3-4246-97E4-E3F9924D07C7}"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3F4BFE-7D66-4183-8ACD-1EE4E2F51BD4}"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23AF69-DA72-4D4A-9807-EEE72702422A}"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43E7776-C2D2-4262-B019-D789CF23346A}"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135C63-88FB-46AE-9A37-0601B7A05A59}"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01ACA9-62DE-454A-A459-ABEEF4059C19}"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CBB39-0425-44F0-B86D-35139979164E}"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1B1FE8-3832-4360-A817-0BB7114E5063}"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EEEE79-F0E5-41F4-BCE3-418BAA5B4F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BUSINESS MARKETING / 08</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6">
              <p:embed/>
            </p:oleObj>
          </a:graphicData>
        </a:graphic>
      </p:graphicFrame>
      <p:graphicFrame>
        <p:nvGraphicFramePr>
          <p:cNvPr id="2059" name="Object 11"/>
          <p:cNvGraphicFramePr>
            <a:graphicFrameLocks noChangeAspect="1"/>
          </p:cNvGraphicFramePr>
          <p:nvPr/>
        </p:nvGraphicFramePr>
        <p:xfrm>
          <a:off x="198438" y="773113"/>
          <a:ext cx="8945562" cy="3919537"/>
        </p:xfrm>
        <a:graphic>
          <a:graphicData uri="http://schemas.openxmlformats.org/presentationml/2006/ole">
            <p:oleObj spid="_x0000_s2059" name="Drawing" r:id="rId4" imgW="8945280" imgH="3920040" progId="Presentations.Drawing.16">
              <p:embed/>
            </p:oleObj>
          </a:graphicData>
        </a:graphic>
      </p:graphicFrame>
      <p:graphicFrame>
        <p:nvGraphicFramePr>
          <p:cNvPr id="2060" name="Object 12"/>
          <p:cNvGraphicFramePr>
            <a:graphicFrameLocks noChangeAspect="1"/>
          </p:cNvGraphicFramePr>
          <p:nvPr/>
        </p:nvGraphicFramePr>
        <p:xfrm>
          <a:off x="322263" y="5730875"/>
          <a:ext cx="5219700" cy="1127125"/>
        </p:xfrm>
        <a:graphic>
          <a:graphicData uri="http://schemas.openxmlformats.org/presentationml/2006/ole">
            <p:oleObj spid="_x0000_s2060" name="Drawing" r:id="rId5" imgW="5219640" imgH="112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11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1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1157" name="Object 5"/>
          <p:cNvGraphicFramePr>
            <a:graphicFrameLocks noChangeAspect="1"/>
          </p:cNvGraphicFramePr>
          <p:nvPr/>
        </p:nvGraphicFramePr>
        <p:xfrm>
          <a:off x="8594725" y="6388100"/>
          <a:ext cx="419100" cy="312738"/>
        </p:xfrm>
        <a:graphic>
          <a:graphicData uri="http://schemas.openxmlformats.org/presentationml/2006/ole">
            <p:oleObj spid="_x0000_s561157" name="Drawing" r:id="rId3" imgW="419040" imgH="312480" progId="Presentations.Drawing.16">
              <p:embed/>
            </p:oleObj>
          </a:graphicData>
        </a:graphic>
      </p:graphicFrame>
      <p:graphicFrame>
        <p:nvGraphicFramePr>
          <p:cNvPr id="561159" name="Object 7"/>
          <p:cNvGraphicFramePr>
            <a:graphicFrameLocks noChangeAspect="1"/>
          </p:cNvGraphicFramePr>
          <p:nvPr/>
        </p:nvGraphicFramePr>
        <p:xfrm>
          <a:off x="322263" y="1758950"/>
          <a:ext cx="8575675" cy="4567238"/>
        </p:xfrm>
        <a:graphic>
          <a:graphicData uri="http://schemas.openxmlformats.org/presentationml/2006/ole">
            <p:oleObj spid="_x0000_s561159" name="Drawing" r:id="rId4" imgW="917568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21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21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2181" name="Object 5"/>
          <p:cNvGraphicFramePr>
            <a:graphicFrameLocks noChangeAspect="1"/>
          </p:cNvGraphicFramePr>
          <p:nvPr/>
        </p:nvGraphicFramePr>
        <p:xfrm>
          <a:off x="8594725" y="6388100"/>
          <a:ext cx="419100" cy="312738"/>
        </p:xfrm>
        <a:graphic>
          <a:graphicData uri="http://schemas.openxmlformats.org/presentationml/2006/ole">
            <p:oleObj spid="_x0000_s562181" name="Drawing" r:id="rId3" imgW="419040" imgH="312480" progId="Presentations.Drawing.16">
              <p:embed/>
            </p:oleObj>
          </a:graphicData>
        </a:graphic>
      </p:graphicFrame>
      <p:graphicFrame>
        <p:nvGraphicFramePr>
          <p:cNvPr id="562183" name="Object 7"/>
          <p:cNvGraphicFramePr>
            <a:graphicFrameLocks noChangeAspect="1"/>
          </p:cNvGraphicFramePr>
          <p:nvPr/>
        </p:nvGraphicFramePr>
        <p:xfrm>
          <a:off x="322263" y="1758950"/>
          <a:ext cx="8575675" cy="4221163"/>
        </p:xfrm>
        <a:graphic>
          <a:graphicData uri="http://schemas.openxmlformats.org/presentationml/2006/ole">
            <p:oleObj spid="_x0000_s562183" name="Drawing" r:id="rId4" imgW="9215640" imgH="4532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32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32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3205" name="Object 5"/>
          <p:cNvGraphicFramePr>
            <a:graphicFrameLocks noChangeAspect="1"/>
          </p:cNvGraphicFramePr>
          <p:nvPr/>
        </p:nvGraphicFramePr>
        <p:xfrm>
          <a:off x="8594725" y="6388100"/>
          <a:ext cx="419100" cy="312738"/>
        </p:xfrm>
        <a:graphic>
          <a:graphicData uri="http://schemas.openxmlformats.org/presentationml/2006/ole">
            <p:oleObj spid="_x0000_s563205" name="Drawing" r:id="rId3" imgW="419040" imgH="312480" progId="Presentations.Drawing.16">
              <p:embed/>
            </p:oleObj>
          </a:graphicData>
        </a:graphic>
      </p:graphicFrame>
      <p:graphicFrame>
        <p:nvGraphicFramePr>
          <p:cNvPr id="563207" name="Object 7"/>
          <p:cNvGraphicFramePr>
            <a:graphicFrameLocks noChangeAspect="1"/>
          </p:cNvGraphicFramePr>
          <p:nvPr/>
        </p:nvGraphicFramePr>
        <p:xfrm>
          <a:off x="322263" y="1758950"/>
          <a:ext cx="8575675" cy="4221163"/>
        </p:xfrm>
        <a:graphic>
          <a:graphicData uri="http://schemas.openxmlformats.org/presentationml/2006/ole">
            <p:oleObj spid="_x0000_s563207" name="Drawing" r:id="rId4" imgW="9215640" imgH="4532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42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42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4229" name="Object 5"/>
          <p:cNvGraphicFramePr>
            <a:graphicFrameLocks noChangeAspect="1"/>
          </p:cNvGraphicFramePr>
          <p:nvPr/>
        </p:nvGraphicFramePr>
        <p:xfrm>
          <a:off x="8594725" y="6388100"/>
          <a:ext cx="419100" cy="312738"/>
        </p:xfrm>
        <a:graphic>
          <a:graphicData uri="http://schemas.openxmlformats.org/presentationml/2006/ole">
            <p:oleObj spid="_x0000_s564229" name="Drawing" r:id="rId3" imgW="419040" imgH="312480" progId="Presentations.Drawing.16">
              <p:embed/>
            </p:oleObj>
          </a:graphicData>
        </a:graphic>
      </p:graphicFrame>
      <p:graphicFrame>
        <p:nvGraphicFramePr>
          <p:cNvPr id="564231" name="Object 7"/>
          <p:cNvGraphicFramePr>
            <a:graphicFrameLocks noChangeAspect="1"/>
          </p:cNvGraphicFramePr>
          <p:nvPr/>
        </p:nvGraphicFramePr>
        <p:xfrm>
          <a:off x="322263" y="1758950"/>
          <a:ext cx="8575675" cy="4287838"/>
        </p:xfrm>
        <a:graphic>
          <a:graphicData uri="http://schemas.openxmlformats.org/presentationml/2006/ole">
            <p:oleObj spid="_x0000_s564231" name="Drawing" r:id="rId4" imgW="9183600" imgH="4587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52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52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5253" name="Object 5"/>
          <p:cNvGraphicFramePr>
            <a:graphicFrameLocks noChangeAspect="1"/>
          </p:cNvGraphicFramePr>
          <p:nvPr/>
        </p:nvGraphicFramePr>
        <p:xfrm>
          <a:off x="8594725" y="6388100"/>
          <a:ext cx="419100" cy="312738"/>
        </p:xfrm>
        <a:graphic>
          <a:graphicData uri="http://schemas.openxmlformats.org/presentationml/2006/ole">
            <p:oleObj spid="_x0000_s565253" name="Drawing" r:id="rId3" imgW="419040" imgH="312480" progId="Presentations.Drawing.16">
              <p:embed/>
            </p:oleObj>
          </a:graphicData>
        </a:graphic>
      </p:graphicFrame>
      <p:graphicFrame>
        <p:nvGraphicFramePr>
          <p:cNvPr id="565255" name="Object 7"/>
          <p:cNvGraphicFramePr>
            <a:graphicFrameLocks noChangeAspect="1"/>
          </p:cNvGraphicFramePr>
          <p:nvPr/>
        </p:nvGraphicFramePr>
        <p:xfrm>
          <a:off x="322263" y="1758950"/>
          <a:ext cx="8575675" cy="3617913"/>
        </p:xfrm>
        <a:graphic>
          <a:graphicData uri="http://schemas.openxmlformats.org/presentationml/2006/ole">
            <p:oleObj spid="_x0000_s565255" name="Drawing" r:id="rId4" imgW="9175680" imgH="3872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62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62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6277" name="Object 5"/>
          <p:cNvGraphicFramePr>
            <a:graphicFrameLocks noChangeAspect="1"/>
          </p:cNvGraphicFramePr>
          <p:nvPr/>
        </p:nvGraphicFramePr>
        <p:xfrm>
          <a:off x="8594725" y="6388100"/>
          <a:ext cx="419100" cy="312738"/>
        </p:xfrm>
        <a:graphic>
          <a:graphicData uri="http://schemas.openxmlformats.org/presentationml/2006/ole">
            <p:oleObj spid="_x0000_s566277" name="Drawing" r:id="rId3" imgW="419040" imgH="312480" progId="Presentations.Drawing.16">
              <p:embed/>
            </p:oleObj>
          </a:graphicData>
        </a:graphic>
      </p:graphicFrame>
      <p:graphicFrame>
        <p:nvGraphicFramePr>
          <p:cNvPr id="566279" name="Object 7"/>
          <p:cNvGraphicFramePr>
            <a:graphicFrameLocks noChangeAspect="1"/>
          </p:cNvGraphicFramePr>
          <p:nvPr/>
        </p:nvGraphicFramePr>
        <p:xfrm>
          <a:off x="322263" y="1758950"/>
          <a:ext cx="8575675" cy="3608388"/>
        </p:xfrm>
        <a:graphic>
          <a:graphicData uri="http://schemas.openxmlformats.org/presentationml/2006/ole">
            <p:oleObj spid="_x0000_s566279" name="Drawing" r:id="rId4" imgW="9183600" imgH="3864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72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73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7301" name="Object 5"/>
          <p:cNvGraphicFramePr>
            <a:graphicFrameLocks noChangeAspect="1"/>
          </p:cNvGraphicFramePr>
          <p:nvPr/>
        </p:nvGraphicFramePr>
        <p:xfrm>
          <a:off x="8594725" y="6388100"/>
          <a:ext cx="419100" cy="312738"/>
        </p:xfrm>
        <a:graphic>
          <a:graphicData uri="http://schemas.openxmlformats.org/presentationml/2006/ole">
            <p:oleObj spid="_x0000_s567301" name="Drawing" r:id="rId3" imgW="419040" imgH="312480" progId="Presentations.Drawing.16">
              <p:embed/>
            </p:oleObj>
          </a:graphicData>
        </a:graphic>
      </p:graphicFrame>
      <p:graphicFrame>
        <p:nvGraphicFramePr>
          <p:cNvPr id="567303" name="Object 7"/>
          <p:cNvGraphicFramePr>
            <a:graphicFrameLocks noChangeAspect="1"/>
          </p:cNvGraphicFramePr>
          <p:nvPr/>
        </p:nvGraphicFramePr>
        <p:xfrm>
          <a:off x="322263" y="1758950"/>
          <a:ext cx="8575675" cy="3284538"/>
        </p:xfrm>
        <a:graphic>
          <a:graphicData uri="http://schemas.openxmlformats.org/presentationml/2006/ole">
            <p:oleObj spid="_x0000_s567303" name="Drawing" r:id="rId4" imgW="9175680" imgH="3514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83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83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8325" name="Object 5"/>
          <p:cNvGraphicFramePr>
            <a:graphicFrameLocks noChangeAspect="1"/>
          </p:cNvGraphicFramePr>
          <p:nvPr/>
        </p:nvGraphicFramePr>
        <p:xfrm>
          <a:off x="8594725" y="6388100"/>
          <a:ext cx="419100" cy="312738"/>
        </p:xfrm>
        <a:graphic>
          <a:graphicData uri="http://schemas.openxmlformats.org/presentationml/2006/ole">
            <p:oleObj spid="_x0000_s568325" name="Drawing" r:id="rId3" imgW="419040" imgH="312480" progId="Presentations.Drawing.16">
              <p:embed/>
            </p:oleObj>
          </a:graphicData>
        </a:graphic>
      </p:graphicFrame>
      <p:graphicFrame>
        <p:nvGraphicFramePr>
          <p:cNvPr id="568327" name="Object 7"/>
          <p:cNvGraphicFramePr>
            <a:graphicFrameLocks noChangeAspect="1"/>
          </p:cNvGraphicFramePr>
          <p:nvPr/>
        </p:nvGraphicFramePr>
        <p:xfrm>
          <a:off x="322263" y="1758950"/>
          <a:ext cx="8575675" cy="3605213"/>
        </p:xfrm>
        <a:graphic>
          <a:graphicData uri="http://schemas.openxmlformats.org/presentationml/2006/ole">
            <p:oleObj spid="_x0000_s568327" name="Drawing" r:id="rId4" imgW="9191880" imgH="3864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93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93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9349" name="Object 5"/>
          <p:cNvGraphicFramePr>
            <a:graphicFrameLocks noChangeAspect="1"/>
          </p:cNvGraphicFramePr>
          <p:nvPr/>
        </p:nvGraphicFramePr>
        <p:xfrm>
          <a:off x="8594725" y="6388100"/>
          <a:ext cx="419100" cy="312738"/>
        </p:xfrm>
        <a:graphic>
          <a:graphicData uri="http://schemas.openxmlformats.org/presentationml/2006/ole">
            <p:oleObj spid="_x0000_s569349" name="Drawing" r:id="rId3" imgW="419040" imgH="312480" progId="Presentations.Drawing.16">
              <p:embed/>
            </p:oleObj>
          </a:graphicData>
        </a:graphic>
      </p:graphicFrame>
      <p:graphicFrame>
        <p:nvGraphicFramePr>
          <p:cNvPr id="569351" name="Object 7"/>
          <p:cNvGraphicFramePr>
            <a:graphicFrameLocks noChangeAspect="1"/>
          </p:cNvGraphicFramePr>
          <p:nvPr/>
        </p:nvGraphicFramePr>
        <p:xfrm>
          <a:off x="322263" y="1758950"/>
          <a:ext cx="8575675" cy="3284538"/>
        </p:xfrm>
        <a:graphic>
          <a:graphicData uri="http://schemas.openxmlformats.org/presentationml/2006/ole">
            <p:oleObj spid="_x0000_s569351" name="Drawing" r:id="rId4" imgW="9175680" imgH="3514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03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03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0373" name="Object 5"/>
          <p:cNvGraphicFramePr>
            <a:graphicFrameLocks noChangeAspect="1"/>
          </p:cNvGraphicFramePr>
          <p:nvPr/>
        </p:nvGraphicFramePr>
        <p:xfrm>
          <a:off x="8594725" y="6388100"/>
          <a:ext cx="419100" cy="312738"/>
        </p:xfrm>
        <a:graphic>
          <a:graphicData uri="http://schemas.openxmlformats.org/presentationml/2006/ole">
            <p:oleObj spid="_x0000_s570373" name="Drawing" r:id="rId3" imgW="419040" imgH="312480" progId="Presentations.Drawing.16">
              <p:embed/>
            </p:oleObj>
          </a:graphicData>
        </a:graphic>
      </p:graphicFrame>
      <p:graphicFrame>
        <p:nvGraphicFramePr>
          <p:cNvPr id="570375" name="Object 7"/>
          <p:cNvGraphicFramePr>
            <a:graphicFrameLocks noChangeAspect="1"/>
          </p:cNvGraphicFramePr>
          <p:nvPr/>
        </p:nvGraphicFramePr>
        <p:xfrm>
          <a:off x="322263" y="1758950"/>
          <a:ext cx="8575675" cy="3605213"/>
        </p:xfrm>
        <a:graphic>
          <a:graphicData uri="http://schemas.openxmlformats.org/presentationml/2006/ole">
            <p:oleObj spid="_x0000_s570375" name="Drawing" r:id="rId4" imgW="9191880" imgH="3864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3686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368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8645" name="Object 5"/>
          <p:cNvGraphicFramePr>
            <a:graphicFrameLocks noChangeAspect="1"/>
          </p:cNvGraphicFramePr>
          <p:nvPr/>
        </p:nvGraphicFramePr>
        <p:xfrm>
          <a:off x="8594725" y="6388100"/>
          <a:ext cx="419100" cy="312738"/>
        </p:xfrm>
        <a:graphic>
          <a:graphicData uri="http://schemas.openxmlformats.org/presentationml/2006/ole">
            <p:oleObj spid="_x0000_s368645" name="Drawing" r:id="rId3" imgW="419040" imgH="312480" progId="Presentations.Drawing.16">
              <p:embed/>
            </p:oleObj>
          </a:graphicData>
        </a:graphic>
      </p:graphicFrame>
      <p:graphicFrame>
        <p:nvGraphicFramePr>
          <p:cNvPr id="368652" name="Object 12"/>
          <p:cNvGraphicFramePr>
            <a:graphicFrameLocks noChangeAspect="1"/>
          </p:cNvGraphicFramePr>
          <p:nvPr/>
        </p:nvGraphicFramePr>
        <p:xfrm>
          <a:off x="322263" y="1758950"/>
          <a:ext cx="8575675" cy="4567238"/>
        </p:xfrm>
        <a:graphic>
          <a:graphicData uri="http://schemas.openxmlformats.org/presentationml/2006/ole">
            <p:oleObj spid="_x0000_s368652" name="Drawing" r:id="rId4" imgW="917568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13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13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1397" name="Object 5"/>
          <p:cNvGraphicFramePr>
            <a:graphicFrameLocks noChangeAspect="1"/>
          </p:cNvGraphicFramePr>
          <p:nvPr/>
        </p:nvGraphicFramePr>
        <p:xfrm>
          <a:off x="8594725" y="6388100"/>
          <a:ext cx="419100" cy="312738"/>
        </p:xfrm>
        <a:graphic>
          <a:graphicData uri="http://schemas.openxmlformats.org/presentationml/2006/ole">
            <p:oleObj spid="_x0000_s571397" name="Drawing" r:id="rId3" imgW="419040" imgH="312480" progId="Presentations.Drawing.16">
              <p:embed/>
            </p:oleObj>
          </a:graphicData>
        </a:graphic>
      </p:graphicFrame>
      <p:graphicFrame>
        <p:nvGraphicFramePr>
          <p:cNvPr id="571399" name="Object 7"/>
          <p:cNvGraphicFramePr>
            <a:graphicFrameLocks noChangeAspect="1"/>
          </p:cNvGraphicFramePr>
          <p:nvPr/>
        </p:nvGraphicFramePr>
        <p:xfrm>
          <a:off x="322263" y="1758950"/>
          <a:ext cx="8575675" cy="3913188"/>
        </p:xfrm>
        <a:graphic>
          <a:graphicData uri="http://schemas.openxmlformats.org/presentationml/2006/ole">
            <p:oleObj spid="_x0000_s571399" name="Drawing" r:id="rId4" imgW="9191880" imgH="4190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24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24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2421" name="Object 5"/>
          <p:cNvGraphicFramePr>
            <a:graphicFrameLocks noChangeAspect="1"/>
          </p:cNvGraphicFramePr>
          <p:nvPr/>
        </p:nvGraphicFramePr>
        <p:xfrm>
          <a:off x="8594725" y="6388100"/>
          <a:ext cx="419100" cy="312738"/>
        </p:xfrm>
        <a:graphic>
          <a:graphicData uri="http://schemas.openxmlformats.org/presentationml/2006/ole">
            <p:oleObj spid="_x0000_s572421" name="Drawing" r:id="rId3" imgW="419040" imgH="312480" progId="Presentations.Drawing.16">
              <p:embed/>
            </p:oleObj>
          </a:graphicData>
        </a:graphic>
      </p:graphicFrame>
      <p:graphicFrame>
        <p:nvGraphicFramePr>
          <p:cNvPr id="572423" name="Object 7"/>
          <p:cNvGraphicFramePr>
            <a:graphicFrameLocks noChangeAspect="1"/>
          </p:cNvGraphicFramePr>
          <p:nvPr/>
        </p:nvGraphicFramePr>
        <p:xfrm>
          <a:off x="322263" y="1758950"/>
          <a:ext cx="8575675" cy="2339975"/>
        </p:xfrm>
        <a:graphic>
          <a:graphicData uri="http://schemas.openxmlformats.org/presentationml/2006/ole">
            <p:oleObj spid="_x0000_s572423" name="Drawing" r:id="rId4" imgW="9175680" imgH="2504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34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34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3445" name="Object 5"/>
          <p:cNvGraphicFramePr>
            <a:graphicFrameLocks noChangeAspect="1"/>
          </p:cNvGraphicFramePr>
          <p:nvPr/>
        </p:nvGraphicFramePr>
        <p:xfrm>
          <a:off x="8594725" y="6388100"/>
          <a:ext cx="419100" cy="312738"/>
        </p:xfrm>
        <a:graphic>
          <a:graphicData uri="http://schemas.openxmlformats.org/presentationml/2006/ole">
            <p:oleObj spid="_x0000_s573445" name="Drawing" r:id="rId3" imgW="419040" imgH="312480" progId="Presentations.Drawing.16">
              <p:embed/>
            </p:oleObj>
          </a:graphicData>
        </a:graphic>
      </p:graphicFrame>
      <p:graphicFrame>
        <p:nvGraphicFramePr>
          <p:cNvPr id="573447" name="Object 7"/>
          <p:cNvGraphicFramePr>
            <a:graphicFrameLocks noChangeAspect="1"/>
          </p:cNvGraphicFramePr>
          <p:nvPr/>
        </p:nvGraphicFramePr>
        <p:xfrm>
          <a:off x="322263" y="1758950"/>
          <a:ext cx="8575675" cy="4238625"/>
        </p:xfrm>
        <a:graphic>
          <a:graphicData uri="http://schemas.openxmlformats.org/presentationml/2006/ole">
            <p:oleObj spid="_x0000_s573447" name="Drawing" r:id="rId4" imgW="9175680" imgH="4532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44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44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4469" name="Object 5"/>
          <p:cNvGraphicFramePr>
            <a:graphicFrameLocks noChangeAspect="1"/>
          </p:cNvGraphicFramePr>
          <p:nvPr/>
        </p:nvGraphicFramePr>
        <p:xfrm>
          <a:off x="8594725" y="6388100"/>
          <a:ext cx="419100" cy="312738"/>
        </p:xfrm>
        <a:graphic>
          <a:graphicData uri="http://schemas.openxmlformats.org/presentationml/2006/ole">
            <p:oleObj spid="_x0000_s574469" name="Drawing" r:id="rId3" imgW="419040" imgH="312480" progId="Presentations.Drawing.16">
              <p:embed/>
            </p:oleObj>
          </a:graphicData>
        </a:graphic>
      </p:graphicFrame>
      <p:graphicFrame>
        <p:nvGraphicFramePr>
          <p:cNvPr id="574471" name="Object 7"/>
          <p:cNvGraphicFramePr>
            <a:graphicFrameLocks noChangeAspect="1"/>
          </p:cNvGraphicFramePr>
          <p:nvPr/>
        </p:nvGraphicFramePr>
        <p:xfrm>
          <a:off x="322263" y="1758950"/>
          <a:ext cx="8575675" cy="3952875"/>
        </p:xfrm>
        <a:graphic>
          <a:graphicData uri="http://schemas.openxmlformats.org/presentationml/2006/ole">
            <p:oleObj spid="_x0000_s574471" name="Drawing" r:id="rId4" imgW="9342720" imgH="4301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54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54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5493" name="Object 5"/>
          <p:cNvGraphicFramePr>
            <a:graphicFrameLocks noChangeAspect="1"/>
          </p:cNvGraphicFramePr>
          <p:nvPr/>
        </p:nvGraphicFramePr>
        <p:xfrm>
          <a:off x="8594725" y="6388100"/>
          <a:ext cx="419100" cy="312738"/>
        </p:xfrm>
        <a:graphic>
          <a:graphicData uri="http://schemas.openxmlformats.org/presentationml/2006/ole">
            <p:oleObj spid="_x0000_s575493" name="Drawing" r:id="rId3" imgW="419040" imgH="312480" progId="Presentations.Drawing.16">
              <p:embed/>
            </p:oleObj>
          </a:graphicData>
        </a:graphic>
      </p:graphicFrame>
      <p:graphicFrame>
        <p:nvGraphicFramePr>
          <p:cNvPr id="575495" name="Object 7"/>
          <p:cNvGraphicFramePr>
            <a:graphicFrameLocks noChangeAspect="1"/>
          </p:cNvGraphicFramePr>
          <p:nvPr/>
        </p:nvGraphicFramePr>
        <p:xfrm>
          <a:off x="322263" y="1758950"/>
          <a:ext cx="8575675" cy="2659063"/>
        </p:xfrm>
        <a:graphic>
          <a:graphicData uri="http://schemas.openxmlformats.org/presentationml/2006/ole">
            <p:oleObj spid="_x0000_s575495" name="Drawing" r:id="rId4" imgW="9334800" imgH="2894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65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65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6517" name="Object 5"/>
          <p:cNvGraphicFramePr>
            <a:graphicFrameLocks noChangeAspect="1"/>
          </p:cNvGraphicFramePr>
          <p:nvPr/>
        </p:nvGraphicFramePr>
        <p:xfrm>
          <a:off x="8594725" y="6388100"/>
          <a:ext cx="419100" cy="312738"/>
        </p:xfrm>
        <a:graphic>
          <a:graphicData uri="http://schemas.openxmlformats.org/presentationml/2006/ole">
            <p:oleObj spid="_x0000_s576517" name="Drawing" r:id="rId3" imgW="419040" imgH="312480" progId="Presentations.Drawing.16">
              <p:embed/>
            </p:oleObj>
          </a:graphicData>
        </a:graphic>
      </p:graphicFrame>
      <p:graphicFrame>
        <p:nvGraphicFramePr>
          <p:cNvPr id="576519" name="Object 7"/>
          <p:cNvGraphicFramePr>
            <a:graphicFrameLocks noChangeAspect="1"/>
          </p:cNvGraphicFramePr>
          <p:nvPr/>
        </p:nvGraphicFramePr>
        <p:xfrm>
          <a:off x="322263" y="1758950"/>
          <a:ext cx="8575675" cy="2657475"/>
        </p:xfrm>
        <a:graphic>
          <a:graphicData uri="http://schemas.openxmlformats.org/presentationml/2006/ole">
            <p:oleObj spid="_x0000_s576519" name="Drawing" r:id="rId4" imgW="9342720" imgH="2894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75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75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7541" name="Object 5"/>
          <p:cNvGraphicFramePr>
            <a:graphicFrameLocks noChangeAspect="1"/>
          </p:cNvGraphicFramePr>
          <p:nvPr/>
        </p:nvGraphicFramePr>
        <p:xfrm>
          <a:off x="8594725" y="6388100"/>
          <a:ext cx="419100" cy="312738"/>
        </p:xfrm>
        <a:graphic>
          <a:graphicData uri="http://schemas.openxmlformats.org/presentationml/2006/ole">
            <p:oleObj spid="_x0000_s577541" name="Drawing" r:id="rId3" imgW="419040" imgH="312480" progId="Presentations.Drawing.16">
              <p:embed/>
            </p:oleObj>
          </a:graphicData>
        </a:graphic>
      </p:graphicFrame>
      <p:graphicFrame>
        <p:nvGraphicFramePr>
          <p:cNvPr id="577543" name="Object 7"/>
          <p:cNvGraphicFramePr>
            <a:graphicFrameLocks noChangeAspect="1"/>
          </p:cNvGraphicFramePr>
          <p:nvPr/>
        </p:nvGraphicFramePr>
        <p:xfrm>
          <a:off x="322263" y="1758950"/>
          <a:ext cx="8575675" cy="2333625"/>
        </p:xfrm>
        <a:graphic>
          <a:graphicData uri="http://schemas.openxmlformats.org/presentationml/2006/ole">
            <p:oleObj spid="_x0000_s577543" name="Drawing" r:id="rId4" imgW="9350640" imgH="2544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85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785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8565" name="Object 5"/>
          <p:cNvGraphicFramePr>
            <a:graphicFrameLocks noChangeAspect="1"/>
          </p:cNvGraphicFramePr>
          <p:nvPr/>
        </p:nvGraphicFramePr>
        <p:xfrm>
          <a:off x="8594725" y="6388100"/>
          <a:ext cx="419100" cy="312738"/>
        </p:xfrm>
        <a:graphic>
          <a:graphicData uri="http://schemas.openxmlformats.org/presentationml/2006/ole">
            <p:oleObj spid="_x0000_s578565" name="Drawing" r:id="rId3" imgW="419040" imgH="312480" progId="Presentations.Drawing.16">
              <p:embed/>
            </p:oleObj>
          </a:graphicData>
        </a:graphic>
      </p:graphicFrame>
      <p:graphicFrame>
        <p:nvGraphicFramePr>
          <p:cNvPr id="578567" name="Object 7"/>
          <p:cNvGraphicFramePr>
            <a:graphicFrameLocks noChangeAspect="1"/>
          </p:cNvGraphicFramePr>
          <p:nvPr/>
        </p:nvGraphicFramePr>
        <p:xfrm>
          <a:off x="322263" y="1758950"/>
          <a:ext cx="8575675" cy="3690938"/>
        </p:xfrm>
        <a:graphic>
          <a:graphicData uri="http://schemas.openxmlformats.org/presentationml/2006/ole">
            <p:oleObj spid="_x0000_s578567" name="Drawing" r:id="rId4" imgW="9342720" imgH="4023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795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795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79589" name="Object 5"/>
          <p:cNvGraphicFramePr>
            <a:graphicFrameLocks noChangeAspect="1"/>
          </p:cNvGraphicFramePr>
          <p:nvPr/>
        </p:nvGraphicFramePr>
        <p:xfrm>
          <a:off x="8594725" y="6388100"/>
          <a:ext cx="419100" cy="312738"/>
        </p:xfrm>
        <a:graphic>
          <a:graphicData uri="http://schemas.openxmlformats.org/presentationml/2006/ole">
            <p:oleObj spid="_x0000_s579589" name="Drawing" r:id="rId3" imgW="419040" imgH="312480" progId="Presentations.Drawing.16">
              <p:embed/>
            </p:oleObj>
          </a:graphicData>
        </a:graphic>
      </p:graphicFrame>
      <p:graphicFrame>
        <p:nvGraphicFramePr>
          <p:cNvPr id="579591" name="Object 7"/>
          <p:cNvGraphicFramePr>
            <a:graphicFrameLocks noChangeAspect="1"/>
          </p:cNvGraphicFramePr>
          <p:nvPr/>
        </p:nvGraphicFramePr>
        <p:xfrm>
          <a:off x="322263" y="1758950"/>
          <a:ext cx="8575675" cy="4264025"/>
        </p:xfrm>
        <a:graphic>
          <a:graphicData uri="http://schemas.openxmlformats.org/presentationml/2006/ole">
            <p:oleObj spid="_x0000_s579591" name="Drawing" r:id="rId4" imgW="9350640" imgH="4643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06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06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0613" name="Object 5"/>
          <p:cNvGraphicFramePr>
            <a:graphicFrameLocks noChangeAspect="1"/>
          </p:cNvGraphicFramePr>
          <p:nvPr/>
        </p:nvGraphicFramePr>
        <p:xfrm>
          <a:off x="8594725" y="6388100"/>
          <a:ext cx="419100" cy="312738"/>
        </p:xfrm>
        <a:graphic>
          <a:graphicData uri="http://schemas.openxmlformats.org/presentationml/2006/ole">
            <p:oleObj spid="_x0000_s580613" name="Drawing" r:id="rId3" imgW="419040" imgH="312480" progId="Presentations.Drawing.16">
              <p:embed/>
            </p:oleObj>
          </a:graphicData>
        </a:graphic>
      </p:graphicFrame>
      <p:graphicFrame>
        <p:nvGraphicFramePr>
          <p:cNvPr id="580615" name="Object 7"/>
          <p:cNvGraphicFramePr>
            <a:graphicFrameLocks noChangeAspect="1"/>
          </p:cNvGraphicFramePr>
          <p:nvPr/>
        </p:nvGraphicFramePr>
        <p:xfrm>
          <a:off x="322263" y="1758950"/>
          <a:ext cx="8651875" cy="4181475"/>
        </p:xfrm>
        <a:graphic>
          <a:graphicData uri="http://schemas.openxmlformats.org/presentationml/2006/ole">
            <p:oleObj spid="_x0000_s580615" name="Drawing" r:id="rId4" imgW="9366480" imgH="4524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39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3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3989" name="Object 5"/>
          <p:cNvGraphicFramePr>
            <a:graphicFrameLocks noChangeAspect="1"/>
          </p:cNvGraphicFramePr>
          <p:nvPr/>
        </p:nvGraphicFramePr>
        <p:xfrm>
          <a:off x="8594725" y="6388100"/>
          <a:ext cx="419100" cy="312738"/>
        </p:xfrm>
        <a:graphic>
          <a:graphicData uri="http://schemas.openxmlformats.org/presentationml/2006/ole">
            <p:oleObj spid="_x0000_s553989" name="Drawing" r:id="rId3" imgW="419040" imgH="312480" progId="Presentations.Drawing.16">
              <p:embed/>
            </p:oleObj>
          </a:graphicData>
        </a:graphic>
      </p:graphicFrame>
      <p:graphicFrame>
        <p:nvGraphicFramePr>
          <p:cNvPr id="553991" name="Object 7"/>
          <p:cNvGraphicFramePr>
            <a:graphicFrameLocks noChangeAspect="1"/>
          </p:cNvGraphicFramePr>
          <p:nvPr/>
        </p:nvGraphicFramePr>
        <p:xfrm>
          <a:off x="322263" y="1758950"/>
          <a:ext cx="8575675" cy="3608388"/>
        </p:xfrm>
        <a:graphic>
          <a:graphicData uri="http://schemas.openxmlformats.org/presentationml/2006/ole">
            <p:oleObj spid="_x0000_s553991" name="Drawing" r:id="rId4" imgW="9183600" imgH="3864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16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16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1637" name="Object 5"/>
          <p:cNvGraphicFramePr>
            <a:graphicFrameLocks noChangeAspect="1"/>
          </p:cNvGraphicFramePr>
          <p:nvPr/>
        </p:nvGraphicFramePr>
        <p:xfrm>
          <a:off x="8594725" y="6388100"/>
          <a:ext cx="419100" cy="312738"/>
        </p:xfrm>
        <a:graphic>
          <a:graphicData uri="http://schemas.openxmlformats.org/presentationml/2006/ole">
            <p:oleObj spid="_x0000_s581637" name="Drawing" r:id="rId3" imgW="419040" imgH="312480" progId="Presentations.Drawing.16">
              <p:embed/>
            </p:oleObj>
          </a:graphicData>
        </a:graphic>
      </p:graphicFrame>
      <p:graphicFrame>
        <p:nvGraphicFramePr>
          <p:cNvPr id="581639" name="Object 7"/>
          <p:cNvGraphicFramePr>
            <a:graphicFrameLocks noChangeAspect="1"/>
          </p:cNvGraphicFramePr>
          <p:nvPr/>
        </p:nvGraphicFramePr>
        <p:xfrm>
          <a:off x="322263" y="1758950"/>
          <a:ext cx="8575675" cy="4552950"/>
        </p:xfrm>
        <a:graphic>
          <a:graphicData uri="http://schemas.openxmlformats.org/presentationml/2006/ole">
            <p:oleObj spid="_x0000_s581639" name="Drawing" r:id="rId4" imgW="9350640" imgH="4961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26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26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2661" name="Object 5"/>
          <p:cNvGraphicFramePr>
            <a:graphicFrameLocks noChangeAspect="1"/>
          </p:cNvGraphicFramePr>
          <p:nvPr/>
        </p:nvGraphicFramePr>
        <p:xfrm>
          <a:off x="8594725" y="6388100"/>
          <a:ext cx="419100" cy="312738"/>
        </p:xfrm>
        <a:graphic>
          <a:graphicData uri="http://schemas.openxmlformats.org/presentationml/2006/ole">
            <p:oleObj spid="_x0000_s582661" name="Drawing" r:id="rId3" imgW="419040" imgH="312480" progId="Presentations.Drawing.16">
              <p:embed/>
            </p:oleObj>
          </a:graphicData>
        </a:graphic>
      </p:graphicFrame>
      <p:graphicFrame>
        <p:nvGraphicFramePr>
          <p:cNvPr id="582663" name="Object 7"/>
          <p:cNvGraphicFramePr>
            <a:graphicFrameLocks noChangeAspect="1"/>
          </p:cNvGraphicFramePr>
          <p:nvPr/>
        </p:nvGraphicFramePr>
        <p:xfrm>
          <a:off x="322263" y="1758950"/>
          <a:ext cx="8575675" cy="4225925"/>
        </p:xfrm>
        <a:graphic>
          <a:graphicData uri="http://schemas.openxmlformats.org/presentationml/2006/ole">
            <p:oleObj spid="_x0000_s582663" name="Drawing" r:id="rId4" imgW="9366480" imgH="4611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36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36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3685" name="Object 5"/>
          <p:cNvGraphicFramePr>
            <a:graphicFrameLocks noChangeAspect="1"/>
          </p:cNvGraphicFramePr>
          <p:nvPr/>
        </p:nvGraphicFramePr>
        <p:xfrm>
          <a:off x="8594725" y="6388100"/>
          <a:ext cx="419100" cy="312738"/>
        </p:xfrm>
        <a:graphic>
          <a:graphicData uri="http://schemas.openxmlformats.org/presentationml/2006/ole">
            <p:oleObj spid="_x0000_s583685" name="Drawing" r:id="rId3" imgW="419040" imgH="312480" progId="Presentations.Drawing.16">
              <p:embed/>
            </p:oleObj>
          </a:graphicData>
        </a:graphic>
      </p:graphicFrame>
      <p:graphicFrame>
        <p:nvGraphicFramePr>
          <p:cNvPr id="583688" name="Object 8"/>
          <p:cNvGraphicFramePr>
            <a:graphicFrameLocks noChangeAspect="1"/>
          </p:cNvGraphicFramePr>
          <p:nvPr/>
        </p:nvGraphicFramePr>
        <p:xfrm>
          <a:off x="322263" y="1758950"/>
          <a:ext cx="8348662" cy="3916363"/>
        </p:xfrm>
        <a:graphic>
          <a:graphicData uri="http://schemas.openxmlformats.org/presentationml/2006/ole">
            <p:oleObj spid="_x0000_s583688" name="Drawing" r:id="rId4" imgW="9104400" imgH="4269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47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47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4709" name="Object 5"/>
          <p:cNvGraphicFramePr>
            <a:graphicFrameLocks noChangeAspect="1"/>
          </p:cNvGraphicFramePr>
          <p:nvPr/>
        </p:nvGraphicFramePr>
        <p:xfrm>
          <a:off x="8594725" y="6388100"/>
          <a:ext cx="419100" cy="312738"/>
        </p:xfrm>
        <a:graphic>
          <a:graphicData uri="http://schemas.openxmlformats.org/presentationml/2006/ole">
            <p:oleObj spid="_x0000_s584709" name="Drawing" r:id="rId3" imgW="419040" imgH="312480" progId="Presentations.Drawing.16">
              <p:embed/>
            </p:oleObj>
          </a:graphicData>
        </a:graphic>
      </p:graphicFrame>
      <p:graphicFrame>
        <p:nvGraphicFramePr>
          <p:cNvPr id="584711" name="Object 7"/>
          <p:cNvGraphicFramePr>
            <a:graphicFrameLocks noChangeAspect="1"/>
          </p:cNvGraphicFramePr>
          <p:nvPr/>
        </p:nvGraphicFramePr>
        <p:xfrm>
          <a:off x="322263" y="1758950"/>
          <a:ext cx="8575675" cy="4233863"/>
        </p:xfrm>
        <a:graphic>
          <a:graphicData uri="http://schemas.openxmlformats.org/presentationml/2006/ole">
            <p:oleObj spid="_x0000_s584711" name="Drawing" r:id="rId4" imgW="9350640" imgH="4611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57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57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5733" name="Object 5"/>
          <p:cNvGraphicFramePr>
            <a:graphicFrameLocks noChangeAspect="1"/>
          </p:cNvGraphicFramePr>
          <p:nvPr/>
        </p:nvGraphicFramePr>
        <p:xfrm>
          <a:off x="8594725" y="6388100"/>
          <a:ext cx="419100" cy="312738"/>
        </p:xfrm>
        <a:graphic>
          <a:graphicData uri="http://schemas.openxmlformats.org/presentationml/2006/ole">
            <p:oleObj spid="_x0000_s585733" name="Drawing" r:id="rId3" imgW="419040" imgH="312480" progId="Presentations.Drawing.16">
              <p:embed/>
            </p:oleObj>
          </a:graphicData>
        </a:graphic>
      </p:graphicFrame>
      <p:graphicFrame>
        <p:nvGraphicFramePr>
          <p:cNvPr id="585735" name="Object 7"/>
          <p:cNvGraphicFramePr>
            <a:graphicFrameLocks noChangeAspect="1"/>
          </p:cNvGraphicFramePr>
          <p:nvPr/>
        </p:nvGraphicFramePr>
        <p:xfrm>
          <a:off x="322263" y="1758950"/>
          <a:ext cx="8575675" cy="4557713"/>
        </p:xfrm>
        <a:graphic>
          <a:graphicData uri="http://schemas.openxmlformats.org/presentationml/2006/ole">
            <p:oleObj spid="_x0000_s585735" name="Drawing" r:id="rId4" imgW="9342720" imgH="4961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67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67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6757" name="Object 5"/>
          <p:cNvGraphicFramePr>
            <a:graphicFrameLocks noChangeAspect="1"/>
          </p:cNvGraphicFramePr>
          <p:nvPr/>
        </p:nvGraphicFramePr>
        <p:xfrm>
          <a:off x="8594725" y="6388100"/>
          <a:ext cx="419100" cy="312738"/>
        </p:xfrm>
        <a:graphic>
          <a:graphicData uri="http://schemas.openxmlformats.org/presentationml/2006/ole">
            <p:oleObj spid="_x0000_s586757" name="Drawing" r:id="rId3" imgW="419040" imgH="312480" progId="Presentations.Drawing.16">
              <p:embed/>
            </p:oleObj>
          </a:graphicData>
        </a:graphic>
      </p:graphicFrame>
      <p:graphicFrame>
        <p:nvGraphicFramePr>
          <p:cNvPr id="586759" name="Object 7"/>
          <p:cNvGraphicFramePr>
            <a:graphicFrameLocks noChangeAspect="1"/>
          </p:cNvGraphicFramePr>
          <p:nvPr/>
        </p:nvGraphicFramePr>
        <p:xfrm>
          <a:off x="322263" y="1758950"/>
          <a:ext cx="8575675" cy="3367088"/>
        </p:xfrm>
        <a:graphic>
          <a:graphicData uri="http://schemas.openxmlformats.org/presentationml/2006/ole">
            <p:oleObj spid="_x0000_s586759" name="Drawing" r:id="rId4" imgW="9374760" imgH="3681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77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77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7781" name="Object 5"/>
          <p:cNvGraphicFramePr>
            <a:graphicFrameLocks noChangeAspect="1"/>
          </p:cNvGraphicFramePr>
          <p:nvPr/>
        </p:nvGraphicFramePr>
        <p:xfrm>
          <a:off x="8594725" y="6388100"/>
          <a:ext cx="419100" cy="312738"/>
        </p:xfrm>
        <a:graphic>
          <a:graphicData uri="http://schemas.openxmlformats.org/presentationml/2006/ole">
            <p:oleObj spid="_x0000_s587781" name="Drawing" r:id="rId3" imgW="419040" imgH="312480" progId="Presentations.Drawing.16">
              <p:embed/>
            </p:oleObj>
          </a:graphicData>
        </a:graphic>
      </p:graphicFrame>
      <p:graphicFrame>
        <p:nvGraphicFramePr>
          <p:cNvPr id="587783" name="Object 7"/>
          <p:cNvGraphicFramePr>
            <a:graphicFrameLocks noChangeAspect="1"/>
          </p:cNvGraphicFramePr>
          <p:nvPr/>
        </p:nvGraphicFramePr>
        <p:xfrm>
          <a:off x="322263" y="1758950"/>
          <a:ext cx="8575675" cy="3713163"/>
        </p:xfrm>
        <a:graphic>
          <a:graphicData uri="http://schemas.openxmlformats.org/presentationml/2006/ole">
            <p:oleObj spid="_x0000_s587783" name="Drawing" r:id="rId4" imgW="9342720" imgH="4047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88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88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8805" name="Object 5"/>
          <p:cNvGraphicFramePr>
            <a:graphicFrameLocks noChangeAspect="1"/>
          </p:cNvGraphicFramePr>
          <p:nvPr/>
        </p:nvGraphicFramePr>
        <p:xfrm>
          <a:off x="8594725" y="6388100"/>
          <a:ext cx="419100" cy="312738"/>
        </p:xfrm>
        <a:graphic>
          <a:graphicData uri="http://schemas.openxmlformats.org/presentationml/2006/ole">
            <p:oleObj spid="_x0000_s588805" name="Drawing" r:id="rId3" imgW="419040" imgH="312480" progId="Presentations.Drawing.16">
              <p:embed/>
            </p:oleObj>
          </a:graphicData>
        </a:graphic>
      </p:graphicFrame>
      <p:graphicFrame>
        <p:nvGraphicFramePr>
          <p:cNvPr id="588807" name="Object 7"/>
          <p:cNvGraphicFramePr>
            <a:graphicFrameLocks noChangeAspect="1"/>
          </p:cNvGraphicFramePr>
          <p:nvPr/>
        </p:nvGraphicFramePr>
        <p:xfrm>
          <a:off x="322263" y="1758950"/>
          <a:ext cx="8348662" cy="3916363"/>
        </p:xfrm>
        <a:graphic>
          <a:graphicData uri="http://schemas.openxmlformats.org/presentationml/2006/ole">
            <p:oleObj spid="_x0000_s588807" name="Drawing" r:id="rId4" imgW="9104400" imgH="4269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898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898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89829" name="Object 5"/>
          <p:cNvGraphicFramePr>
            <a:graphicFrameLocks noChangeAspect="1"/>
          </p:cNvGraphicFramePr>
          <p:nvPr/>
        </p:nvGraphicFramePr>
        <p:xfrm>
          <a:off x="8594725" y="6388100"/>
          <a:ext cx="419100" cy="312738"/>
        </p:xfrm>
        <a:graphic>
          <a:graphicData uri="http://schemas.openxmlformats.org/presentationml/2006/ole">
            <p:oleObj spid="_x0000_s589829" name="Drawing" r:id="rId3" imgW="419040" imgH="312480" progId="Presentations.Drawing.16">
              <p:embed/>
            </p:oleObj>
          </a:graphicData>
        </a:graphic>
      </p:graphicFrame>
      <p:graphicFrame>
        <p:nvGraphicFramePr>
          <p:cNvPr id="589831" name="Object 7"/>
          <p:cNvGraphicFramePr>
            <a:graphicFrameLocks noChangeAspect="1"/>
          </p:cNvGraphicFramePr>
          <p:nvPr/>
        </p:nvGraphicFramePr>
        <p:xfrm>
          <a:off x="322263" y="1758950"/>
          <a:ext cx="8575675" cy="4237038"/>
        </p:xfrm>
        <a:graphic>
          <a:graphicData uri="http://schemas.openxmlformats.org/presentationml/2006/ole">
            <p:oleObj spid="_x0000_s589831" name="Drawing" r:id="rId4" imgW="9342720" imgH="4611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908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Competitive strategies</a:t>
            </a:r>
            <a:endParaRPr lang="en-US" sz="2000" b="1">
              <a:solidFill>
                <a:srgbClr val="003399"/>
              </a:solidFill>
              <a:latin typeface="Tahoma" pitchFamily="34" charset="0"/>
            </a:endParaRPr>
          </a:p>
        </p:txBody>
      </p:sp>
      <p:sp>
        <p:nvSpPr>
          <p:cNvPr id="5908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90853" name="Object 5"/>
          <p:cNvGraphicFramePr>
            <a:graphicFrameLocks noChangeAspect="1"/>
          </p:cNvGraphicFramePr>
          <p:nvPr/>
        </p:nvGraphicFramePr>
        <p:xfrm>
          <a:off x="8594725" y="6388100"/>
          <a:ext cx="419100" cy="312738"/>
        </p:xfrm>
        <a:graphic>
          <a:graphicData uri="http://schemas.openxmlformats.org/presentationml/2006/ole">
            <p:oleObj spid="_x0000_s590853" name="Drawing" r:id="rId3" imgW="419040" imgH="312480" progId="Presentations.Drawing.16">
              <p:embed/>
            </p:oleObj>
          </a:graphicData>
        </a:graphic>
      </p:graphicFrame>
      <p:graphicFrame>
        <p:nvGraphicFramePr>
          <p:cNvPr id="590855" name="Object 7"/>
          <p:cNvGraphicFramePr>
            <a:graphicFrameLocks noChangeAspect="1"/>
          </p:cNvGraphicFramePr>
          <p:nvPr/>
        </p:nvGraphicFramePr>
        <p:xfrm>
          <a:off x="322263" y="1758950"/>
          <a:ext cx="8575675" cy="4225925"/>
        </p:xfrm>
        <a:graphic>
          <a:graphicData uri="http://schemas.openxmlformats.org/presentationml/2006/ole">
            <p:oleObj spid="_x0000_s590855" name="Drawing" r:id="rId4" imgW="9366480" imgH="4611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50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5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5013" name="Object 5"/>
          <p:cNvGraphicFramePr>
            <a:graphicFrameLocks noChangeAspect="1"/>
          </p:cNvGraphicFramePr>
          <p:nvPr/>
        </p:nvGraphicFramePr>
        <p:xfrm>
          <a:off x="8594725" y="6388100"/>
          <a:ext cx="419100" cy="312738"/>
        </p:xfrm>
        <a:graphic>
          <a:graphicData uri="http://schemas.openxmlformats.org/presentationml/2006/ole">
            <p:oleObj spid="_x0000_s555013" name="Drawing" r:id="rId3" imgW="419040" imgH="312480" progId="Presentations.Drawing.16">
              <p:embed/>
            </p:oleObj>
          </a:graphicData>
        </a:graphic>
      </p:graphicFrame>
      <p:graphicFrame>
        <p:nvGraphicFramePr>
          <p:cNvPr id="555015" name="Object 7"/>
          <p:cNvGraphicFramePr>
            <a:graphicFrameLocks noChangeAspect="1"/>
          </p:cNvGraphicFramePr>
          <p:nvPr/>
        </p:nvGraphicFramePr>
        <p:xfrm>
          <a:off x="322263" y="1758950"/>
          <a:ext cx="8575675" cy="4064000"/>
        </p:xfrm>
        <a:graphic>
          <a:graphicData uri="http://schemas.openxmlformats.org/presentationml/2006/ole">
            <p:oleObj spid="_x0000_s555015" name="Drawing" r:id="rId4" imgW="9183600" imgH="4349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60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60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6037" name="Object 5"/>
          <p:cNvGraphicFramePr>
            <a:graphicFrameLocks noChangeAspect="1"/>
          </p:cNvGraphicFramePr>
          <p:nvPr/>
        </p:nvGraphicFramePr>
        <p:xfrm>
          <a:off x="8594725" y="6388100"/>
          <a:ext cx="419100" cy="312738"/>
        </p:xfrm>
        <a:graphic>
          <a:graphicData uri="http://schemas.openxmlformats.org/presentationml/2006/ole">
            <p:oleObj spid="_x0000_s556037" name="Drawing" r:id="rId3" imgW="419040" imgH="312480" progId="Presentations.Drawing.16">
              <p:embed/>
            </p:oleObj>
          </a:graphicData>
        </a:graphic>
      </p:graphicFrame>
      <p:graphicFrame>
        <p:nvGraphicFramePr>
          <p:cNvPr id="556039" name="Object 7"/>
          <p:cNvGraphicFramePr>
            <a:graphicFrameLocks noChangeAspect="1"/>
          </p:cNvGraphicFramePr>
          <p:nvPr/>
        </p:nvGraphicFramePr>
        <p:xfrm>
          <a:off x="322263" y="1758950"/>
          <a:ext cx="8575675" cy="4659313"/>
        </p:xfrm>
        <a:graphic>
          <a:graphicData uri="http://schemas.openxmlformats.org/presentationml/2006/ole">
            <p:oleObj spid="_x0000_s556039" name="Drawing" r:id="rId4" imgW="9215640" imgH="500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70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70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7061" name="Object 5"/>
          <p:cNvGraphicFramePr>
            <a:graphicFrameLocks noChangeAspect="1"/>
          </p:cNvGraphicFramePr>
          <p:nvPr/>
        </p:nvGraphicFramePr>
        <p:xfrm>
          <a:off x="8594725" y="6388100"/>
          <a:ext cx="419100" cy="312738"/>
        </p:xfrm>
        <a:graphic>
          <a:graphicData uri="http://schemas.openxmlformats.org/presentationml/2006/ole">
            <p:oleObj spid="_x0000_s557061" name="Drawing" r:id="rId3" imgW="419040" imgH="312480" progId="Presentations.Drawing.16">
              <p:embed/>
            </p:oleObj>
          </a:graphicData>
        </a:graphic>
      </p:graphicFrame>
      <p:graphicFrame>
        <p:nvGraphicFramePr>
          <p:cNvPr id="557063" name="Object 7"/>
          <p:cNvGraphicFramePr>
            <a:graphicFrameLocks noChangeAspect="1"/>
          </p:cNvGraphicFramePr>
          <p:nvPr/>
        </p:nvGraphicFramePr>
        <p:xfrm>
          <a:off x="322263" y="1758950"/>
          <a:ext cx="8575675" cy="4560888"/>
        </p:xfrm>
        <a:graphic>
          <a:graphicData uri="http://schemas.openxmlformats.org/presentationml/2006/ole">
            <p:oleObj spid="_x0000_s557063" name="Drawing" r:id="rId4" imgW="9215640" imgH="4898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80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80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8085" name="Object 5"/>
          <p:cNvGraphicFramePr>
            <a:graphicFrameLocks noChangeAspect="1"/>
          </p:cNvGraphicFramePr>
          <p:nvPr/>
        </p:nvGraphicFramePr>
        <p:xfrm>
          <a:off x="8594725" y="6388100"/>
          <a:ext cx="419100" cy="312738"/>
        </p:xfrm>
        <a:graphic>
          <a:graphicData uri="http://schemas.openxmlformats.org/presentationml/2006/ole">
            <p:oleObj spid="_x0000_s558085" name="Drawing" r:id="rId3" imgW="419040" imgH="312480" progId="Presentations.Drawing.16">
              <p:embed/>
            </p:oleObj>
          </a:graphicData>
        </a:graphic>
      </p:graphicFrame>
      <p:graphicFrame>
        <p:nvGraphicFramePr>
          <p:cNvPr id="558087" name="Object 7"/>
          <p:cNvGraphicFramePr>
            <a:graphicFrameLocks noChangeAspect="1"/>
          </p:cNvGraphicFramePr>
          <p:nvPr/>
        </p:nvGraphicFramePr>
        <p:xfrm>
          <a:off x="322263" y="1758950"/>
          <a:ext cx="8575675" cy="4162425"/>
        </p:xfrm>
        <a:graphic>
          <a:graphicData uri="http://schemas.openxmlformats.org/presentationml/2006/ole">
            <p:oleObj spid="_x0000_s558087" name="Drawing" r:id="rId4" imgW="9215640" imgH="4468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591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591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59109" name="Object 5"/>
          <p:cNvGraphicFramePr>
            <a:graphicFrameLocks noChangeAspect="1"/>
          </p:cNvGraphicFramePr>
          <p:nvPr/>
        </p:nvGraphicFramePr>
        <p:xfrm>
          <a:off x="8594725" y="6388100"/>
          <a:ext cx="419100" cy="312738"/>
        </p:xfrm>
        <a:graphic>
          <a:graphicData uri="http://schemas.openxmlformats.org/presentationml/2006/ole">
            <p:oleObj spid="_x0000_s559109" name="Drawing" r:id="rId3" imgW="419040" imgH="312480" progId="Presentations.Drawing.16">
              <p:embed/>
            </p:oleObj>
          </a:graphicData>
        </a:graphic>
      </p:graphicFrame>
      <p:graphicFrame>
        <p:nvGraphicFramePr>
          <p:cNvPr id="559111" name="Object 7"/>
          <p:cNvGraphicFramePr>
            <a:graphicFrameLocks noChangeAspect="1"/>
          </p:cNvGraphicFramePr>
          <p:nvPr/>
        </p:nvGraphicFramePr>
        <p:xfrm>
          <a:off x="322263" y="1758950"/>
          <a:ext cx="8575675" cy="3921125"/>
        </p:xfrm>
        <a:graphic>
          <a:graphicData uri="http://schemas.openxmlformats.org/presentationml/2006/ole">
            <p:oleObj spid="_x0000_s559111" name="Drawing" r:id="rId4" imgW="9191880" imgH="4198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ctrTitle"/>
          </p:nvPr>
        </p:nvSpPr>
        <p:spPr>
          <a:xfrm>
            <a:off x="0" y="165100"/>
            <a:ext cx="9144000" cy="685800"/>
          </a:xfrm>
        </p:spPr>
        <p:txBody>
          <a:bodyPr/>
          <a:lstStyle/>
          <a:p>
            <a:r>
              <a:rPr lang="en-US" sz="3500" b="1">
                <a:solidFill>
                  <a:srgbClr val="003399"/>
                </a:solidFill>
                <a:latin typeface="Tahoma" pitchFamily="34" charset="0"/>
              </a:rPr>
              <a:t>CREATING COMPETITIVE ADVANTAGES</a:t>
            </a:r>
          </a:p>
        </p:txBody>
      </p:sp>
      <p:sp>
        <p:nvSpPr>
          <p:cNvPr id="5601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Understanding competitive advantage</a:t>
            </a:r>
            <a:endParaRPr lang="en-US" sz="2000" b="1">
              <a:solidFill>
                <a:srgbClr val="003399"/>
              </a:solidFill>
              <a:latin typeface="Tahoma" pitchFamily="34" charset="0"/>
            </a:endParaRPr>
          </a:p>
        </p:txBody>
      </p:sp>
      <p:sp>
        <p:nvSpPr>
          <p:cNvPr id="5601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60133" name="Object 5"/>
          <p:cNvGraphicFramePr>
            <a:graphicFrameLocks noChangeAspect="1"/>
          </p:cNvGraphicFramePr>
          <p:nvPr/>
        </p:nvGraphicFramePr>
        <p:xfrm>
          <a:off x="8594725" y="6388100"/>
          <a:ext cx="419100" cy="312738"/>
        </p:xfrm>
        <a:graphic>
          <a:graphicData uri="http://schemas.openxmlformats.org/presentationml/2006/ole">
            <p:oleObj spid="_x0000_s560133" name="Drawing" r:id="rId3" imgW="419040" imgH="312480" progId="Presentations.Drawing.16">
              <p:embed/>
            </p:oleObj>
          </a:graphicData>
        </a:graphic>
      </p:graphicFrame>
      <p:graphicFrame>
        <p:nvGraphicFramePr>
          <p:cNvPr id="560135" name="Object 7"/>
          <p:cNvGraphicFramePr>
            <a:graphicFrameLocks noChangeAspect="1"/>
          </p:cNvGraphicFramePr>
          <p:nvPr/>
        </p:nvGraphicFramePr>
        <p:xfrm>
          <a:off x="322263" y="1758950"/>
          <a:ext cx="8575675" cy="4562475"/>
        </p:xfrm>
        <a:graphic>
          <a:graphicData uri="http://schemas.openxmlformats.org/presentationml/2006/ole">
            <p:oleObj spid="_x0000_s560135" name="Drawing" r:id="rId4" imgW="918360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1754</TotalTime>
  <Words>220</Words>
  <Application>Microsoft Office PowerPoint</Application>
  <PresentationFormat>On-screen Show (4:3)</PresentationFormat>
  <Paragraphs>77</Paragraphs>
  <Slides>39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4" baseType="lpstr">
      <vt:lpstr>Arial</vt:lpstr>
      <vt:lpstr>Tahoma</vt:lpstr>
      <vt:lpstr>Dunes</vt:lpstr>
      <vt:lpstr>Presentations X6 Drawing</vt:lpstr>
      <vt:lpstr>Presentations X8 Drawing</vt:lpstr>
      <vt:lpstr>BUSINESS MARKETING / 08</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lpstr>CREATING COMPETITIVE ADVANTAGES</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Business_marketing_08</dc:title>
  <dc:subject>Creating competitive advantages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68</cp:revision>
  <dcterms:created xsi:type="dcterms:W3CDTF">2015-09-06T15:15:23Z</dcterms:created>
  <dcterms:modified xsi:type="dcterms:W3CDTF">2020-01-31T23:16:56Z</dcterms:modified>
  <cp:category>based on Ph. Kotler's Principles of marketing, international edition;Business marketing management / Dr. Wim Biemans and additional materials by Raymond Reinhardt</cp:category>
</cp:coreProperties>
</file>