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5"/>
  </p:notesMasterIdLst>
  <p:sldIdLst>
    <p:sldId id="256" r:id="rId2"/>
    <p:sldId id="257" r:id="rId3"/>
    <p:sldId id="317" r:id="rId4"/>
    <p:sldId id="318"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5" r:id="rId30"/>
    <p:sldId id="343"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C+Q5OVfvXPg/yoj1HW62yQ" hashData="fKY+jiSN/TmJ1B7DHqTstLlIr9k"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69900"/>
    <a:srgbClr val="00CC00"/>
    <a:srgbClr val="FF3300"/>
    <a:srgbClr val="640000"/>
    <a:srgbClr val="9A0000"/>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839" autoAdjust="0"/>
    <p:restoredTop sz="99427" autoAdjust="0"/>
  </p:normalViewPr>
  <p:slideViewPr>
    <p:cSldViewPr snapToGrid="0" showGuides="1">
      <p:cViewPr>
        <p:scale>
          <a:sx n="53" d="100"/>
          <a:sy n="53" d="100"/>
        </p:scale>
        <p:origin x="-1070" y="-19"/>
      </p:cViewPr>
      <p:guideLst>
        <p:guide orient="horz" pos="1108"/>
        <p:guide pos="203"/>
      </p:guideLst>
    </p:cSldViewPr>
  </p:slideViewPr>
  <p:notesTextViewPr>
    <p:cViewPr>
      <p:scale>
        <a:sx n="100" d="100"/>
        <a:sy n="100" d="100"/>
      </p:scale>
      <p:origin x="0" y="0"/>
    </p:cViewPr>
  </p:notesTextViewPr>
  <p:gridSpacing cx="77716063" cy="77716063"/>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5.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5.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5.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5.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5.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5.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5.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5.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5.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5.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5.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5.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5.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5.w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5.w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C621BC-F97C-43FB-B694-71C277182904}" type="datetimeFigureOut">
              <a:rPr lang="en-US" smtClean="0"/>
              <a:pPr/>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EEC79-A32F-430F-ACA9-06B5D919C0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3EEC79-A32F-430F-ACA9-06B5D919C0B3}"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BE7897-2AB4-4F31-A3EA-39EA12742698}" type="slidenum">
              <a:rPr lang="en-US"/>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6363D88-D8DE-4C29-9A1A-0CDE83AA6592}" type="slidenum">
              <a:rPr lang="en-US"/>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2BEA1D2-9FDC-4CFA-8406-8A6524EED9CD}" type="slidenum">
              <a:rPr lang="en-US"/>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67C852-6F05-47BB-84E8-0F2A0DCA1BD1}" type="slidenum">
              <a:rPr lang="en-US"/>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734B0A-A90B-47E3-9FCA-081CF09043FE}" type="slidenum">
              <a:rPr lang="en-US"/>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7C8D07D-24DF-4DB7-8A71-184331ACF63C}" type="slidenum">
              <a:rPr lang="en-US"/>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7D76F4-E9BF-4A28-8CC2-939B64978856}" type="slidenum">
              <a:rPr lang="en-US"/>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4025842-323B-46A6-89A5-7401D6799B58}" type="slidenum">
              <a:rPr lang="en-US"/>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8D388DA-32C4-48EA-8951-3CF2E91EED1F}" type="slidenum">
              <a:rPr lang="en-US"/>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A348580-087C-427A-8D48-D0184CD91587}" type="slidenum">
              <a:rPr lang="en-US"/>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1A97E77-B6A7-4C24-8C1D-84E6E4BA02F0}" type="slidenum">
              <a:rPr lang="en-US"/>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D7622DB-B149-46E3-8720-5A488EF6985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21.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7.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9.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31.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7.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oleObject" Target="../embeddings/oleObject45.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oleObject" Target="../embeddings/oleObject4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oleObject" Target="../embeddings/oleObject5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3.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oleObject" Target="../embeddings/oleObject59.bin"/><Relationship Id="rId4" Type="http://schemas.openxmlformats.org/officeDocument/2006/relationships/oleObject" Target="../embeddings/oleObject58.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7.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xml"/><Relationship Id="rId1" Type="http://schemas.openxmlformats.org/officeDocument/2006/relationships/vmlDrawing" Target="../drawings/vmlDrawing30.vml"/><Relationship Id="rId4" Type="http://schemas.openxmlformats.org/officeDocument/2006/relationships/oleObject" Target="../embeddings/oleObject61.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31.vml"/><Relationship Id="rId4" Type="http://schemas.openxmlformats.org/officeDocument/2006/relationships/oleObject" Target="../embeddings/oleObject63.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32.vml"/><Relationship Id="rId4"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oleObject" Target="../embeddings/oleObject69.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1.xml"/><Relationship Id="rId1" Type="http://schemas.openxmlformats.org/officeDocument/2006/relationships/vmlDrawing" Target="../drawings/vmlDrawing35.vml"/><Relationship Id="rId4" Type="http://schemas.openxmlformats.org/officeDocument/2006/relationships/oleObject" Target="../embeddings/oleObject71.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oleObject" Target="../embeddings/oleObject73.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1.xml"/><Relationship Id="rId1" Type="http://schemas.openxmlformats.org/officeDocument/2006/relationships/vmlDrawing" Target="../drawings/vmlDrawing37.vml"/><Relationship Id="rId4" Type="http://schemas.openxmlformats.org/officeDocument/2006/relationships/oleObject" Target="../embeddings/oleObject75.bin"/></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oleObject" Target="../embeddings/oleObject77.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xml"/><Relationship Id="rId1" Type="http://schemas.openxmlformats.org/officeDocument/2006/relationships/vmlDrawing" Target="../drawings/vmlDrawing39.vml"/><Relationship Id="rId4" Type="http://schemas.openxmlformats.org/officeDocument/2006/relationships/oleObject" Target="../embeddings/oleObject79.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9.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oleObject" Target="../embeddings/oleObject8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oleObject" Target="../embeddings/oleObject8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oleObject" Target="../embeddings/oleObject8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3.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52400"/>
            <a:ext cx="9144000" cy="685800"/>
          </a:xfrm>
        </p:spPr>
        <p:txBody>
          <a:bodyPr/>
          <a:lstStyle/>
          <a:p>
            <a:r>
              <a:rPr lang="en-US" sz="3600" b="1" dirty="0">
                <a:solidFill>
                  <a:srgbClr val="003399"/>
                </a:solidFill>
                <a:latin typeface="Tahoma" pitchFamily="34" charset="0"/>
              </a:rPr>
              <a:t>PRINCIPLES OF MARKETING / </a:t>
            </a:r>
            <a:r>
              <a:rPr lang="en-US" sz="3600" b="1" dirty="0" smtClean="0">
                <a:solidFill>
                  <a:srgbClr val="003399"/>
                </a:solidFill>
                <a:latin typeface="Tahoma" pitchFamily="34" charset="0"/>
              </a:rPr>
              <a:t>03A</a:t>
            </a:r>
            <a:endParaRPr lang="en-US" sz="3600" b="1" dirty="0">
              <a:solidFill>
                <a:srgbClr val="003399"/>
              </a:solidFill>
              <a:latin typeface="Tahoma" pitchFamily="34" charset="0"/>
            </a:endParaRPr>
          </a:p>
        </p:txBody>
      </p:sp>
      <p:sp>
        <p:nvSpPr>
          <p:cNvPr id="2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2053" name="Object 5"/>
          <p:cNvGraphicFramePr>
            <a:graphicFrameLocks noChangeAspect="1"/>
          </p:cNvGraphicFramePr>
          <p:nvPr/>
        </p:nvGraphicFramePr>
        <p:xfrm>
          <a:off x="6400800" y="6019800"/>
          <a:ext cx="2590800" cy="701675"/>
        </p:xfrm>
        <a:graphic>
          <a:graphicData uri="http://schemas.openxmlformats.org/presentationml/2006/ole">
            <p:oleObj spid="_x0000_s2053" name="Drawing" r:id="rId3" imgW="2590920" imgH="700920" progId="Presentations.Drawing.18">
              <p:embed/>
            </p:oleObj>
          </a:graphicData>
        </a:graphic>
      </p:graphicFrame>
      <p:graphicFrame>
        <p:nvGraphicFramePr>
          <p:cNvPr id="2058" name="Object 10"/>
          <p:cNvGraphicFramePr>
            <a:graphicFrameLocks noChangeAspect="1"/>
          </p:cNvGraphicFramePr>
          <p:nvPr/>
        </p:nvGraphicFramePr>
        <p:xfrm>
          <a:off x="322263" y="1076325"/>
          <a:ext cx="8821737" cy="3533775"/>
        </p:xfrm>
        <a:graphic>
          <a:graphicData uri="http://schemas.openxmlformats.org/presentationml/2006/ole">
            <p:oleObj spid="_x0000_s2058" name="Drawing" r:id="rId4" imgW="8938440" imgH="3581280" progId="Presentations.Drawing.18">
              <p:embed/>
            </p:oleObj>
          </a:graphicData>
        </a:graphic>
      </p:graphicFrame>
      <p:graphicFrame>
        <p:nvGraphicFramePr>
          <p:cNvPr id="2059" name="Object 11"/>
          <p:cNvGraphicFramePr>
            <a:graphicFrameLocks noChangeAspect="1"/>
          </p:cNvGraphicFramePr>
          <p:nvPr/>
        </p:nvGraphicFramePr>
        <p:xfrm>
          <a:off x="322263" y="5829300"/>
          <a:ext cx="4518025" cy="1028700"/>
        </p:xfrm>
        <a:graphic>
          <a:graphicData uri="http://schemas.openxmlformats.org/presentationml/2006/ole">
            <p:oleObj spid="_x0000_s2059" name="Drawing" r:id="rId5" imgW="4518720" imgH="1028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61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micro</a:t>
            </a:r>
            <a:r>
              <a:rPr lang="en-US" b="1">
                <a:solidFill>
                  <a:srgbClr val="003399"/>
                </a:solidFill>
                <a:latin typeface="Tahoma" pitchFamily="34" charset="0"/>
              </a:rPr>
              <a:t> environment</a:t>
            </a:r>
          </a:p>
          <a:p>
            <a:endParaRPr lang="en-US" b="1">
              <a:solidFill>
                <a:srgbClr val="003399"/>
              </a:solidFill>
              <a:latin typeface="Tahoma" pitchFamily="34" charset="0"/>
            </a:endParaRPr>
          </a:p>
        </p:txBody>
      </p:sp>
      <p:sp>
        <p:nvSpPr>
          <p:cNvPr id="1361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61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6198" name="Object 6"/>
          <p:cNvGraphicFramePr>
            <a:graphicFrameLocks noChangeAspect="1"/>
          </p:cNvGraphicFramePr>
          <p:nvPr/>
        </p:nvGraphicFramePr>
        <p:xfrm>
          <a:off x="8594725" y="6388100"/>
          <a:ext cx="419100" cy="312738"/>
        </p:xfrm>
        <a:graphic>
          <a:graphicData uri="http://schemas.openxmlformats.org/presentationml/2006/ole">
            <p:oleObj spid="_x0000_s136198" name="Drawing" r:id="rId3" imgW="419040" imgH="312480" progId="Presentations.Drawing.18">
              <p:embed/>
            </p:oleObj>
          </a:graphicData>
        </a:graphic>
      </p:graphicFrame>
      <p:graphicFrame>
        <p:nvGraphicFramePr>
          <p:cNvPr id="136200" name="Object 8"/>
          <p:cNvGraphicFramePr>
            <a:graphicFrameLocks noChangeAspect="1"/>
          </p:cNvGraphicFramePr>
          <p:nvPr/>
        </p:nvGraphicFramePr>
        <p:xfrm>
          <a:off x="322263" y="1758950"/>
          <a:ext cx="8575675" cy="3592513"/>
        </p:xfrm>
        <a:graphic>
          <a:graphicData uri="http://schemas.openxmlformats.org/presentationml/2006/ole">
            <p:oleObj spid="_x0000_s136200" name="Drawing" r:id="rId4" imgW="921276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72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micro</a:t>
            </a:r>
            <a:r>
              <a:rPr lang="en-US" b="1">
                <a:solidFill>
                  <a:srgbClr val="003399"/>
                </a:solidFill>
                <a:latin typeface="Tahoma" pitchFamily="34" charset="0"/>
              </a:rPr>
              <a:t> environment</a:t>
            </a:r>
          </a:p>
          <a:p>
            <a:endParaRPr lang="en-US" b="1">
              <a:solidFill>
                <a:srgbClr val="003399"/>
              </a:solidFill>
              <a:latin typeface="Tahoma" pitchFamily="34" charset="0"/>
            </a:endParaRPr>
          </a:p>
        </p:txBody>
      </p:sp>
      <p:sp>
        <p:nvSpPr>
          <p:cNvPr id="1372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72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7222" name="Object 6"/>
          <p:cNvGraphicFramePr>
            <a:graphicFrameLocks noChangeAspect="1"/>
          </p:cNvGraphicFramePr>
          <p:nvPr/>
        </p:nvGraphicFramePr>
        <p:xfrm>
          <a:off x="8594725" y="6388100"/>
          <a:ext cx="419100" cy="312738"/>
        </p:xfrm>
        <a:graphic>
          <a:graphicData uri="http://schemas.openxmlformats.org/presentationml/2006/ole">
            <p:oleObj spid="_x0000_s137222" name="Drawing" r:id="rId3" imgW="419040" imgH="312480" progId="Presentations.Drawing.18">
              <p:embed/>
            </p:oleObj>
          </a:graphicData>
        </a:graphic>
      </p:graphicFrame>
      <p:graphicFrame>
        <p:nvGraphicFramePr>
          <p:cNvPr id="137224" name="Object 8"/>
          <p:cNvGraphicFramePr>
            <a:graphicFrameLocks noChangeAspect="1"/>
          </p:cNvGraphicFramePr>
          <p:nvPr/>
        </p:nvGraphicFramePr>
        <p:xfrm>
          <a:off x="322263" y="1758950"/>
          <a:ext cx="8450262" cy="4457700"/>
        </p:xfrm>
        <a:graphic>
          <a:graphicData uri="http://schemas.openxmlformats.org/presentationml/2006/ole">
            <p:oleObj spid="_x0000_s137224" name="Drawing" r:id="rId4" imgW="8450640" imgH="4457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82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micro</a:t>
            </a:r>
            <a:r>
              <a:rPr lang="en-US" b="1">
                <a:solidFill>
                  <a:srgbClr val="003399"/>
                </a:solidFill>
                <a:latin typeface="Tahoma" pitchFamily="34" charset="0"/>
              </a:rPr>
              <a:t> environment</a:t>
            </a:r>
          </a:p>
          <a:p>
            <a:endParaRPr lang="en-US" b="1">
              <a:solidFill>
                <a:srgbClr val="003399"/>
              </a:solidFill>
              <a:latin typeface="Tahoma" pitchFamily="34" charset="0"/>
            </a:endParaRPr>
          </a:p>
        </p:txBody>
      </p:sp>
      <p:sp>
        <p:nvSpPr>
          <p:cNvPr id="1382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82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8246" name="Object 6"/>
          <p:cNvGraphicFramePr>
            <a:graphicFrameLocks noChangeAspect="1"/>
          </p:cNvGraphicFramePr>
          <p:nvPr/>
        </p:nvGraphicFramePr>
        <p:xfrm>
          <a:off x="8594725" y="6388100"/>
          <a:ext cx="419100" cy="312738"/>
        </p:xfrm>
        <a:graphic>
          <a:graphicData uri="http://schemas.openxmlformats.org/presentationml/2006/ole">
            <p:oleObj spid="_x0000_s138246" name="Drawing" r:id="rId3" imgW="419040" imgH="312480" progId="Presentations.Drawing.18">
              <p:embed/>
            </p:oleObj>
          </a:graphicData>
        </a:graphic>
      </p:graphicFrame>
      <p:graphicFrame>
        <p:nvGraphicFramePr>
          <p:cNvPr id="138248" name="Object 8"/>
          <p:cNvGraphicFramePr>
            <a:graphicFrameLocks noChangeAspect="1"/>
          </p:cNvGraphicFramePr>
          <p:nvPr/>
        </p:nvGraphicFramePr>
        <p:xfrm>
          <a:off x="322263" y="1758950"/>
          <a:ext cx="8575675" cy="4298950"/>
        </p:xfrm>
        <a:graphic>
          <a:graphicData uri="http://schemas.openxmlformats.org/presentationml/2006/ole">
            <p:oleObj spid="_x0000_s138248" name="Drawing" r:id="rId4" imgW="918972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92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92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9270" name="Object 6"/>
          <p:cNvGraphicFramePr>
            <a:graphicFrameLocks noChangeAspect="1"/>
          </p:cNvGraphicFramePr>
          <p:nvPr/>
        </p:nvGraphicFramePr>
        <p:xfrm>
          <a:off x="8594725" y="6388100"/>
          <a:ext cx="419100" cy="312738"/>
        </p:xfrm>
        <a:graphic>
          <a:graphicData uri="http://schemas.openxmlformats.org/presentationml/2006/ole">
            <p:oleObj spid="_x0000_s139270" name="Drawing" r:id="rId3" imgW="419040" imgH="312480" progId="Presentations.Drawing.18">
              <p:embed/>
            </p:oleObj>
          </a:graphicData>
        </a:graphic>
      </p:graphicFrame>
      <p:graphicFrame>
        <p:nvGraphicFramePr>
          <p:cNvPr id="139272" name="Object 8"/>
          <p:cNvGraphicFramePr>
            <a:graphicFrameLocks noChangeAspect="1"/>
          </p:cNvGraphicFramePr>
          <p:nvPr/>
        </p:nvGraphicFramePr>
        <p:xfrm>
          <a:off x="30163" y="1758950"/>
          <a:ext cx="9113837" cy="3238500"/>
        </p:xfrm>
        <a:graphic>
          <a:graphicData uri="http://schemas.openxmlformats.org/presentationml/2006/ole">
            <p:oleObj spid="_x0000_s139272" name="Drawing" r:id="rId4" imgW="9113400" imgH="32385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02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02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02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0294" name="Object 6"/>
          <p:cNvGraphicFramePr>
            <a:graphicFrameLocks noChangeAspect="1"/>
          </p:cNvGraphicFramePr>
          <p:nvPr/>
        </p:nvGraphicFramePr>
        <p:xfrm>
          <a:off x="8594725" y="6388100"/>
          <a:ext cx="419100" cy="312738"/>
        </p:xfrm>
        <a:graphic>
          <a:graphicData uri="http://schemas.openxmlformats.org/presentationml/2006/ole">
            <p:oleObj spid="_x0000_s140294" name="Drawing" r:id="rId3" imgW="419040" imgH="312480" progId="Presentations.Drawing.18">
              <p:embed/>
            </p:oleObj>
          </a:graphicData>
        </a:graphic>
      </p:graphicFrame>
      <p:graphicFrame>
        <p:nvGraphicFramePr>
          <p:cNvPr id="140296" name="Object 8"/>
          <p:cNvGraphicFramePr>
            <a:graphicFrameLocks noChangeAspect="1"/>
          </p:cNvGraphicFramePr>
          <p:nvPr/>
        </p:nvGraphicFramePr>
        <p:xfrm>
          <a:off x="322263" y="1758950"/>
          <a:ext cx="8651875" cy="4365625"/>
        </p:xfrm>
        <a:graphic>
          <a:graphicData uri="http://schemas.openxmlformats.org/presentationml/2006/ole">
            <p:oleObj spid="_x0000_s140296" name="Drawing" r:id="rId4" imgW="912132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13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13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13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1318" name="Object 6"/>
          <p:cNvGraphicFramePr>
            <a:graphicFrameLocks noChangeAspect="1"/>
          </p:cNvGraphicFramePr>
          <p:nvPr/>
        </p:nvGraphicFramePr>
        <p:xfrm>
          <a:off x="8594725" y="6388100"/>
          <a:ext cx="419100" cy="312738"/>
        </p:xfrm>
        <a:graphic>
          <a:graphicData uri="http://schemas.openxmlformats.org/presentationml/2006/ole">
            <p:oleObj spid="_x0000_s141318" name="Drawing" r:id="rId3" imgW="419040" imgH="312480" progId="Presentations.Drawing.18">
              <p:embed/>
            </p:oleObj>
          </a:graphicData>
        </a:graphic>
      </p:graphicFrame>
      <p:graphicFrame>
        <p:nvGraphicFramePr>
          <p:cNvPr id="141320" name="Object 8"/>
          <p:cNvGraphicFramePr>
            <a:graphicFrameLocks noChangeAspect="1"/>
          </p:cNvGraphicFramePr>
          <p:nvPr/>
        </p:nvGraphicFramePr>
        <p:xfrm>
          <a:off x="322263" y="1758950"/>
          <a:ext cx="8674497" cy="4260850"/>
        </p:xfrm>
        <a:graphic>
          <a:graphicData uri="http://schemas.openxmlformats.org/presentationml/2006/ole">
            <p:oleObj spid="_x0000_s141320" name="Drawing" r:id="rId4" imgW="915912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23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23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23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2342" name="Object 6"/>
          <p:cNvGraphicFramePr>
            <a:graphicFrameLocks noChangeAspect="1"/>
          </p:cNvGraphicFramePr>
          <p:nvPr/>
        </p:nvGraphicFramePr>
        <p:xfrm>
          <a:off x="8594725" y="6388100"/>
          <a:ext cx="419100" cy="312738"/>
        </p:xfrm>
        <a:graphic>
          <a:graphicData uri="http://schemas.openxmlformats.org/presentationml/2006/ole">
            <p:oleObj spid="_x0000_s142342" name="Drawing" r:id="rId3" imgW="419040" imgH="312480" progId="Presentations.Drawing.18">
              <p:embed/>
            </p:oleObj>
          </a:graphicData>
        </a:graphic>
      </p:graphicFrame>
      <p:graphicFrame>
        <p:nvGraphicFramePr>
          <p:cNvPr id="142344" name="Object 8"/>
          <p:cNvGraphicFramePr>
            <a:graphicFrameLocks noChangeAspect="1"/>
          </p:cNvGraphicFramePr>
          <p:nvPr/>
        </p:nvGraphicFramePr>
        <p:xfrm>
          <a:off x="322263" y="1758950"/>
          <a:ext cx="8558843" cy="3651250"/>
        </p:xfrm>
        <a:graphic>
          <a:graphicData uri="http://schemas.openxmlformats.org/presentationml/2006/ole">
            <p:oleObj spid="_x0000_s142344" name="Drawing" r:id="rId4" imgW="903744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33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Various marketing channels</a:t>
            </a:r>
          </a:p>
        </p:txBody>
      </p:sp>
      <p:sp>
        <p:nvSpPr>
          <p:cNvPr id="1433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33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3366" name="Object 6"/>
          <p:cNvGraphicFramePr>
            <a:graphicFrameLocks noChangeAspect="1"/>
          </p:cNvGraphicFramePr>
          <p:nvPr/>
        </p:nvGraphicFramePr>
        <p:xfrm>
          <a:off x="8594725" y="6388100"/>
          <a:ext cx="419100" cy="312738"/>
        </p:xfrm>
        <a:graphic>
          <a:graphicData uri="http://schemas.openxmlformats.org/presentationml/2006/ole">
            <p:oleObj spid="_x0000_s143366" name="Drawing" r:id="rId3" imgW="419040" imgH="312480" progId="Presentations.Drawing.18">
              <p:embed/>
            </p:oleObj>
          </a:graphicData>
        </a:graphic>
      </p:graphicFrame>
      <p:graphicFrame>
        <p:nvGraphicFramePr>
          <p:cNvPr id="143368" name="Object 8"/>
          <p:cNvGraphicFramePr>
            <a:graphicFrameLocks noChangeAspect="1"/>
          </p:cNvGraphicFramePr>
          <p:nvPr/>
        </p:nvGraphicFramePr>
        <p:xfrm>
          <a:off x="1157288" y="1758950"/>
          <a:ext cx="6704012" cy="4824413"/>
        </p:xfrm>
        <a:graphic>
          <a:graphicData uri="http://schemas.openxmlformats.org/presentationml/2006/ole">
            <p:oleObj spid="_x0000_s143368" name="Drawing" r:id="rId4" imgW="6553080" imgH="47167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43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43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43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4390" name="Object 6"/>
          <p:cNvGraphicFramePr>
            <a:graphicFrameLocks noChangeAspect="1"/>
          </p:cNvGraphicFramePr>
          <p:nvPr/>
        </p:nvGraphicFramePr>
        <p:xfrm>
          <a:off x="8594725" y="6388100"/>
          <a:ext cx="419100" cy="312738"/>
        </p:xfrm>
        <a:graphic>
          <a:graphicData uri="http://schemas.openxmlformats.org/presentationml/2006/ole">
            <p:oleObj spid="_x0000_s144390" name="Drawing" r:id="rId3" imgW="419040" imgH="312480" progId="Presentations.Drawing.18">
              <p:embed/>
            </p:oleObj>
          </a:graphicData>
        </a:graphic>
      </p:graphicFrame>
      <p:graphicFrame>
        <p:nvGraphicFramePr>
          <p:cNvPr id="144392" name="Object 8"/>
          <p:cNvGraphicFramePr>
            <a:graphicFrameLocks noChangeAspect="1"/>
          </p:cNvGraphicFramePr>
          <p:nvPr/>
        </p:nvGraphicFramePr>
        <p:xfrm>
          <a:off x="322263" y="1758950"/>
          <a:ext cx="8651875" cy="3646488"/>
        </p:xfrm>
        <a:graphic>
          <a:graphicData uri="http://schemas.openxmlformats.org/presentationml/2006/ole">
            <p:oleObj spid="_x0000_s144392" name="Drawing" r:id="rId4" imgW="915912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54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54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54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5414" name="Object 6"/>
          <p:cNvGraphicFramePr>
            <a:graphicFrameLocks noChangeAspect="1"/>
          </p:cNvGraphicFramePr>
          <p:nvPr/>
        </p:nvGraphicFramePr>
        <p:xfrm>
          <a:off x="8594725" y="6388100"/>
          <a:ext cx="419100" cy="312738"/>
        </p:xfrm>
        <a:graphic>
          <a:graphicData uri="http://schemas.openxmlformats.org/presentationml/2006/ole">
            <p:oleObj spid="_x0000_s145414" name="Drawing" r:id="rId3" imgW="419040" imgH="312480" progId="Presentations.Drawing.18">
              <p:embed/>
            </p:oleObj>
          </a:graphicData>
        </a:graphic>
      </p:graphicFrame>
      <p:graphicFrame>
        <p:nvGraphicFramePr>
          <p:cNvPr id="145416" name="Object 8"/>
          <p:cNvGraphicFramePr>
            <a:graphicFrameLocks noChangeAspect="1"/>
          </p:cNvGraphicFramePr>
          <p:nvPr/>
        </p:nvGraphicFramePr>
        <p:xfrm>
          <a:off x="322263" y="1758950"/>
          <a:ext cx="8558843" cy="3651250"/>
        </p:xfrm>
        <a:graphic>
          <a:graphicData uri="http://schemas.openxmlformats.org/presentationml/2006/ole">
            <p:oleObj spid="_x0000_s145416" name="Drawing" r:id="rId4" imgW="903744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4915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marketing environment</a:t>
            </a:r>
          </a:p>
        </p:txBody>
      </p:sp>
      <p:sp>
        <p:nvSpPr>
          <p:cNvPr id="491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49160" name="Text Box 8"/>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49164" name="Object 12"/>
          <p:cNvGraphicFramePr>
            <a:graphicFrameLocks noChangeAspect="1"/>
          </p:cNvGraphicFramePr>
          <p:nvPr/>
        </p:nvGraphicFramePr>
        <p:xfrm>
          <a:off x="8594725" y="6388100"/>
          <a:ext cx="419100" cy="312738"/>
        </p:xfrm>
        <a:graphic>
          <a:graphicData uri="http://schemas.openxmlformats.org/presentationml/2006/ole">
            <p:oleObj spid="_x0000_s49164" name="Drawing" r:id="rId3" imgW="419040" imgH="312480" progId="Presentations.Drawing.18">
              <p:embed/>
            </p:oleObj>
          </a:graphicData>
        </a:graphic>
      </p:graphicFrame>
      <p:graphicFrame>
        <p:nvGraphicFramePr>
          <p:cNvPr id="49167" name="Object 15"/>
          <p:cNvGraphicFramePr>
            <a:graphicFrameLocks noChangeAspect="1"/>
          </p:cNvGraphicFramePr>
          <p:nvPr/>
        </p:nvGraphicFramePr>
        <p:xfrm>
          <a:off x="322263" y="1758950"/>
          <a:ext cx="8651875" cy="2241550"/>
        </p:xfrm>
        <a:graphic>
          <a:graphicData uri="http://schemas.openxmlformats.org/presentationml/2006/ole">
            <p:oleObj spid="_x0000_s49167" name="Drawing" r:id="rId4" imgW="9083160" imgH="23547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643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643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643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6438" name="Object 6"/>
          <p:cNvGraphicFramePr>
            <a:graphicFrameLocks noChangeAspect="1"/>
          </p:cNvGraphicFramePr>
          <p:nvPr/>
        </p:nvGraphicFramePr>
        <p:xfrm>
          <a:off x="8594725" y="6388100"/>
          <a:ext cx="419100" cy="312738"/>
        </p:xfrm>
        <a:graphic>
          <a:graphicData uri="http://schemas.openxmlformats.org/presentationml/2006/ole">
            <p:oleObj spid="_x0000_s146438" name="Drawing" r:id="rId3" imgW="419040" imgH="312480" progId="Presentations.Drawing.18">
              <p:embed/>
            </p:oleObj>
          </a:graphicData>
        </a:graphic>
      </p:graphicFrame>
      <p:graphicFrame>
        <p:nvGraphicFramePr>
          <p:cNvPr id="146440" name="Object 8"/>
          <p:cNvGraphicFramePr>
            <a:graphicFrameLocks noChangeAspect="1"/>
          </p:cNvGraphicFramePr>
          <p:nvPr/>
        </p:nvGraphicFramePr>
        <p:xfrm>
          <a:off x="322263" y="1758950"/>
          <a:ext cx="8593137" cy="4369098"/>
        </p:xfrm>
        <a:graphic>
          <a:graphicData uri="http://schemas.openxmlformats.org/presentationml/2006/ole">
            <p:oleObj spid="_x0000_s146440" name="Drawing" r:id="rId4" imgW="905256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745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4746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746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7462" name="Object 6"/>
          <p:cNvGraphicFramePr>
            <a:graphicFrameLocks noChangeAspect="1"/>
          </p:cNvGraphicFramePr>
          <p:nvPr/>
        </p:nvGraphicFramePr>
        <p:xfrm>
          <a:off x="112713" y="6388100"/>
          <a:ext cx="419100" cy="312738"/>
        </p:xfrm>
        <a:graphic>
          <a:graphicData uri="http://schemas.openxmlformats.org/presentationml/2006/ole">
            <p:oleObj spid="_x0000_s147462" name="Drawing" r:id="rId3" imgW="419040" imgH="312480" progId="Presentations.Drawing.18">
              <p:embed/>
            </p:oleObj>
          </a:graphicData>
        </a:graphic>
      </p:graphicFrame>
      <p:graphicFrame>
        <p:nvGraphicFramePr>
          <p:cNvPr id="147464" name="Object 8"/>
          <p:cNvGraphicFramePr>
            <a:graphicFrameLocks noChangeAspect="1"/>
          </p:cNvGraphicFramePr>
          <p:nvPr/>
        </p:nvGraphicFramePr>
        <p:xfrm>
          <a:off x="322263" y="1758950"/>
          <a:ext cx="8575675" cy="4721225"/>
        </p:xfrm>
        <a:graphic>
          <a:graphicData uri="http://schemas.openxmlformats.org/presentationml/2006/ole">
            <p:oleObj spid="_x0000_s147464" name="Drawing" r:id="rId4" imgW="905256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8483" name="Rectangle 3"/>
          <p:cNvSpPr>
            <a:spLocks noGrp="1" noChangeArrowheads="1"/>
          </p:cNvSpPr>
          <p:nvPr>
            <p:ph type="subTitle" idx="1"/>
          </p:nvPr>
        </p:nvSpPr>
        <p:spPr>
          <a:xfrm>
            <a:off x="0" y="1066800"/>
            <a:ext cx="9144000" cy="609600"/>
          </a:xfrm>
        </p:spPr>
        <p:txBody>
          <a:bodyPr/>
          <a:lstStyle/>
          <a:p>
            <a:r>
              <a:rPr lang="en-US" b="1" u="sng">
                <a:solidFill>
                  <a:srgbClr val="FF3300"/>
                </a:solidFill>
                <a:latin typeface="Tahoma" pitchFamily="34" charset="0"/>
              </a:rPr>
              <a:t>Forms</a:t>
            </a:r>
            <a:r>
              <a:rPr lang="en-US" b="1">
                <a:solidFill>
                  <a:srgbClr val="003399"/>
                </a:solidFill>
                <a:latin typeface="Tahoma" pitchFamily="34" charset="0"/>
              </a:rPr>
              <a:t> of competition</a:t>
            </a:r>
          </a:p>
        </p:txBody>
      </p:sp>
      <p:sp>
        <p:nvSpPr>
          <p:cNvPr id="14848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848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8488" name="Object 8"/>
          <p:cNvGraphicFramePr>
            <a:graphicFrameLocks noChangeAspect="1"/>
          </p:cNvGraphicFramePr>
          <p:nvPr/>
        </p:nvGraphicFramePr>
        <p:xfrm>
          <a:off x="322263" y="1758951"/>
          <a:ext cx="8669337" cy="3903588"/>
        </p:xfrm>
        <a:graphic>
          <a:graphicData uri="http://schemas.openxmlformats.org/presentationml/2006/ole">
            <p:oleObj spid="_x0000_s148488" name="Drawing" r:id="rId3" imgW="9182160" imgH="4129920" progId="Presentations.Drawing.18">
              <p:embed/>
            </p:oleObj>
          </a:graphicData>
        </a:graphic>
      </p:graphicFrame>
      <p:graphicFrame>
        <p:nvGraphicFramePr>
          <p:cNvPr id="148489" name="Object 9"/>
          <p:cNvGraphicFramePr>
            <a:graphicFrameLocks noChangeAspect="1"/>
          </p:cNvGraphicFramePr>
          <p:nvPr/>
        </p:nvGraphicFramePr>
        <p:xfrm>
          <a:off x="8594725" y="6388100"/>
          <a:ext cx="419100" cy="312738"/>
        </p:xfrm>
        <a:graphic>
          <a:graphicData uri="http://schemas.openxmlformats.org/presentationml/2006/ole">
            <p:oleObj spid="_x0000_s148489" name="Drawing" r:id="rId4" imgW="419040" imgH="312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49507" name="Rectangle 3"/>
          <p:cNvSpPr>
            <a:spLocks noGrp="1" noChangeArrowheads="1"/>
          </p:cNvSpPr>
          <p:nvPr>
            <p:ph type="subTitle" idx="1"/>
          </p:nvPr>
        </p:nvSpPr>
        <p:spPr>
          <a:xfrm>
            <a:off x="0" y="1066800"/>
            <a:ext cx="9144000" cy="609600"/>
          </a:xfrm>
        </p:spPr>
        <p:txBody>
          <a:bodyPr/>
          <a:lstStyle/>
          <a:p>
            <a:r>
              <a:rPr lang="en-US" b="1" u="sng">
                <a:solidFill>
                  <a:srgbClr val="FF3300"/>
                </a:solidFill>
                <a:latin typeface="Tahoma" pitchFamily="34" charset="0"/>
              </a:rPr>
              <a:t>Forms</a:t>
            </a:r>
            <a:r>
              <a:rPr lang="en-US" b="1">
                <a:solidFill>
                  <a:srgbClr val="003399"/>
                </a:solidFill>
                <a:latin typeface="Tahoma" pitchFamily="34" charset="0"/>
              </a:rPr>
              <a:t> of competition</a:t>
            </a:r>
          </a:p>
        </p:txBody>
      </p:sp>
      <p:sp>
        <p:nvSpPr>
          <p:cNvPr id="14950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4950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49511" name="Object 7"/>
          <p:cNvGraphicFramePr>
            <a:graphicFrameLocks noChangeAspect="1"/>
          </p:cNvGraphicFramePr>
          <p:nvPr/>
        </p:nvGraphicFramePr>
        <p:xfrm>
          <a:off x="8594725" y="6388100"/>
          <a:ext cx="419100" cy="312738"/>
        </p:xfrm>
        <a:graphic>
          <a:graphicData uri="http://schemas.openxmlformats.org/presentationml/2006/ole">
            <p:oleObj spid="_x0000_s149511" name="Drawing" r:id="rId3" imgW="419040" imgH="312480" progId="Presentations.Drawing.18">
              <p:embed/>
            </p:oleObj>
          </a:graphicData>
        </a:graphic>
      </p:graphicFrame>
      <p:graphicFrame>
        <p:nvGraphicFramePr>
          <p:cNvPr id="149512" name="Object 8"/>
          <p:cNvGraphicFramePr>
            <a:graphicFrameLocks noChangeAspect="1"/>
          </p:cNvGraphicFramePr>
          <p:nvPr/>
        </p:nvGraphicFramePr>
        <p:xfrm>
          <a:off x="322263" y="1758950"/>
          <a:ext cx="8669337" cy="3997440"/>
        </p:xfrm>
        <a:graphic>
          <a:graphicData uri="http://schemas.openxmlformats.org/presentationml/2006/ole">
            <p:oleObj spid="_x0000_s149512" name="Drawing" r:id="rId4" imgW="919728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0531" name="Rectangle 3"/>
          <p:cNvSpPr>
            <a:spLocks noGrp="1" noChangeArrowheads="1"/>
          </p:cNvSpPr>
          <p:nvPr>
            <p:ph type="subTitle" idx="1"/>
          </p:nvPr>
        </p:nvSpPr>
        <p:spPr>
          <a:xfrm>
            <a:off x="0" y="1066800"/>
            <a:ext cx="9144000" cy="609600"/>
          </a:xfrm>
        </p:spPr>
        <p:txBody>
          <a:bodyPr/>
          <a:lstStyle/>
          <a:p>
            <a:r>
              <a:rPr lang="en-US" b="1" u="sng">
                <a:solidFill>
                  <a:srgbClr val="FF3300"/>
                </a:solidFill>
                <a:latin typeface="Tahoma" pitchFamily="34" charset="0"/>
              </a:rPr>
              <a:t>Forms</a:t>
            </a:r>
            <a:r>
              <a:rPr lang="en-US" b="1">
                <a:solidFill>
                  <a:srgbClr val="003399"/>
                </a:solidFill>
                <a:latin typeface="Tahoma" pitchFamily="34" charset="0"/>
              </a:rPr>
              <a:t> of competition</a:t>
            </a:r>
          </a:p>
        </p:txBody>
      </p:sp>
      <p:sp>
        <p:nvSpPr>
          <p:cNvPr id="15053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053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0534" name="Object 6"/>
          <p:cNvGraphicFramePr>
            <a:graphicFrameLocks noChangeAspect="1"/>
          </p:cNvGraphicFramePr>
          <p:nvPr/>
        </p:nvGraphicFramePr>
        <p:xfrm>
          <a:off x="8594725" y="6388100"/>
          <a:ext cx="419100" cy="312738"/>
        </p:xfrm>
        <a:graphic>
          <a:graphicData uri="http://schemas.openxmlformats.org/presentationml/2006/ole">
            <p:oleObj spid="_x0000_s150534" name="Drawing" r:id="rId3" imgW="419040" imgH="312480" progId="Presentations.Drawing.18">
              <p:embed/>
            </p:oleObj>
          </a:graphicData>
        </a:graphic>
      </p:graphicFrame>
      <p:graphicFrame>
        <p:nvGraphicFramePr>
          <p:cNvPr id="150538" name="Object 10"/>
          <p:cNvGraphicFramePr>
            <a:graphicFrameLocks noChangeAspect="1"/>
          </p:cNvGraphicFramePr>
          <p:nvPr/>
        </p:nvGraphicFramePr>
        <p:xfrm>
          <a:off x="322263" y="1758950"/>
          <a:ext cx="8669337" cy="4603497"/>
        </p:xfrm>
        <a:graphic>
          <a:graphicData uri="http://schemas.openxmlformats.org/presentationml/2006/ole">
            <p:oleObj spid="_x0000_s150538" name="Drawing" r:id="rId4" imgW="9189720" imgH="4876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1555" name="Rectangle 3"/>
          <p:cNvSpPr>
            <a:spLocks noGrp="1" noChangeArrowheads="1"/>
          </p:cNvSpPr>
          <p:nvPr>
            <p:ph type="subTitle" idx="1"/>
          </p:nvPr>
        </p:nvSpPr>
        <p:spPr>
          <a:xfrm>
            <a:off x="0" y="1066800"/>
            <a:ext cx="9144000" cy="609600"/>
          </a:xfrm>
        </p:spPr>
        <p:txBody>
          <a:bodyPr/>
          <a:lstStyle/>
          <a:p>
            <a:r>
              <a:rPr lang="en-US" b="1" u="sng">
                <a:solidFill>
                  <a:srgbClr val="FF3300"/>
                </a:solidFill>
                <a:latin typeface="Tahoma" pitchFamily="34" charset="0"/>
              </a:rPr>
              <a:t>Forms</a:t>
            </a:r>
            <a:r>
              <a:rPr lang="en-US" b="1">
                <a:solidFill>
                  <a:srgbClr val="003399"/>
                </a:solidFill>
                <a:latin typeface="Tahoma" pitchFamily="34" charset="0"/>
              </a:rPr>
              <a:t> of competition</a:t>
            </a:r>
          </a:p>
        </p:txBody>
      </p:sp>
      <p:sp>
        <p:nvSpPr>
          <p:cNvPr id="15155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155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1558" name="Object 6"/>
          <p:cNvGraphicFramePr>
            <a:graphicFrameLocks noChangeAspect="1"/>
          </p:cNvGraphicFramePr>
          <p:nvPr/>
        </p:nvGraphicFramePr>
        <p:xfrm>
          <a:off x="8594725" y="6388100"/>
          <a:ext cx="419100" cy="312738"/>
        </p:xfrm>
        <a:graphic>
          <a:graphicData uri="http://schemas.openxmlformats.org/presentationml/2006/ole">
            <p:oleObj spid="_x0000_s151558" name="Drawing" r:id="rId3" imgW="419040" imgH="312480" progId="Presentations.Drawing.18">
              <p:embed/>
            </p:oleObj>
          </a:graphicData>
        </a:graphic>
      </p:graphicFrame>
      <p:graphicFrame>
        <p:nvGraphicFramePr>
          <p:cNvPr id="151560" name="Object 8"/>
          <p:cNvGraphicFramePr>
            <a:graphicFrameLocks noChangeAspect="1"/>
          </p:cNvGraphicFramePr>
          <p:nvPr/>
        </p:nvGraphicFramePr>
        <p:xfrm>
          <a:off x="322263" y="1758950"/>
          <a:ext cx="8681060" cy="4351680"/>
        </p:xfrm>
        <a:graphic>
          <a:graphicData uri="http://schemas.openxmlformats.org/presentationml/2006/ole">
            <p:oleObj spid="_x0000_s151560" name="Drawing" r:id="rId4" imgW="918972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2579" name="Rectangle 3"/>
          <p:cNvSpPr>
            <a:spLocks noGrp="1" noChangeArrowheads="1"/>
          </p:cNvSpPr>
          <p:nvPr>
            <p:ph type="subTitle" idx="1"/>
          </p:nvPr>
        </p:nvSpPr>
        <p:spPr>
          <a:xfrm>
            <a:off x="0" y="1066800"/>
            <a:ext cx="9144000" cy="609600"/>
          </a:xfrm>
        </p:spPr>
        <p:txBody>
          <a:bodyPr/>
          <a:lstStyle/>
          <a:p>
            <a:r>
              <a:rPr lang="en-US" b="1" u="sng">
                <a:solidFill>
                  <a:srgbClr val="FF3300"/>
                </a:solidFill>
                <a:latin typeface="Tahoma" pitchFamily="34" charset="0"/>
              </a:rPr>
              <a:t>Forms</a:t>
            </a:r>
            <a:r>
              <a:rPr lang="en-US" b="1">
                <a:solidFill>
                  <a:srgbClr val="003399"/>
                </a:solidFill>
                <a:latin typeface="Tahoma" pitchFamily="34" charset="0"/>
              </a:rPr>
              <a:t> of competition</a:t>
            </a:r>
          </a:p>
        </p:txBody>
      </p:sp>
      <p:sp>
        <p:nvSpPr>
          <p:cNvPr id="15258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258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2582" name="Object 6"/>
          <p:cNvGraphicFramePr>
            <a:graphicFrameLocks noChangeAspect="1"/>
          </p:cNvGraphicFramePr>
          <p:nvPr/>
        </p:nvGraphicFramePr>
        <p:xfrm>
          <a:off x="8594725" y="6388100"/>
          <a:ext cx="419100" cy="312738"/>
        </p:xfrm>
        <a:graphic>
          <a:graphicData uri="http://schemas.openxmlformats.org/presentationml/2006/ole">
            <p:oleObj spid="_x0000_s152582" name="Drawing" r:id="rId3" imgW="419040" imgH="312480" progId="Presentations.Drawing.18">
              <p:embed/>
            </p:oleObj>
          </a:graphicData>
        </a:graphic>
      </p:graphicFrame>
      <p:graphicFrame>
        <p:nvGraphicFramePr>
          <p:cNvPr id="152585" name="Object 9"/>
          <p:cNvGraphicFramePr>
            <a:graphicFrameLocks noChangeAspect="1"/>
          </p:cNvGraphicFramePr>
          <p:nvPr/>
        </p:nvGraphicFramePr>
        <p:xfrm>
          <a:off x="322263" y="1758950"/>
          <a:ext cx="8669337" cy="4363302"/>
        </p:xfrm>
        <a:graphic>
          <a:graphicData uri="http://schemas.openxmlformats.org/presentationml/2006/ole">
            <p:oleObj spid="_x0000_s152585" name="Drawing" r:id="rId4" imgW="9167040" imgH="46101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3603" name="Rectangle 3"/>
          <p:cNvSpPr>
            <a:spLocks noGrp="1" noChangeArrowheads="1"/>
          </p:cNvSpPr>
          <p:nvPr>
            <p:ph type="subTitle" idx="1"/>
          </p:nvPr>
        </p:nvSpPr>
        <p:spPr>
          <a:xfrm>
            <a:off x="0" y="1066800"/>
            <a:ext cx="9144000" cy="609600"/>
          </a:xfrm>
        </p:spPr>
        <p:txBody>
          <a:bodyPr/>
          <a:lstStyle/>
          <a:p>
            <a:r>
              <a:rPr lang="en-US" b="1" u="sng">
                <a:solidFill>
                  <a:srgbClr val="009900"/>
                </a:solidFill>
                <a:latin typeface="Tahoma" pitchFamily="34" charset="0"/>
              </a:rPr>
              <a:t>Levels</a:t>
            </a:r>
            <a:r>
              <a:rPr lang="en-US" b="1">
                <a:solidFill>
                  <a:srgbClr val="003399"/>
                </a:solidFill>
                <a:latin typeface="Tahoma" pitchFamily="34" charset="0"/>
              </a:rPr>
              <a:t> of competition</a:t>
            </a:r>
          </a:p>
        </p:txBody>
      </p:sp>
      <p:sp>
        <p:nvSpPr>
          <p:cNvPr id="15360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360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3606" name="Object 6"/>
          <p:cNvGraphicFramePr>
            <a:graphicFrameLocks noChangeAspect="1"/>
          </p:cNvGraphicFramePr>
          <p:nvPr/>
        </p:nvGraphicFramePr>
        <p:xfrm>
          <a:off x="8594725" y="6388100"/>
          <a:ext cx="419100" cy="312738"/>
        </p:xfrm>
        <a:graphic>
          <a:graphicData uri="http://schemas.openxmlformats.org/presentationml/2006/ole">
            <p:oleObj spid="_x0000_s153606" name="Drawing" r:id="rId3" imgW="419040" imgH="312480" progId="Presentations.Drawing.18">
              <p:embed/>
            </p:oleObj>
          </a:graphicData>
        </a:graphic>
      </p:graphicFrame>
      <p:graphicFrame>
        <p:nvGraphicFramePr>
          <p:cNvPr id="153608" name="Object 8"/>
          <p:cNvGraphicFramePr>
            <a:graphicFrameLocks noChangeAspect="1"/>
          </p:cNvGraphicFramePr>
          <p:nvPr/>
        </p:nvGraphicFramePr>
        <p:xfrm>
          <a:off x="322263" y="1758950"/>
          <a:ext cx="8651875" cy="4348163"/>
        </p:xfrm>
        <a:graphic>
          <a:graphicData uri="http://schemas.openxmlformats.org/presentationml/2006/ole">
            <p:oleObj spid="_x0000_s153608" name="Drawing" r:id="rId4" imgW="916704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4627" name="Rectangle 3"/>
          <p:cNvSpPr>
            <a:spLocks noGrp="1" noChangeArrowheads="1"/>
          </p:cNvSpPr>
          <p:nvPr>
            <p:ph type="subTitle" idx="1"/>
          </p:nvPr>
        </p:nvSpPr>
        <p:spPr>
          <a:xfrm>
            <a:off x="0" y="1066800"/>
            <a:ext cx="9144000" cy="609600"/>
          </a:xfrm>
        </p:spPr>
        <p:txBody>
          <a:bodyPr/>
          <a:lstStyle/>
          <a:p>
            <a:r>
              <a:rPr lang="en-US" b="1" u="sng">
                <a:solidFill>
                  <a:srgbClr val="009900"/>
                </a:solidFill>
                <a:latin typeface="Tahoma" pitchFamily="34" charset="0"/>
              </a:rPr>
              <a:t>Levels</a:t>
            </a:r>
            <a:r>
              <a:rPr lang="en-US" b="1">
                <a:solidFill>
                  <a:srgbClr val="003399"/>
                </a:solidFill>
                <a:latin typeface="Tahoma" pitchFamily="34" charset="0"/>
              </a:rPr>
              <a:t> of competition</a:t>
            </a:r>
          </a:p>
        </p:txBody>
      </p:sp>
      <p:sp>
        <p:nvSpPr>
          <p:cNvPr id="1546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46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4630" name="Object 6"/>
          <p:cNvGraphicFramePr>
            <a:graphicFrameLocks noChangeAspect="1"/>
          </p:cNvGraphicFramePr>
          <p:nvPr/>
        </p:nvGraphicFramePr>
        <p:xfrm>
          <a:off x="8594725" y="6388100"/>
          <a:ext cx="419100" cy="312738"/>
        </p:xfrm>
        <a:graphic>
          <a:graphicData uri="http://schemas.openxmlformats.org/presentationml/2006/ole">
            <p:oleObj spid="_x0000_s154630" name="Drawing" r:id="rId3" imgW="419040" imgH="312480" progId="Presentations.Drawing.18">
              <p:embed/>
            </p:oleObj>
          </a:graphicData>
        </a:graphic>
      </p:graphicFrame>
      <p:graphicFrame>
        <p:nvGraphicFramePr>
          <p:cNvPr id="154633" name="Object 9"/>
          <p:cNvGraphicFramePr>
            <a:graphicFrameLocks noChangeAspect="1"/>
          </p:cNvGraphicFramePr>
          <p:nvPr/>
        </p:nvGraphicFramePr>
        <p:xfrm>
          <a:off x="322263" y="1758950"/>
          <a:ext cx="8681060" cy="4006031"/>
        </p:xfrm>
        <a:graphic>
          <a:graphicData uri="http://schemas.openxmlformats.org/presentationml/2006/ole">
            <p:oleObj spid="_x0000_s154633" name="Drawing" r:id="rId4" imgW="918972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7699" name="Rectangle 3"/>
          <p:cNvSpPr>
            <a:spLocks noGrp="1" noChangeArrowheads="1"/>
          </p:cNvSpPr>
          <p:nvPr>
            <p:ph type="subTitle" idx="1"/>
          </p:nvPr>
        </p:nvSpPr>
        <p:spPr>
          <a:xfrm>
            <a:off x="0" y="1066800"/>
            <a:ext cx="9144000" cy="609600"/>
          </a:xfrm>
        </p:spPr>
        <p:txBody>
          <a:bodyPr/>
          <a:lstStyle/>
          <a:p>
            <a:r>
              <a:rPr lang="en-US" b="1" u="sng">
                <a:solidFill>
                  <a:srgbClr val="009900"/>
                </a:solidFill>
                <a:latin typeface="Tahoma" pitchFamily="34" charset="0"/>
              </a:rPr>
              <a:t>Levels</a:t>
            </a:r>
            <a:r>
              <a:rPr lang="en-US" b="1">
                <a:solidFill>
                  <a:srgbClr val="003399"/>
                </a:solidFill>
                <a:latin typeface="Tahoma" pitchFamily="34" charset="0"/>
              </a:rPr>
              <a:t> of competition</a:t>
            </a:r>
          </a:p>
        </p:txBody>
      </p:sp>
      <p:sp>
        <p:nvSpPr>
          <p:cNvPr id="1577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77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7702" name="Object 6"/>
          <p:cNvGraphicFramePr>
            <a:graphicFrameLocks noChangeAspect="1"/>
          </p:cNvGraphicFramePr>
          <p:nvPr/>
        </p:nvGraphicFramePr>
        <p:xfrm>
          <a:off x="8594725" y="6388100"/>
          <a:ext cx="419100" cy="312738"/>
        </p:xfrm>
        <a:graphic>
          <a:graphicData uri="http://schemas.openxmlformats.org/presentationml/2006/ole">
            <p:oleObj spid="_x0000_s157702" name="Drawing" r:id="rId4" imgW="419040" imgH="312480" progId="Presentations.Drawing.18">
              <p:embed/>
            </p:oleObj>
          </a:graphicData>
        </a:graphic>
      </p:graphicFrame>
      <p:graphicFrame>
        <p:nvGraphicFramePr>
          <p:cNvPr id="157704" name="Object 8"/>
          <p:cNvGraphicFramePr>
            <a:graphicFrameLocks noChangeAspect="1"/>
          </p:cNvGraphicFramePr>
          <p:nvPr/>
        </p:nvGraphicFramePr>
        <p:xfrm>
          <a:off x="322263" y="1758950"/>
          <a:ext cx="8645891" cy="4326119"/>
        </p:xfrm>
        <a:graphic>
          <a:graphicData uri="http://schemas.openxmlformats.org/presentationml/2006/ole">
            <p:oleObj spid="_x0000_s157704" name="Drawing" r:id="rId5" imgW="9136440" imgH="4572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2902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marketing environment</a:t>
            </a:r>
          </a:p>
        </p:txBody>
      </p:sp>
      <p:sp>
        <p:nvSpPr>
          <p:cNvPr id="12902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2902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29030" name="Object 6"/>
          <p:cNvGraphicFramePr>
            <a:graphicFrameLocks noChangeAspect="1"/>
          </p:cNvGraphicFramePr>
          <p:nvPr/>
        </p:nvGraphicFramePr>
        <p:xfrm>
          <a:off x="8594725" y="6388100"/>
          <a:ext cx="419100" cy="312738"/>
        </p:xfrm>
        <a:graphic>
          <a:graphicData uri="http://schemas.openxmlformats.org/presentationml/2006/ole">
            <p:oleObj spid="_x0000_s129030" name="Drawing" r:id="rId3" imgW="419040" imgH="312480" progId="Presentations.Drawing.18">
              <p:embed/>
            </p:oleObj>
          </a:graphicData>
        </a:graphic>
      </p:graphicFrame>
      <p:graphicFrame>
        <p:nvGraphicFramePr>
          <p:cNvPr id="129032" name="Object 8"/>
          <p:cNvGraphicFramePr>
            <a:graphicFrameLocks noChangeAspect="1"/>
          </p:cNvGraphicFramePr>
          <p:nvPr/>
        </p:nvGraphicFramePr>
        <p:xfrm>
          <a:off x="322263" y="1758950"/>
          <a:ext cx="8651875" cy="4303713"/>
        </p:xfrm>
        <a:graphic>
          <a:graphicData uri="http://schemas.openxmlformats.org/presentationml/2006/ole">
            <p:oleObj spid="_x0000_s129032" name="Drawing" r:id="rId4" imgW="9037440" imgH="44956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5651" name="Rectangle 3"/>
          <p:cNvSpPr>
            <a:spLocks noGrp="1" noChangeArrowheads="1"/>
          </p:cNvSpPr>
          <p:nvPr>
            <p:ph type="subTitle" idx="1"/>
          </p:nvPr>
        </p:nvSpPr>
        <p:spPr>
          <a:xfrm>
            <a:off x="0" y="1066800"/>
            <a:ext cx="9144000" cy="609600"/>
          </a:xfrm>
        </p:spPr>
        <p:txBody>
          <a:bodyPr/>
          <a:lstStyle/>
          <a:p>
            <a:r>
              <a:rPr lang="en-US" b="1" u="sng">
                <a:solidFill>
                  <a:srgbClr val="009900"/>
                </a:solidFill>
                <a:latin typeface="Tahoma" pitchFamily="34" charset="0"/>
              </a:rPr>
              <a:t>Levels</a:t>
            </a:r>
            <a:r>
              <a:rPr lang="en-US" b="1">
                <a:solidFill>
                  <a:srgbClr val="003399"/>
                </a:solidFill>
                <a:latin typeface="Tahoma" pitchFamily="34" charset="0"/>
              </a:rPr>
              <a:t> of competition</a:t>
            </a:r>
          </a:p>
        </p:txBody>
      </p:sp>
      <p:sp>
        <p:nvSpPr>
          <p:cNvPr id="1556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56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5654" name="Object 6"/>
          <p:cNvGraphicFramePr>
            <a:graphicFrameLocks noChangeAspect="1"/>
          </p:cNvGraphicFramePr>
          <p:nvPr/>
        </p:nvGraphicFramePr>
        <p:xfrm>
          <a:off x="8594725" y="6388100"/>
          <a:ext cx="419100" cy="312738"/>
        </p:xfrm>
        <a:graphic>
          <a:graphicData uri="http://schemas.openxmlformats.org/presentationml/2006/ole">
            <p:oleObj spid="_x0000_s155654" name="Drawing" r:id="rId3" imgW="419040" imgH="312480" progId="Presentations.Drawing.18">
              <p:embed/>
            </p:oleObj>
          </a:graphicData>
        </a:graphic>
      </p:graphicFrame>
      <p:graphicFrame>
        <p:nvGraphicFramePr>
          <p:cNvPr id="155658" name="Object 10"/>
          <p:cNvGraphicFramePr>
            <a:graphicFrameLocks noChangeAspect="1"/>
          </p:cNvGraphicFramePr>
          <p:nvPr/>
        </p:nvGraphicFramePr>
        <p:xfrm>
          <a:off x="322264" y="1758951"/>
          <a:ext cx="8516936" cy="3984988"/>
        </p:xfrm>
        <a:graphic>
          <a:graphicData uri="http://schemas.openxmlformats.org/presentationml/2006/ole">
            <p:oleObj spid="_x0000_s155658" name="Drawing" r:id="rId4" imgW="9037440" imgH="4229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872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587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872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8726" name="Object 6"/>
          <p:cNvGraphicFramePr>
            <a:graphicFrameLocks noChangeAspect="1"/>
          </p:cNvGraphicFramePr>
          <p:nvPr/>
        </p:nvGraphicFramePr>
        <p:xfrm>
          <a:off x="8594725" y="6388100"/>
          <a:ext cx="419100" cy="312738"/>
        </p:xfrm>
        <a:graphic>
          <a:graphicData uri="http://schemas.openxmlformats.org/presentationml/2006/ole">
            <p:oleObj spid="_x0000_s158726" name="Drawing" r:id="rId3" imgW="419040" imgH="312480" progId="Presentations.Drawing.18">
              <p:embed/>
            </p:oleObj>
          </a:graphicData>
        </a:graphic>
      </p:graphicFrame>
      <p:graphicFrame>
        <p:nvGraphicFramePr>
          <p:cNvPr id="158728" name="Object 8"/>
          <p:cNvGraphicFramePr>
            <a:graphicFrameLocks noChangeAspect="1"/>
          </p:cNvGraphicFramePr>
          <p:nvPr/>
        </p:nvGraphicFramePr>
        <p:xfrm>
          <a:off x="322264" y="1758951"/>
          <a:ext cx="8681060" cy="3639674"/>
        </p:xfrm>
        <a:graphic>
          <a:graphicData uri="http://schemas.openxmlformats.org/presentationml/2006/ole">
            <p:oleObj spid="_x0000_s158728" name="Drawing" r:id="rId4" imgW="920484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597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597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597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59750" name="Object 6"/>
          <p:cNvGraphicFramePr>
            <a:graphicFrameLocks noChangeAspect="1"/>
          </p:cNvGraphicFramePr>
          <p:nvPr/>
        </p:nvGraphicFramePr>
        <p:xfrm>
          <a:off x="8594725" y="6388100"/>
          <a:ext cx="419100" cy="312738"/>
        </p:xfrm>
        <a:graphic>
          <a:graphicData uri="http://schemas.openxmlformats.org/presentationml/2006/ole">
            <p:oleObj spid="_x0000_s159750" name="Drawing" r:id="rId3" imgW="419040" imgH="312480" progId="Presentations.Drawing.18">
              <p:embed/>
            </p:oleObj>
          </a:graphicData>
        </a:graphic>
      </p:graphicFrame>
      <p:graphicFrame>
        <p:nvGraphicFramePr>
          <p:cNvPr id="159752" name="Object 8"/>
          <p:cNvGraphicFramePr>
            <a:graphicFrameLocks noChangeAspect="1"/>
          </p:cNvGraphicFramePr>
          <p:nvPr/>
        </p:nvGraphicFramePr>
        <p:xfrm>
          <a:off x="322264" y="1758949"/>
          <a:ext cx="8821736" cy="4033719"/>
        </p:xfrm>
        <a:graphic>
          <a:graphicData uri="http://schemas.openxmlformats.org/presentationml/2006/ole">
            <p:oleObj spid="_x0000_s159752" name="Drawing" r:id="rId4" imgW="927360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07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07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07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0774" name="Object 6"/>
          <p:cNvGraphicFramePr>
            <a:graphicFrameLocks noChangeAspect="1"/>
          </p:cNvGraphicFramePr>
          <p:nvPr/>
        </p:nvGraphicFramePr>
        <p:xfrm>
          <a:off x="8594725" y="6388100"/>
          <a:ext cx="419100" cy="312738"/>
        </p:xfrm>
        <a:graphic>
          <a:graphicData uri="http://schemas.openxmlformats.org/presentationml/2006/ole">
            <p:oleObj spid="_x0000_s160774" name="Drawing" r:id="rId3" imgW="419040" imgH="312480" progId="Presentations.Drawing.18">
              <p:embed/>
            </p:oleObj>
          </a:graphicData>
        </a:graphic>
      </p:graphicFrame>
      <p:graphicFrame>
        <p:nvGraphicFramePr>
          <p:cNvPr id="160776" name="Object 8"/>
          <p:cNvGraphicFramePr>
            <a:graphicFrameLocks noChangeAspect="1"/>
          </p:cNvGraphicFramePr>
          <p:nvPr/>
        </p:nvGraphicFramePr>
        <p:xfrm>
          <a:off x="322263" y="1758950"/>
          <a:ext cx="8681060" cy="4006031"/>
        </p:xfrm>
        <a:graphic>
          <a:graphicData uri="http://schemas.openxmlformats.org/presentationml/2006/ole">
            <p:oleObj spid="_x0000_s160776" name="Drawing" r:id="rId4" imgW="918972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179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179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179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1798" name="Object 6"/>
          <p:cNvGraphicFramePr>
            <a:graphicFrameLocks noChangeAspect="1"/>
          </p:cNvGraphicFramePr>
          <p:nvPr/>
        </p:nvGraphicFramePr>
        <p:xfrm>
          <a:off x="8594725" y="6388100"/>
          <a:ext cx="419100" cy="312738"/>
        </p:xfrm>
        <a:graphic>
          <a:graphicData uri="http://schemas.openxmlformats.org/presentationml/2006/ole">
            <p:oleObj spid="_x0000_s161798" name="Drawing" r:id="rId3" imgW="419040" imgH="312480" progId="Presentations.Drawing.18">
              <p:embed/>
            </p:oleObj>
          </a:graphicData>
        </a:graphic>
      </p:graphicFrame>
      <p:graphicFrame>
        <p:nvGraphicFramePr>
          <p:cNvPr id="161800" name="Object 8"/>
          <p:cNvGraphicFramePr>
            <a:graphicFrameLocks noChangeAspect="1"/>
          </p:cNvGraphicFramePr>
          <p:nvPr/>
        </p:nvGraphicFramePr>
        <p:xfrm>
          <a:off x="322263" y="1758950"/>
          <a:ext cx="8651875" cy="4005263"/>
        </p:xfrm>
        <a:graphic>
          <a:graphicData uri="http://schemas.openxmlformats.org/presentationml/2006/ole">
            <p:oleObj spid="_x0000_s161800" name="Drawing" r:id="rId4" imgW="915912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281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282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282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2822" name="Object 6"/>
          <p:cNvGraphicFramePr>
            <a:graphicFrameLocks noChangeAspect="1"/>
          </p:cNvGraphicFramePr>
          <p:nvPr/>
        </p:nvGraphicFramePr>
        <p:xfrm>
          <a:off x="8594725" y="6388100"/>
          <a:ext cx="419100" cy="312738"/>
        </p:xfrm>
        <a:graphic>
          <a:graphicData uri="http://schemas.openxmlformats.org/presentationml/2006/ole">
            <p:oleObj spid="_x0000_s162822" name="Drawing" r:id="rId3" imgW="419040" imgH="312480" progId="Presentations.Drawing.18">
              <p:embed/>
            </p:oleObj>
          </a:graphicData>
        </a:graphic>
      </p:graphicFrame>
      <p:graphicFrame>
        <p:nvGraphicFramePr>
          <p:cNvPr id="162824" name="Object 8"/>
          <p:cNvGraphicFramePr>
            <a:graphicFrameLocks noChangeAspect="1"/>
          </p:cNvGraphicFramePr>
          <p:nvPr/>
        </p:nvGraphicFramePr>
        <p:xfrm>
          <a:off x="322263" y="1758950"/>
          <a:ext cx="8821737" cy="4375258"/>
        </p:xfrm>
        <a:graphic>
          <a:graphicData uri="http://schemas.openxmlformats.org/presentationml/2006/ole">
            <p:oleObj spid="_x0000_s162824" name="Drawing" r:id="rId4" imgW="928872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384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384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384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3846" name="Object 6"/>
          <p:cNvGraphicFramePr>
            <a:graphicFrameLocks noChangeAspect="1"/>
          </p:cNvGraphicFramePr>
          <p:nvPr/>
        </p:nvGraphicFramePr>
        <p:xfrm>
          <a:off x="8594725" y="6388100"/>
          <a:ext cx="419100" cy="312738"/>
        </p:xfrm>
        <a:graphic>
          <a:graphicData uri="http://schemas.openxmlformats.org/presentationml/2006/ole">
            <p:oleObj spid="_x0000_s163846" name="Drawing" r:id="rId3" imgW="419040" imgH="312480" progId="Presentations.Drawing.18">
              <p:embed/>
            </p:oleObj>
          </a:graphicData>
        </a:graphic>
      </p:graphicFrame>
      <p:graphicFrame>
        <p:nvGraphicFramePr>
          <p:cNvPr id="163848" name="Object 8"/>
          <p:cNvGraphicFramePr>
            <a:graphicFrameLocks noChangeAspect="1"/>
          </p:cNvGraphicFramePr>
          <p:nvPr/>
        </p:nvGraphicFramePr>
        <p:xfrm>
          <a:off x="322263" y="1758949"/>
          <a:ext cx="8701746" cy="4325327"/>
        </p:xfrm>
        <a:graphic>
          <a:graphicData uri="http://schemas.openxmlformats.org/presentationml/2006/ole">
            <p:oleObj spid="_x0000_s163848" name="Drawing" r:id="rId4" imgW="926604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486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486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486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4870" name="Object 6"/>
          <p:cNvGraphicFramePr>
            <a:graphicFrameLocks noChangeAspect="1"/>
          </p:cNvGraphicFramePr>
          <p:nvPr/>
        </p:nvGraphicFramePr>
        <p:xfrm>
          <a:off x="8594725" y="6388100"/>
          <a:ext cx="419100" cy="312738"/>
        </p:xfrm>
        <a:graphic>
          <a:graphicData uri="http://schemas.openxmlformats.org/presentationml/2006/ole">
            <p:oleObj spid="_x0000_s164870" name="Drawing" r:id="rId3" imgW="419040" imgH="312480" progId="Presentations.Drawing.18">
              <p:embed/>
            </p:oleObj>
          </a:graphicData>
        </a:graphic>
      </p:graphicFrame>
      <p:graphicFrame>
        <p:nvGraphicFramePr>
          <p:cNvPr id="164872" name="Object 8"/>
          <p:cNvGraphicFramePr>
            <a:graphicFrameLocks noChangeAspect="1"/>
          </p:cNvGraphicFramePr>
          <p:nvPr/>
        </p:nvGraphicFramePr>
        <p:xfrm>
          <a:off x="322263" y="1758950"/>
          <a:ext cx="8587275" cy="3975357"/>
        </p:xfrm>
        <a:graphic>
          <a:graphicData uri="http://schemas.openxmlformats.org/presentationml/2006/ole">
            <p:oleObj spid="_x0000_s164872" name="Drawing" r:id="rId4" imgW="9052560" imgH="4191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589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589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589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5894" name="Object 6"/>
          <p:cNvGraphicFramePr>
            <a:graphicFrameLocks noChangeAspect="1"/>
          </p:cNvGraphicFramePr>
          <p:nvPr/>
        </p:nvGraphicFramePr>
        <p:xfrm>
          <a:off x="8594725" y="6388100"/>
          <a:ext cx="419100" cy="312738"/>
        </p:xfrm>
        <a:graphic>
          <a:graphicData uri="http://schemas.openxmlformats.org/presentationml/2006/ole">
            <p:oleObj spid="_x0000_s165894" name="Drawing" r:id="rId3" imgW="419040" imgH="312480" progId="Presentations.Drawing.18">
              <p:embed/>
            </p:oleObj>
          </a:graphicData>
        </a:graphic>
      </p:graphicFrame>
      <p:graphicFrame>
        <p:nvGraphicFramePr>
          <p:cNvPr id="165896" name="Object 8"/>
          <p:cNvGraphicFramePr>
            <a:graphicFrameLocks noChangeAspect="1"/>
          </p:cNvGraphicFramePr>
          <p:nvPr/>
        </p:nvGraphicFramePr>
        <p:xfrm>
          <a:off x="322263" y="1758950"/>
          <a:ext cx="8651875" cy="4351338"/>
        </p:xfrm>
        <a:graphic>
          <a:graphicData uri="http://schemas.openxmlformats.org/presentationml/2006/ole">
            <p:oleObj spid="_x0000_s165896" name="Drawing" r:id="rId4" imgW="9159120" imgH="4602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691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691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691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6918" name="Object 6"/>
          <p:cNvGraphicFramePr>
            <a:graphicFrameLocks noChangeAspect="1"/>
          </p:cNvGraphicFramePr>
          <p:nvPr/>
        </p:nvGraphicFramePr>
        <p:xfrm>
          <a:off x="8594725" y="6388100"/>
          <a:ext cx="419100" cy="312738"/>
        </p:xfrm>
        <a:graphic>
          <a:graphicData uri="http://schemas.openxmlformats.org/presentationml/2006/ole">
            <p:oleObj spid="_x0000_s166918" name="Drawing" r:id="rId3" imgW="419040" imgH="312480" progId="Presentations.Drawing.18">
              <p:embed/>
            </p:oleObj>
          </a:graphicData>
        </a:graphic>
      </p:graphicFrame>
      <p:graphicFrame>
        <p:nvGraphicFramePr>
          <p:cNvPr id="166920" name="Object 8"/>
          <p:cNvGraphicFramePr>
            <a:graphicFrameLocks noChangeAspect="1"/>
          </p:cNvGraphicFramePr>
          <p:nvPr/>
        </p:nvGraphicFramePr>
        <p:xfrm>
          <a:off x="322264" y="1758949"/>
          <a:ext cx="8681060" cy="3727281"/>
        </p:xfrm>
        <a:graphic>
          <a:graphicData uri="http://schemas.openxmlformats.org/presentationml/2006/ole">
            <p:oleObj spid="_x0000_s166920" name="Drawing" r:id="rId4" imgW="9258480" imgH="3970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005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marketing environment</a:t>
            </a:r>
          </a:p>
        </p:txBody>
      </p:sp>
      <p:sp>
        <p:nvSpPr>
          <p:cNvPr id="13005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005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0054" name="Object 6"/>
          <p:cNvGraphicFramePr>
            <a:graphicFrameLocks noChangeAspect="1"/>
          </p:cNvGraphicFramePr>
          <p:nvPr/>
        </p:nvGraphicFramePr>
        <p:xfrm>
          <a:off x="8594725" y="6388100"/>
          <a:ext cx="419100" cy="312738"/>
        </p:xfrm>
        <a:graphic>
          <a:graphicData uri="http://schemas.openxmlformats.org/presentationml/2006/ole">
            <p:oleObj spid="_x0000_s130054" name="Drawing" r:id="rId3" imgW="419040" imgH="312480" progId="Presentations.Drawing.18">
              <p:embed/>
            </p:oleObj>
          </a:graphicData>
        </a:graphic>
      </p:graphicFrame>
      <p:graphicFrame>
        <p:nvGraphicFramePr>
          <p:cNvPr id="130057" name="Object 9"/>
          <p:cNvGraphicFramePr>
            <a:graphicFrameLocks noChangeAspect="1"/>
          </p:cNvGraphicFramePr>
          <p:nvPr/>
        </p:nvGraphicFramePr>
        <p:xfrm>
          <a:off x="322263" y="1758950"/>
          <a:ext cx="8651875" cy="3954463"/>
        </p:xfrm>
        <a:graphic>
          <a:graphicData uri="http://schemas.openxmlformats.org/presentationml/2006/ole">
            <p:oleObj spid="_x0000_s130057" name="Drawing" r:id="rId4" imgW="9037440" imgH="41299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793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794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794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7942" name="Object 6"/>
          <p:cNvGraphicFramePr>
            <a:graphicFrameLocks noChangeAspect="1"/>
          </p:cNvGraphicFramePr>
          <p:nvPr/>
        </p:nvGraphicFramePr>
        <p:xfrm>
          <a:off x="8594725" y="6388100"/>
          <a:ext cx="419100" cy="312738"/>
        </p:xfrm>
        <a:graphic>
          <a:graphicData uri="http://schemas.openxmlformats.org/presentationml/2006/ole">
            <p:oleObj spid="_x0000_s167942" name="Drawing" r:id="rId3" imgW="419040" imgH="312480" progId="Presentations.Drawing.18">
              <p:embed/>
            </p:oleObj>
          </a:graphicData>
        </a:graphic>
      </p:graphicFrame>
      <p:graphicFrame>
        <p:nvGraphicFramePr>
          <p:cNvPr id="167944" name="Object 8"/>
          <p:cNvGraphicFramePr>
            <a:graphicFrameLocks noChangeAspect="1"/>
          </p:cNvGraphicFramePr>
          <p:nvPr/>
        </p:nvGraphicFramePr>
        <p:xfrm>
          <a:off x="322263" y="1758950"/>
          <a:ext cx="8651875" cy="4013200"/>
        </p:xfrm>
        <a:graphic>
          <a:graphicData uri="http://schemas.openxmlformats.org/presentationml/2006/ole">
            <p:oleObj spid="_x0000_s167944" name="Drawing" r:id="rId4" imgW="9136440" imgH="423684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8963"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896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8965"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8966" name="Object 6"/>
          <p:cNvGraphicFramePr>
            <a:graphicFrameLocks noChangeAspect="1"/>
          </p:cNvGraphicFramePr>
          <p:nvPr/>
        </p:nvGraphicFramePr>
        <p:xfrm>
          <a:off x="8594725" y="6388100"/>
          <a:ext cx="419100" cy="312738"/>
        </p:xfrm>
        <a:graphic>
          <a:graphicData uri="http://schemas.openxmlformats.org/presentationml/2006/ole">
            <p:oleObj spid="_x0000_s168966" name="Drawing" r:id="rId3" imgW="419040" imgH="312480" progId="Presentations.Drawing.18">
              <p:embed/>
            </p:oleObj>
          </a:graphicData>
        </a:graphic>
      </p:graphicFrame>
      <p:graphicFrame>
        <p:nvGraphicFramePr>
          <p:cNvPr id="168968" name="Object 8"/>
          <p:cNvGraphicFramePr>
            <a:graphicFrameLocks noChangeAspect="1"/>
          </p:cNvGraphicFramePr>
          <p:nvPr/>
        </p:nvGraphicFramePr>
        <p:xfrm>
          <a:off x="322263" y="1758950"/>
          <a:ext cx="8651875" cy="4706938"/>
        </p:xfrm>
        <a:graphic>
          <a:graphicData uri="http://schemas.openxmlformats.org/presentationml/2006/ole">
            <p:oleObj spid="_x0000_s168968" name="Drawing" r:id="rId4" imgW="9167040" imgH="49834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6998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6998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6998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69990" name="Object 6"/>
          <p:cNvGraphicFramePr>
            <a:graphicFrameLocks noChangeAspect="1"/>
          </p:cNvGraphicFramePr>
          <p:nvPr/>
        </p:nvGraphicFramePr>
        <p:xfrm>
          <a:off x="8594725" y="6388100"/>
          <a:ext cx="419100" cy="312738"/>
        </p:xfrm>
        <a:graphic>
          <a:graphicData uri="http://schemas.openxmlformats.org/presentationml/2006/ole">
            <p:oleObj spid="_x0000_s169990" name="Drawing" r:id="rId3" imgW="419040" imgH="312480" progId="Presentations.Drawing.18">
              <p:embed/>
            </p:oleObj>
          </a:graphicData>
        </a:graphic>
      </p:graphicFrame>
      <p:graphicFrame>
        <p:nvGraphicFramePr>
          <p:cNvPr id="169992" name="Object 8"/>
          <p:cNvGraphicFramePr>
            <a:graphicFrameLocks noChangeAspect="1"/>
          </p:cNvGraphicFramePr>
          <p:nvPr/>
        </p:nvGraphicFramePr>
        <p:xfrm>
          <a:off x="322263" y="1758950"/>
          <a:ext cx="8651875" cy="4318000"/>
        </p:xfrm>
        <a:graphic>
          <a:graphicData uri="http://schemas.openxmlformats.org/presentationml/2006/ole">
            <p:oleObj spid="_x0000_s169992" name="Drawing" r:id="rId4" imgW="9167040" imgH="45720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7101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meso</a:t>
            </a:r>
            <a:r>
              <a:rPr lang="en-US" b="1">
                <a:solidFill>
                  <a:srgbClr val="003399"/>
                </a:solidFill>
                <a:latin typeface="Tahoma" pitchFamily="34" charset="0"/>
              </a:rPr>
              <a:t> environment</a:t>
            </a:r>
          </a:p>
        </p:txBody>
      </p:sp>
      <p:sp>
        <p:nvSpPr>
          <p:cNvPr id="17101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7101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71014" name="Object 6"/>
          <p:cNvGraphicFramePr>
            <a:graphicFrameLocks noChangeAspect="1"/>
          </p:cNvGraphicFramePr>
          <p:nvPr/>
        </p:nvGraphicFramePr>
        <p:xfrm>
          <a:off x="8594725" y="6388100"/>
          <a:ext cx="419100" cy="312738"/>
        </p:xfrm>
        <a:graphic>
          <a:graphicData uri="http://schemas.openxmlformats.org/presentationml/2006/ole">
            <p:oleObj spid="_x0000_s171014" name="Drawing" r:id="rId3" imgW="419040" imgH="312480" progId="Presentations.Drawing.18">
              <p:embed/>
            </p:oleObj>
          </a:graphicData>
        </a:graphic>
      </p:graphicFrame>
      <p:graphicFrame>
        <p:nvGraphicFramePr>
          <p:cNvPr id="171016" name="Object 8"/>
          <p:cNvGraphicFramePr>
            <a:graphicFrameLocks noChangeAspect="1"/>
          </p:cNvGraphicFramePr>
          <p:nvPr/>
        </p:nvGraphicFramePr>
        <p:xfrm>
          <a:off x="322263" y="1758952"/>
          <a:ext cx="8563829" cy="3648662"/>
        </p:xfrm>
        <a:graphic>
          <a:graphicData uri="http://schemas.openxmlformats.org/presentationml/2006/ole">
            <p:oleObj spid="_x0000_s171016" name="Drawing" r:id="rId4" imgW="9052560" imgH="38556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1075"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marketing environment</a:t>
            </a:r>
          </a:p>
        </p:txBody>
      </p:sp>
      <p:sp>
        <p:nvSpPr>
          <p:cNvPr id="131076"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1077"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1078" name="Object 6"/>
          <p:cNvGraphicFramePr>
            <a:graphicFrameLocks noChangeAspect="1"/>
          </p:cNvGraphicFramePr>
          <p:nvPr/>
        </p:nvGraphicFramePr>
        <p:xfrm>
          <a:off x="8594725" y="6388100"/>
          <a:ext cx="419100" cy="312738"/>
        </p:xfrm>
        <a:graphic>
          <a:graphicData uri="http://schemas.openxmlformats.org/presentationml/2006/ole">
            <p:oleObj spid="_x0000_s131078" name="Drawing" r:id="rId3" imgW="419040" imgH="312480" progId="Presentations.Drawing.18">
              <p:embed/>
            </p:oleObj>
          </a:graphicData>
        </a:graphic>
      </p:graphicFrame>
      <p:graphicFrame>
        <p:nvGraphicFramePr>
          <p:cNvPr id="131080" name="Object 8"/>
          <p:cNvGraphicFramePr>
            <a:graphicFrameLocks noChangeAspect="1"/>
          </p:cNvGraphicFramePr>
          <p:nvPr/>
        </p:nvGraphicFramePr>
        <p:xfrm>
          <a:off x="322263" y="1758950"/>
          <a:ext cx="8956514" cy="4641850"/>
        </p:xfrm>
        <a:graphic>
          <a:graphicData uri="http://schemas.openxmlformats.org/presentationml/2006/ole">
            <p:oleObj spid="_x0000_s131080" name="Drawing" r:id="rId4" imgW="9372600" imgH="48538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2099"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marketing environment</a:t>
            </a:r>
          </a:p>
        </p:txBody>
      </p:sp>
      <p:sp>
        <p:nvSpPr>
          <p:cNvPr id="132100"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2101"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2102" name="Object 6"/>
          <p:cNvGraphicFramePr>
            <a:graphicFrameLocks noChangeAspect="1"/>
          </p:cNvGraphicFramePr>
          <p:nvPr/>
        </p:nvGraphicFramePr>
        <p:xfrm>
          <a:off x="8594725" y="6388100"/>
          <a:ext cx="419100" cy="312738"/>
        </p:xfrm>
        <a:graphic>
          <a:graphicData uri="http://schemas.openxmlformats.org/presentationml/2006/ole">
            <p:oleObj spid="_x0000_s132102" name="Drawing" r:id="rId3" imgW="419040" imgH="312480" progId="Presentations.Drawing.18">
              <p:embed/>
            </p:oleObj>
          </a:graphicData>
        </a:graphic>
      </p:graphicFrame>
      <p:graphicFrame>
        <p:nvGraphicFramePr>
          <p:cNvPr id="132105" name="Object 9"/>
          <p:cNvGraphicFramePr>
            <a:graphicFrameLocks noChangeAspect="1"/>
          </p:cNvGraphicFramePr>
          <p:nvPr/>
        </p:nvGraphicFramePr>
        <p:xfrm>
          <a:off x="1004888" y="1758950"/>
          <a:ext cx="7134225" cy="4654550"/>
        </p:xfrm>
        <a:graphic>
          <a:graphicData uri="http://schemas.openxmlformats.org/presentationml/2006/ole">
            <p:oleObj spid="_x0000_s132105" name="Drawing" r:id="rId4" imgW="7434360" imgH="4850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3124"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graphicFrame>
        <p:nvGraphicFramePr>
          <p:cNvPr id="133126" name="Object 6"/>
          <p:cNvGraphicFramePr>
            <a:graphicFrameLocks noChangeAspect="1"/>
          </p:cNvGraphicFramePr>
          <p:nvPr/>
        </p:nvGraphicFramePr>
        <p:xfrm>
          <a:off x="8594725" y="6388100"/>
          <a:ext cx="419100" cy="312738"/>
        </p:xfrm>
        <a:graphic>
          <a:graphicData uri="http://schemas.openxmlformats.org/presentationml/2006/ole">
            <p:oleObj spid="_x0000_s133126" name="Drawing" r:id="rId3" imgW="419040" imgH="312480" progId="Presentations.Drawing.18">
              <p:embed/>
            </p:oleObj>
          </a:graphicData>
        </a:graphic>
      </p:graphicFrame>
      <p:graphicFrame>
        <p:nvGraphicFramePr>
          <p:cNvPr id="133128" name="Object 8"/>
          <p:cNvGraphicFramePr>
            <a:graphicFrameLocks noChangeAspect="1"/>
          </p:cNvGraphicFramePr>
          <p:nvPr/>
        </p:nvGraphicFramePr>
        <p:xfrm>
          <a:off x="92075" y="1758950"/>
          <a:ext cx="9051925" cy="3216275"/>
        </p:xfrm>
        <a:graphic>
          <a:graphicData uri="http://schemas.openxmlformats.org/presentationml/2006/ole">
            <p:oleObj spid="_x0000_s133128" name="Drawing" r:id="rId4" imgW="9052560" imgH="32155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4147"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The company’s </a:t>
            </a:r>
            <a:r>
              <a:rPr lang="en-US" b="1" u="sng">
                <a:solidFill>
                  <a:srgbClr val="009900"/>
                </a:solidFill>
                <a:latin typeface="Tahoma" pitchFamily="34" charset="0"/>
              </a:rPr>
              <a:t>micro</a:t>
            </a:r>
            <a:r>
              <a:rPr lang="en-US" b="1">
                <a:solidFill>
                  <a:srgbClr val="003399"/>
                </a:solidFill>
                <a:latin typeface="Tahoma" pitchFamily="34" charset="0"/>
              </a:rPr>
              <a:t> environment</a:t>
            </a:r>
          </a:p>
        </p:txBody>
      </p:sp>
      <p:sp>
        <p:nvSpPr>
          <p:cNvPr id="134148"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4149"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4150" name="Object 6"/>
          <p:cNvGraphicFramePr>
            <a:graphicFrameLocks noChangeAspect="1"/>
          </p:cNvGraphicFramePr>
          <p:nvPr/>
        </p:nvGraphicFramePr>
        <p:xfrm>
          <a:off x="8594725" y="6388100"/>
          <a:ext cx="419100" cy="312738"/>
        </p:xfrm>
        <a:graphic>
          <a:graphicData uri="http://schemas.openxmlformats.org/presentationml/2006/ole">
            <p:oleObj spid="_x0000_s134150" name="Drawing" r:id="rId3" imgW="419040" imgH="312480" progId="Presentations.Drawing.18">
              <p:embed/>
            </p:oleObj>
          </a:graphicData>
        </a:graphic>
      </p:graphicFrame>
      <p:graphicFrame>
        <p:nvGraphicFramePr>
          <p:cNvPr id="134152" name="Object 8"/>
          <p:cNvGraphicFramePr>
            <a:graphicFrameLocks noChangeAspect="1"/>
          </p:cNvGraphicFramePr>
          <p:nvPr/>
        </p:nvGraphicFramePr>
        <p:xfrm>
          <a:off x="322263" y="1758950"/>
          <a:ext cx="8651875" cy="3927475"/>
        </p:xfrm>
        <a:graphic>
          <a:graphicData uri="http://schemas.openxmlformats.org/presentationml/2006/ole">
            <p:oleObj spid="_x0000_s134152" name="Drawing" r:id="rId4" imgW="9243000" imgH="4191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ctrTitle"/>
          </p:nvPr>
        </p:nvSpPr>
        <p:spPr>
          <a:xfrm>
            <a:off x="0" y="152400"/>
            <a:ext cx="9144000" cy="685800"/>
          </a:xfrm>
        </p:spPr>
        <p:txBody>
          <a:bodyPr/>
          <a:lstStyle/>
          <a:p>
            <a:r>
              <a:rPr lang="en-US" sz="3600" b="1">
                <a:solidFill>
                  <a:srgbClr val="003399"/>
                </a:solidFill>
                <a:latin typeface="Tahoma" pitchFamily="34" charset="0"/>
              </a:rPr>
              <a:t>THE MARKETING ENVIRONMENT</a:t>
            </a:r>
          </a:p>
        </p:txBody>
      </p:sp>
      <p:sp>
        <p:nvSpPr>
          <p:cNvPr id="135171" name="Rectangle 3"/>
          <p:cNvSpPr>
            <a:spLocks noGrp="1" noChangeArrowheads="1"/>
          </p:cNvSpPr>
          <p:nvPr>
            <p:ph type="subTitle" idx="1"/>
          </p:nvPr>
        </p:nvSpPr>
        <p:spPr>
          <a:xfrm>
            <a:off x="0" y="1066800"/>
            <a:ext cx="9144000" cy="609600"/>
          </a:xfrm>
        </p:spPr>
        <p:txBody>
          <a:bodyPr/>
          <a:lstStyle/>
          <a:p>
            <a:r>
              <a:rPr lang="en-US" b="1">
                <a:solidFill>
                  <a:srgbClr val="003399"/>
                </a:solidFill>
                <a:latin typeface="Tahoma" pitchFamily="34" charset="0"/>
              </a:rPr>
              <a:t>3 levels (of strategy) in organizations</a:t>
            </a:r>
          </a:p>
        </p:txBody>
      </p:sp>
      <p:sp>
        <p:nvSpPr>
          <p:cNvPr id="135172" name="Line 4"/>
          <p:cNvSpPr>
            <a:spLocks noChangeShapeType="1"/>
          </p:cNvSpPr>
          <p:nvPr/>
        </p:nvSpPr>
        <p:spPr bwMode="auto">
          <a:xfrm>
            <a:off x="0" y="914400"/>
            <a:ext cx="9144000" cy="0"/>
          </a:xfrm>
          <a:prstGeom prst="line">
            <a:avLst/>
          </a:prstGeom>
          <a:noFill/>
          <a:ln w="28575">
            <a:solidFill>
              <a:schemeClr val="tx1"/>
            </a:solidFill>
            <a:round/>
            <a:headEnd/>
            <a:tailEnd/>
          </a:ln>
          <a:effectLst/>
        </p:spPr>
        <p:txBody>
          <a:bodyPr/>
          <a:lstStyle/>
          <a:p>
            <a:endParaRPr lang="en-US"/>
          </a:p>
        </p:txBody>
      </p:sp>
      <p:sp>
        <p:nvSpPr>
          <p:cNvPr id="135173" name="Text Box 5"/>
          <p:cNvSpPr txBox="1">
            <a:spLocks noChangeArrowheads="1"/>
          </p:cNvSpPr>
          <p:nvPr/>
        </p:nvSpPr>
        <p:spPr bwMode="auto">
          <a:xfrm>
            <a:off x="322263" y="1911350"/>
            <a:ext cx="8821737" cy="366713"/>
          </a:xfrm>
          <a:prstGeom prst="rect">
            <a:avLst/>
          </a:prstGeom>
          <a:noFill/>
          <a:ln w="9525">
            <a:noFill/>
            <a:miter lim="800000"/>
            <a:headEnd/>
            <a:tailEnd/>
          </a:ln>
          <a:effectLst/>
        </p:spPr>
        <p:txBody>
          <a:bodyPr>
            <a:spAutoFit/>
          </a:bodyPr>
          <a:lstStyle/>
          <a:p>
            <a:endParaRPr lang="en-US"/>
          </a:p>
        </p:txBody>
      </p:sp>
      <p:graphicFrame>
        <p:nvGraphicFramePr>
          <p:cNvPr id="135174" name="Object 6"/>
          <p:cNvGraphicFramePr>
            <a:graphicFrameLocks noChangeAspect="1"/>
          </p:cNvGraphicFramePr>
          <p:nvPr/>
        </p:nvGraphicFramePr>
        <p:xfrm>
          <a:off x="8594725" y="6388100"/>
          <a:ext cx="419100" cy="312738"/>
        </p:xfrm>
        <a:graphic>
          <a:graphicData uri="http://schemas.openxmlformats.org/presentationml/2006/ole">
            <p:oleObj spid="_x0000_s135174" name="Drawing" r:id="rId3" imgW="419040" imgH="312480" progId="Presentations.Drawing.18">
              <p:embed/>
            </p:oleObj>
          </a:graphicData>
        </a:graphic>
      </p:graphicFrame>
      <p:graphicFrame>
        <p:nvGraphicFramePr>
          <p:cNvPr id="135176" name="Object 8"/>
          <p:cNvGraphicFramePr>
            <a:graphicFrameLocks noChangeAspect="1"/>
          </p:cNvGraphicFramePr>
          <p:nvPr/>
        </p:nvGraphicFramePr>
        <p:xfrm>
          <a:off x="852488" y="1758950"/>
          <a:ext cx="7405687" cy="4846638"/>
        </p:xfrm>
        <a:graphic>
          <a:graphicData uri="http://schemas.openxmlformats.org/presentationml/2006/ole">
            <p:oleObj spid="_x0000_s135176" name="Drawing" r:id="rId4" imgW="7101720" imgH="46483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1737</TotalTime>
  <Words>286</Words>
  <Application>Microsoft Office PowerPoint</Application>
  <PresentationFormat>On-screen Show (4:3)</PresentationFormat>
  <Paragraphs>84</Paragraphs>
  <Slides>43</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Dunes</vt:lpstr>
      <vt:lpstr>Drawing</vt:lpstr>
      <vt:lpstr>PRINCIPLES OF MARKETING / 03A</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lpstr>THE MARKETING ENVIRONMENT</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3R_Principles_of_marketing_03A</dc:title>
  <dc:subject>Marketing environment: micro, meso</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66</cp:revision>
  <dcterms:created xsi:type="dcterms:W3CDTF">2015-09-06T15:15:23Z</dcterms:created>
  <dcterms:modified xsi:type="dcterms:W3CDTF">2020-01-29T23:24:48Z</dcterms:modified>
  <cp:category>based on Ph. Kotler's Principles of marketing / international edition</cp:category>
</cp:coreProperties>
</file>