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9"/>
  </p:notesMasterIdLst>
  <p:sldIdLst>
    <p:sldId id="256" r:id="rId2"/>
    <p:sldId id="359" r:id="rId3"/>
    <p:sldId id="360" r:id="rId4"/>
    <p:sldId id="361"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C+Q5OVfvXPg/yoj1HW62yQ" hashData="fKY+jiSN/TmJ1B7DHqTstLlIr9k"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9427" autoAdjust="0"/>
  </p:normalViewPr>
  <p:slideViewPr>
    <p:cSldViewPr snapToGrid="0" showGuides="1">
      <p:cViewPr>
        <p:scale>
          <a:sx n="53" d="100"/>
          <a:sy n="53" d="100"/>
        </p:scale>
        <p:origin x="-1070" y="-19"/>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C621BC-F97C-43FB-B694-71C277182904}" type="datetimeFigureOut">
              <a:rPr lang="en-US" smtClean="0"/>
              <a:pPr/>
              <a:t>1/30/2020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3EEC79-A32F-430F-ACA9-06B5D919C0B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BE7897-2AB4-4F31-A3EA-39EA12742698}"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363D88-D8DE-4C29-9A1A-0CDE83AA6592}"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BEA1D2-9FDC-4CFA-8406-8A6524EED9CD}"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67C852-6F05-47BB-84E8-0F2A0DCA1BD1}"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734B0A-A90B-47E3-9FCA-081CF09043FE}"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C8D07D-24DF-4DB7-8A71-184331ACF63C}"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7D76F4-E9BF-4A28-8CC2-939B64978856}"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4025842-323B-46A6-89A5-7401D6799B58}"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8D388DA-32C4-48EA-8951-3CF2E91EED1F}"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348580-087C-427A-8D48-D0184CD91587}"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A97E77-B6A7-4C24-8C1D-84E6E4BA02F0}"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7622DB-B149-46E3-8720-5A488EF698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2.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4.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6.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8.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0.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2.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4.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6.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8.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0.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2.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4.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9144000" cy="685800"/>
          </a:xfrm>
        </p:spPr>
        <p:txBody>
          <a:bodyPr/>
          <a:lstStyle/>
          <a:p>
            <a:r>
              <a:rPr lang="en-US" sz="3600" b="1" dirty="0">
                <a:solidFill>
                  <a:srgbClr val="003399"/>
                </a:solidFill>
                <a:latin typeface="Tahoma" pitchFamily="34" charset="0"/>
              </a:rPr>
              <a:t>PRINCIPLES OF MARKETING / </a:t>
            </a:r>
            <a:r>
              <a:rPr lang="en-US" sz="3600" b="1" dirty="0" smtClean="0">
                <a:solidFill>
                  <a:srgbClr val="003399"/>
                </a:solidFill>
                <a:latin typeface="Tahoma" pitchFamily="34" charset="0"/>
              </a:rPr>
              <a:t>03B</a:t>
            </a:r>
            <a:endParaRPr lang="en-US" sz="3600" b="1" dirty="0">
              <a:solidFill>
                <a:srgbClr val="003399"/>
              </a:solidFill>
              <a:latin typeface="Tahoma" pitchFamily="34" charset="0"/>
            </a:endParaRPr>
          </a:p>
        </p:txBody>
      </p:sp>
      <p:sp>
        <p:nvSpPr>
          <p:cNvPr id="20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2053" name="Object 5"/>
          <p:cNvGraphicFramePr>
            <a:graphicFrameLocks noChangeAspect="1"/>
          </p:cNvGraphicFramePr>
          <p:nvPr/>
        </p:nvGraphicFramePr>
        <p:xfrm>
          <a:off x="6400800" y="6019800"/>
          <a:ext cx="2590800" cy="701675"/>
        </p:xfrm>
        <a:graphic>
          <a:graphicData uri="http://schemas.openxmlformats.org/presentationml/2006/ole">
            <p:oleObj spid="_x0000_s2053" name="Drawing" r:id="rId3" imgW="2590920" imgH="700920" progId="Presentations.Drawing.18">
              <p:embed/>
            </p:oleObj>
          </a:graphicData>
        </a:graphic>
      </p:graphicFrame>
      <p:graphicFrame>
        <p:nvGraphicFramePr>
          <p:cNvPr id="2058" name="Object 10"/>
          <p:cNvGraphicFramePr>
            <a:graphicFrameLocks noChangeAspect="1"/>
          </p:cNvGraphicFramePr>
          <p:nvPr/>
        </p:nvGraphicFramePr>
        <p:xfrm>
          <a:off x="322263" y="1076325"/>
          <a:ext cx="8821737" cy="3533775"/>
        </p:xfrm>
        <a:graphic>
          <a:graphicData uri="http://schemas.openxmlformats.org/presentationml/2006/ole">
            <p:oleObj spid="_x0000_s2058" name="Drawing" r:id="rId4" imgW="8938440" imgH="3581280" progId="Presentations.Drawing.18">
              <p:embed/>
            </p:oleObj>
          </a:graphicData>
        </a:graphic>
      </p:graphicFrame>
      <p:graphicFrame>
        <p:nvGraphicFramePr>
          <p:cNvPr id="2059" name="Object 11"/>
          <p:cNvGraphicFramePr>
            <a:graphicFrameLocks noChangeAspect="1"/>
          </p:cNvGraphicFramePr>
          <p:nvPr/>
        </p:nvGraphicFramePr>
        <p:xfrm>
          <a:off x="322263" y="5829300"/>
          <a:ext cx="4518025" cy="1028700"/>
        </p:xfrm>
        <a:graphic>
          <a:graphicData uri="http://schemas.openxmlformats.org/presentationml/2006/ole">
            <p:oleObj spid="_x0000_s2059" name="Drawing" r:id="rId5" imgW="4518720" imgH="1028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022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02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02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0230" name="Object 6"/>
          <p:cNvGraphicFramePr>
            <a:graphicFrameLocks noChangeAspect="1"/>
          </p:cNvGraphicFramePr>
          <p:nvPr/>
        </p:nvGraphicFramePr>
        <p:xfrm>
          <a:off x="8594725" y="6388100"/>
          <a:ext cx="419100" cy="312738"/>
        </p:xfrm>
        <a:graphic>
          <a:graphicData uri="http://schemas.openxmlformats.org/presentationml/2006/ole">
            <p:oleObj spid="_x0000_s180230" name="Drawing" r:id="rId3" imgW="419040" imgH="312480" progId="Presentations.Drawing.18">
              <p:embed/>
            </p:oleObj>
          </a:graphicData>
        </a:graphic>
      </p:graphicFrame>
      <p:graphicFrame>
        <p:nvGraphicFramePr>
          <p:cNvPr id="180232" name="Object 8"/>
          <p:cNvGraphicFramePr>
            <a:graphicFrameLocks noChangeAspect="1"/>
          </p:cNvGraphicFramePr>
          <p:nvPr/>
        </p:nvGraphicFramePr>
        <p:xfrm>
          <a:off x="322264" y="1758951"/>
          <a:ext cx="8505214" cy="3628372"/>
        </p:xfrm>
        <a:graphic>
          <a:graphicData uri="http://schemas.openxmlformats.org/presentationml/2006/ole">
            <p:oleObj spid="_x0000_s180232" name="Drawing" r:id="rId4" imgW="9037440" imgH="3855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125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12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12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1254" name="Object 6"/>
          <p:cNvGraphicFramePr>
            <a:graphicFrameLocks noChangeAspect="1"/>
          </p:cNvGraphicFramePr>
          <p:nvPr/>
        </p:nvGraphicFramePr>
        <p:xfrm>
          <a:off x="8594725" y="6388100"/>
          <a:ext cx="419100" cy="312738"/>
        </p:xfrm>
        <a:graphic>
          <a:graphicData uri="http://schemas.openxmlformats.org/presentationml/2006/ole">
            <p:oleObj spid="_x0000_s181254" name="Drawing" r:id="rId3" imgW="419040" imgH="312480" progId="Presentations.Drawing.18">
              <p:embed/>
            </p:oleObj>
          </a:graphicData>
        </a:graphic>
      </p:graphicFrame>
      <p:graphicFrame>
        <p:nvGraphicFramePr>
          <p:cNvPr id="181256" name="Object 8"/>
          <p:cNvGraphicFramePr>
            <a:graphicFrameLocks noChangeAspect="1"/>
          </p:cNvGraphicFramePr>
          <p:nvPr/>
        </p:nvGraphicFramePr>
        <p:xfrm>
          <a:off x="322263" y="1758950"/>
          <a:ext cx="8726273" cy="4712188"/>
        </p:xfrm>
        <a:graphic>
          <a:graphicData uri="http://schemas.openxmlformats.org/presentationml/2006/ole">
            <p:oleObj spid="_x0000_s181256" name="Drawing" r:id="rId4" imgW="9235440" imgH="4983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227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22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22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2278" name="Object 6"/>
          <p:cNvGraphicFramePr>
            <a:graphicFrameLocks noChangeAspect="1"/>
          </p:cNvGraphicFramePr>
          <p:nvPr/>
        </p:nvGraphicFramePr>
        <p:xfrm>
          <a:off x="8594725" y="6388100"/>
          <a:ext cx="419100" cy="312738"/>
        </p:xfrm>
        <a:graphic>
          <a:graphicData uri="http://schemas.openxmlformats.org/presentationml/2006/ole">
            <p:oleObj spid="_x0000_s182278" name="Drawing" r:id="rId3" imgW="419040" imgH="312480" progId="Presentations.Drawing.18">
              <p:embed/>
            </p:oleObj>
          </a:graphicData>
        </a:graphic>
      </p:graphicFrame>
      <p:graphicFrame>
        <p:nvGraphicFramePr>
          <p:cNvPr id="182280" name="Object 8"/>
          <p:cNvGraphicFramePr>
            <a:graphicFrameLocks noChangeAspect="1"/>
          </p:cNvGraphicFramePr>
          <p:nvPr/>
        </p:nvGraphicFramePr>
        <p:xfrm>
          <a:off x="322263" y="1758950"/>
          <a:ext cx="8651875" cy="4311650"/>
        </p:xfrm>
        <a:graphic>
          <a:graphicData uri="http://schemas.openxmlformats.org/presentationml/2006/ole">
            <p:oleObj spid="_x0000_s182280" name="Drawing" r:id="rId4" imgW="918216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329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33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33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3302" name="Object 6"/>
          <p:cNvGraphicFramePr>
            <a:graphicFrameLocks noChangeAspect="1"/>
          </p:cNvGraphicFramePr>
          <p:nvPr/>
        </p:nvGraphicFramePr>
        <p:xfrm>
          <a:off x="8594725" y="6388100"/>
          <a:ext cx="419100" cy="312738"/>
        </p:xfrm>
        <a:graphic>
          <a:graphicData uri="http://schemas.openxmlformats.org/presentationml/2006/ole">
            <p:oleObj spid="_x0000_s183302" name="Drawing" r:id="rId3" imgW="419040" imgH="312480" progId="Presentations.Drawing.18">
              <p:embed/>
            </p:oleObj>
          </a:graphicData>
        </a:graphic>
      </p:graphicFrame>
      <p:graphicFrame>
        <p:nvGraphicFramePr>
          <p:cNvPr id="183304" name="Object 8"/>
          <p:cNvGraphicFramePr>
            <a:graphicFrameLocks noChangeAspect="1"/>
          </p:cNvGraphicFramePr>
          <p:nvPr/>
        </p:nvGraphicFramePr>
        <p:xfrm>
          <a:off x="322264" y="1758951"/>
          <a:ext cx="8505213" cy="4330636"/>
        </p:xfrm>
        <a:graphic>
          <a:graphicData uri="http://schemas.openxmlformats.org/presentationml/2006/ole">
            <p:oleObj spid="_x0000_s183304" name="Drawing" r:id="rId4" imgW="903744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432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43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43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4326" name="Object 6"/>
          <p:cNvGraphicFramePr>
            <a:graphicFrameLocks noChangeAspect="1"/>
          </p:cNvGraphicFramePr>
          <p:nvPr/>
        </p:nvGraphicFramePr>
        <p:xfrm>
          <a:off x="8594725" y="6388100"/>
          <a:ext cx="419100" cy="312738"/>
        </p:xfrm>
        <a:graphic>
          <a:graphicData uri="http://schemas.openxmlformats.org/presentationml/2006/ole">
            <p:oleObj spid="_x0000_s184326" name="Drawing" r:id="rId3" imgW="419040" imgH="312480" progId="Presentations.Drawing.18">
              <p:embed/>
            </p:oleObj>
          </a:graphicData>
        </a:graphic>
      </p:graphicFrame>
      <p:graphicFrame>
        <p:nvGraphicFramePr>
          <p:cNvPr id="184328" name="Object 8"/>
          <p:cNvGraphicFramePr>
            <a:graphicFrameLocks noChangeAspect="1"/>
          </p:cNvGraphicFramePr>
          <p:nvPr/>
        </p:nvGraphicFramePr>
        <p:xfrm>
          <a:off x="322263" y="1758950"/>
          <a:ext cx="8651875" cy="4565650"/>
        </p:xfrm>
        <a:graphic>
          <a:graphicData uri="http://schemas.openxmlformats.org/presentationml/2006/ole">
            <p:oleObj spid="_x0000_s184328" name="Drawing" r:id="rId4" imgW="9189720" imgH="4846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534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5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5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5350" name="Object 6"/>
          <p:cNvGraphicFramePr>
            <a:graphicFrameLocks noChangeAspect="1"/>
          </p:cNvGraphicFramePr>
          <p:nvPr/>
        </p:nvGraphicFramePr>
        <p:xfrm>
          <a:off x="8594725" y="6388100"/>
          <a:ext cx="419100" cy="312738"/>
        </p:xfrm>
        <a:graphic>
          <a:graphicData uri="http://schemas.openxmlformats.org/presentationml/2006/ole">
            <p:oleObj spid="_x0000_s185350" name="Drawing" r:id="rId3" imgW="419040" imgH="312480" progId="Presentations.Drawing.18">
              <p:embed/>
            </p:oleObj>
          </a:graphicData>
        </a:graphic>
      </p:graphicFrame>
      <p:graphicFrame>
        <p:nvGraphicFramePr>
          <p:cNvPr id="185352" name="Object 8"/>
          <p:cNvGraphicFramePr>
            <a:graphicFrameLocks noChangeAspect="1"/>
          </p:cNvGraphicFramePr>
          <p:nvPr/>
        </p:nvGraphicFramePr>
        <p:xfrm>
          <a:off x="1460500" y="1758950"/>
          <a:ext cx="5753100" cy="4556125"/>
        </p:xfrm>
        <a:graphic>
          <a:graphicData uri="http://schemas.openxmlformats.org/presentationml/2006/ole">
            <p:oleObj spid="_x0000_s185352" name="Drawing" r:id="rId4" imgW="5753160" imgH="4556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637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63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63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6374" name="Object 6"/>
          <p:cNvGraphicFramePr>
            <a:graphicFrameLocks noChangeAspect="1"/>
          </p:cNvGraphicFramePr>
          <p:nvPr/>
        </p:nvGraphicFramePr>
        <p:xfrm>
          <a:off x="8594725" y="6388100"/>
          <a:ext cx="419100" cy="312738"/>
        </p:xfrm>
        <a:graphic>
          <a:graphicData uri="http://schemas.openxmlformats.org/presentationml/2006/ole">
            <p:oleObj spid="_x0000_s186374" name="Drawing" r:id="rId3" imgW="419040" imgH="312480" progId="Presentations.Drawing.18">
              <p:embed/>
            </p:oleObj>
          </a:graphicData>
        </a:graphic>
      </p:graphicFrame>
      <p:graphicFrame>
        <p:nvGraphicFramePr>
          <p:cNvPr id="186376" name="Object 8"/>
          <p:cNvGraphicFramePr>
            <a:graphicFrameLocks noChangeAspect="1"/>
          </p:cNvGraphicFramePr>
          <p:nvPr/>
        </p:nvGraphicFramePr>
        <p:xfrm>
          <a:off x="322264" y="1758950"/>
          <a:ext cx="8576216" cy="4360495"/>
        </p:xfrm>
        <a:graphic>
          <a:graphicData uri="http://schemas.openxmlformats.org/presentationml/2006/ole">
            <p:oleObj spid="_x0000_s186376" name="Drawing" r:id="rId4" imgW="9052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739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73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73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7398" name="Object 6"/>
          <p:cNvGraphicFramePr>
            <a:graphicFrameLocks noChangeAspect="1"/>
          </p:cNvGraphicFramePr>
          <p:nvPr/>
        </p:nvGraphicFramePr>
        <p:xfrm>
          <a:off x="8594725" y="6388100"/>
          <a:ext cx="419100" cy="312738"/>
        </p:xfrm>
        <a:graphic>
          <a:graphicData uri="http://schemas.openxmlformats.org/presentationml/2006/ole">
            <p:oleObj spid="_x0000_s187398" name="Drawing" r:id="rId3" imgW="419040" imgH="312480" progId="Presentations.Drawing.18">
              <p:embed/>
            </p:oleObj>
          </a:graphicData>
        </a:graphic>
      </p:graphicFrame>
      <p:graphicFrame>
        <p:nvGraphicFramePr>
          <p:cNvPr id="187400" name="Object 8"/>
          <p:cNvGraphicFramePr>
            <a:graphicFrameLocks noChangeAspect="1"/>
          </p:cNvGraphicFramePr>
          <p:nvPr/>
        </p:nvGraphicFramePr>
        <p:xfrm>
          <a:off x="322264" y="1758951"/>
          <a:ext cx="8552106" cy="4348236"/>
        </p:xfrm>
        <a:graphic>
          <a:graphicData uri="http://schemas.openxmlformats.org/presentationml/2006/ole">
            <p:oleObj spid="_x0000_s187400" name="Drawing" r:id="rId4" imgW="9052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841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84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84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8422" name="Object 6"/>
          <p:cNvGraphicFramePr>
            <a:graphicFrameLocks noChangeAspect="1"/>
          </p:cNvGraphicFramePr>
          <p:nvPr/>
        </p:nvGraphicFramePr>
        <p:xfrm>
          <a:off x="8594725" y="6388100"/>
          <a:ext cx="419100" cy="312738"/>
        </p:xfrm>
        <a:graphic>
          <a:graphicData uri="http://schemas.openxmlformats.org/presentationml/2006/ole">
            <p:oleObj spid="_x0000_s188422" name="Drawing" r:id="rId3" imgW="419040" imgH="312480" progId="Presentations.Drawing.18">
              <p:embed/>
            </p:oleObj>
          </a:graphicData>
        </a:graphic>
      </p:graphicFrame>
      <p:graphicFrame>
        <p:nvGraphicFramePr>
          <p:cNvPr id="188424" name="Object 8"/>
          <p:cNvGraphicFramePr>
            <a:graphicFrameLocks noChangeAspect="1"/>
          </p:cNvGraphicFramePr>
          <p:nvPr/>
        </p:nvGraphicFramePr>
        <p:xfrm>
          <a:off x="322263" y="1758950"/>
          <a:ext cx="8651875" cy="4346575"/>
        </p:xfrm>
        <a:graphic>
          <a:graphicData uri="http://schemas.openxmlformats.org/presentationml/2006/ole">
            <p:oleObj spid="_x0000_s188424" name="Drawing" r:id="rId4" imgW="916704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8944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894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94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9446" name="Object 6"/>
          <p:cNvGraphicFramePr>
            <a:graphicFrameLocks noChangeAspect="1"/>
          </p:cNvGraphicFramePr>
          <p:nvPr/>
        </p:nvGraphicFramePr>
        <p:xfrm>
          <a:off x="8594725" y="6388100"/>
          <a:ext cx="419100" cy="312738"/>
        </p:xfrm>
        <a:graphic>
          <a:graphicData uri="http://schemas.openxmlformats.org/presentationml/2006/ole">
            <p:oleObj spid="_x0000_s189446" name="Drawing" r:id="rId3" imgW="419040" imgH="312480" progId="Presentations.Drawing.18">
              <p:embed/>
            </p:oleObj>
          </a:graphicData>
        </a:graphic>
      </p:graphicFrame>
      <p:graphicFrame>
        <p:nvGraphicFramePr>
          <p:cNvPr id="189448" name="Object 8"/>
          <p:cNvGraphicFramePr>
            <a:graphicFrameLocks noChangeAspect="1"/>
          </p:cNvGraphicFramePr>
          <p:nvPr/>
        </p:nvGraphicFramePr>
        <p:xfrm>
          <a:off x="322263" y="1758950"/>
          <a:ext cx="8651875" cy="4329113"/>
        </p:xfrm>
        <a:graphic>
          <a:graphicData uri="http://schemas.openxmlformats.org/presentationml/2006/ole">
            <p:oleObj spid="_x0000_s189448" name="Drawing" r:id="rId4" imgW="920484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20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20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2038" name="Object 6"/>
          <p:cNvGraphicFramePr>
            <a:graphicFrameLocks noChangeAspect="1"/>
          </p:cNvGraphicFramePr>
          <p:nvPr/>
        </p:nvGraphicFramePr>
        <p:xfrm>
          <a:off x="8594725" y="6388100"/>
          <a:ext cx="419100" cy="312738"/>
        </p:xfrm>
        <a:graphic>
          <a:graphicData uri="http://schemas.openxmlformats.org/presentationml/2006/ole">
            <p:oleObj spid="_x0000_s172038" name="Drawing" r:id="rId3" imgW="419040" imgH="312480" progId="Presentations.Drawing.18">
              <p:embed/>
            </p:oleObj>
          </a:graphicData>
        </a:graphic>
      </p:graphicFrame>
      <p:graphicFrame>
        <p:nvGraphicFramePr>
          <p:cNvPr id="172040" name="Object 8"/>
          <p:cNvGraphicFramePr>
            <a:graphicFrameLocks noChangeAspect="1"/>
          </p:cNvGraphicFramePr>
          <p:nvPr/>
        </p:nvGraphicFramePr>
        <p:xfrm>
          <a:off x="53975" y="1758950"/>
          <a:ext cx="9090025" cy="3224213"/>
        </p:xfrm>
        <a:graphic>
          <a:graphicData uri="http://schemas.openxmlformats.org/presentationml/2006/ole">
            <p:oleObj spid="_x0000_s172040" name="Drawing" r:id="rId4" imgW="9090720" imgH="3223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046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04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04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0470" name="Object 6"/>
          <p:cNvGraphicFramePr>
            <a:graphicFrameLocks noChangeAspect="1"/>
          </p:cNvGraphicFramePr>
          <p:nvPr/>
        </p:nvGraphicFramePr>
        <p:xfrm>
          <a:off x="8594725" y="6388100"/>
          <a:ext cx="419100" cy="312738"/>
        </p:xfrm>
        <a:graphic>
          <a:graphicData uri="http://schemas.openxmlformats.org/presentationml/2006/ole">
            <p:oleObj spid="_x0000_s190470" name="Drawing" r:id="rId3" imgW="419040" imgH="312480" progId="Presentations.Drawing.18">
              <p:embed/>
            </p:oleObj>
          </a:graphicData>
        </a:graphic>
      </p:graphicFrame>
      <p:graphicFrame>
        <p:nvGraphicFramePr>
          <p:cNvPr id="190472" name="Object 8"/>
          <p:cNvGraphicFramePr>
            <a:graphicFrameLocks noChangeAspect="1"/>
          </p:cNvGraphicFramePr>
          <p:nvPr/>
        </p:nvGraphicFramePr>
        <p:xfrm>
          <a:off x="322263" y="1758950"/>
          <a:ext cx="8651875" cy="3646488"/>
        </p:xfrm>
        <a:graphic>
          <a:graphicData uri="http://schemas.openxmlformats.org/presentationml/2006/ole">
            <p:oleObj spid="_x0000_s190472" name="Drawing" r:id="rId4" imgW="9159120" imgH="3855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149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14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14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1494" name="Object 6"/>
          <p:cNvGraphicFramePr>
            <a:graphicFrameLocks noChangeAspect="1"/>
          </p:cNvGraphicFramePr>
          <p:nvPr/>
        </p:nvGraphicFramePr>
        <p:xfrm>
          <a:off x="8594725" y="6388100"/>
          <a:ext cx="419100" cy="312738"/>
        </p:xfrm>
        <a:graphic>
          <a:graphicData uri="http://schemas.openxmlformats.org/presentationml/2006/ole">
            <p:oleObj spid="_x0000_s191494" name="Drawing" r:id="rId3" imgW="419040" imgH="312480" progId="Presentations.Drawing.18">
              <p:embed/>
            </p:oleObj>
          </a:graphicData>
        </a:graphic>
      </p:graphicFrame>
      <p:graphicFrame>
        <p:nvGraphicFramePr>
          <p:cNvPr id="191496" name="Object 8"/>
          <p:cNvGraphicFramePr>
            <a:graphicFrameLocks noChangeAspect="1"/>
          </p:cNvGraphicFramePr>
          <p:nvPr/>
        </p:nvGraphicFramePr>
        <p:xfrm>
          <a:off x="322263" y="1758950"/>
          <a:ext cx="8493491" cy="4539732"/>
        </p:xfrm>
        <a:graphic>
          <a:graphicData uri="http://schemas.openxmlformats.org/presentationml/2006/ole">
            <p:oleObj spid="_x0000_s191496" name="Drawing" r:id="rId4" imgW="9037440" imgH="4831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251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25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25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2518" name="Object 6"/>
          <p:cNvGraphicFramePr>
            <a:graphicFrameLocks noChangeAspect="1"/>
          </p:cNvGraphicFramePr>
          <p:nvPr/>
        </p:nvGraphicFramePr>
        <p:xfrm>
          <a:off x="8594725" y="6388100"/>
          <a:ext cx="419100" cy="312738"/>
        </p:xfrm>
        <a:graphic>
          <a:graphicData uri="http://schemas.openxmlformats.org/presentationml/2006/ole">
            <p:oleObj spid="_x0000_s192518" name="Drawing" r:id="rId3" imgW="419040" imgH="312480" progId="Presentations.Drawing.18">
              <p:embed/>
            </p:oleObj>
          </a:graphicData>
        </a:graphic>
      </p:graphicFrame>
      <p:graphicFrame>
        <p:nvGraphicFramePr>
          <p:cNvPr id="192520" name="Object 8"/>
          <p:cNvGraphicFramePr>
            <a:graphicFrameLocks noChangeAspect="1"/>
          </p:cNvGraphicFramePr>
          <p:nvPr/>
        </p:nvGraphicFramePr>
        <p:xfrm>
          <a:off x="322263" y="1758950"/>
          <a:ext cx="8651875" cy="3636963"/>
        </p:xfrm>
        <a:graphic>
          <a:graphicData uri="http://schemas.openxmlformats.org/presentationml/2006/ole">
            <p:oleObj spid="_x0000_s192520" name="Drawing" r:id="rId4" imgW="9182160" imgH="3855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353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35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35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3542" name="Object 6"/>
          <p:cNvGraphicFramePr>
            <a:graphicFrameLocks noChangeAspect="1"/>
          </p:cNvGraphicFramePr>
          <p:nvPr/>
        </p:nvGraphicFramePr>
        <p:xfrm>
          <a:off x="8594725" y="6388100"/>
          <a:ext cx="419100" cy="312738"/>
        </p:xfrm>
        <a:graphic>
          <a:graphicData uri="http://schemas.openxmlformats.org/presentationml/2006/ole">
            <p:oleObj spid="_x0000_s193542" name="Drawing" r:id="rId3" imgW="419040" imgH="312480" progId="Presentations.Drawing.18">
              <p:embed/>
            </p:oleObj>
          </a:graphicData>
        </a:graphic>
      </p:graphicFrame>
      <p:graphicFrame>
        <p:nvGraphicFramePr>
          <p:cNvPr id="193544" name="Object 8"/>
          <p:cNvGraphicFramePr>
            <a:graphicFrameLocks noChangeAspect="1"/>
          </p:cNvGraphicFramePr>
          <p:nvPr/>
        </p:nvGraphicFramePr>
        <p:xfrm>
          <a:off x="322265" y="1758950"/>
          <a:ext cx="8517500" cy="3281973"/>
        </p:xfrm>
        <a:graphic>
          <a:graphicData uri="http://schemas.openxmlformats.org/presentationml/2006/ole">
            <p:oleObj spid="_x0000_s193544" name="Drawing" r:id="rId4" imgW="9037440" imgH="3482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456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45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45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4566" name="Object 6"/>
          <p:cNvGraphicFramePr>
            <a:graphicFrameLocks noChangeAspect="1"/>
          </p:cNvGraphicFramePr>
          <p:nvPr/>
        </p:nvGraphicFramePr>
        <p:xfrm>
          <a:off x="8594725" y="6388100"/>
          <a:ext cx="419100" cy="312738"/>
        </p:xfrm>
        <a:graphic>
          <a:graphicData uri="http://schemas.openxmlformats.org/presentationml/2006/ole">
            <p:oleObj spid="_x0000_s194566" name="Drawing" r:id="rId3" imgW="419040" imgH="312480" progId="Presentations.Drawing.18">
              <p:embed/>
            </p:oleObj>
          </a:graphicData>
        </a:graphic>
      </p:graphicFrame>
      <p:graphicFrame>
        <p:nvGraphicFramePr>
          <p:cNvPr id="194568" name="Object 8"/>
          <p:cNvGraphicFramePr>
            <a:graphicFrameLocks noChangeAspect="1"/>
          </p:cNvGraphicFramePr>
          <p:nvPr/>
        </p:nvGraphicFramePr>
        <p:xfrm>
          <a:off x="322264" y="1758950"/>
          <a:ext cx="8516936" cy="3633372"/>
        </p:xfrm>
        <a:graphic>
          <a:graphicData uri="http://schemas.openxmlformats.org/presentationml/2006/ole">
            <p:oleObj spid="_x0000_s194568" name="Drawing" r:id="rId4" imgW="9037440" imgH="3855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558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55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55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5590" name="Object 6"/>
          <p:cNvGraphicFramePr>
            <a:graphicFrameLocks noChangeAspect="1"/>
          </p:cNvGraphicFramePr>
          <p:nvPr/>
        </p:nvGraphicFramePr>
        <p:xfrm>
          <a:off x="8594725" y="6388100"/>
          <a:ext cx="419100" cy="312738"/>
        </p:xfrm>
        <a:graphic>
          <a:graphicData uri="http://schemas.openxmlformats.org/presentationml/2006/ole">
            <p:oleObj spid="_x0000_s195590" name="Drawing" r:id="rId3" imgW="419040" imgH="312480" progId="Presentations.Drawing.18">
              <p:embed/>
            </p:oleObj>
          </a:graphicData>
        </a:graphic>
      </p:graphicFrame>
      <p:pic>
        <p:nvPicPr>
          <p:cNvPr id="195593" name="Picture 9"/>
          <p:cNvPicPr>
            <a:picLocks noChangeAspect="1" noChangeArrowheads="1"/>
          </p:cNvPicPr>
          <p:nvPr/>
        </p:nvPicPr>
        <p:blipFill>
          <a:blip r:embed="rId4"/>
          <a:srcRect/>
          <a:stretch>
            <a:fillRect/>
          </a:stretch>
        </p:blipFill>
        <p:spPr bwMode="auto">
          <a:xfrm>
            <a:off x="322262" y="1758949"/>
            <a:ext cx="8516937" cy="4593759"/>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661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66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66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6614" name="Object 6"/>
          <p:cNvGraphicFramePr>
            <a:graphicFrameLocks noChangeAspect="1"/>
          </p:cNvGraphicFramePr>
          <p:nvPr/>
        </p:nvGraphicFramePr>
        <p:xfrm>
          <a:off x="8594725" y="6388100"/>
          <a:ext cx="419100" cy="312738"/>
        </p:xfrm>
        <a:graphic>
          <a:graphicData uri="http://schemas.openxmlformats.org/presentationml/2006/ole">
            <p:oleObj spid="_x0000_s196614" name="Drawing" r:id="rId3" imgW="419040" imgH="312480" progId="Presentations.Drawing.18">
              <p:embed/>
            </p:oleObj>
          </a:graphicData>
        </a:graphic>
      </p:graphicFrame>
      <p:graphicFrame>
        <p:nvGraphicFramePr>
          <p:cNvPr id="196616" name="Object 8"/>
          <p:cNvGraphicFramePr>
            <a:graphicFrameLocks noChangeAspect="1"/>
          </p:cNvGraphicFramePr>
          <p:nvPr/>
        </p:nvGraphicFramePr>
        <p:xfrm>
          <a:off x="322263" y="1758950"/>
          <a:ext cx="8651875" cy="4276725"/>
        </p:xfrm>
        <a:graphic>
          <a:graphicData uri="http://schemas.openxmlformats.org/presentationml/2006/ole">
            <p:oleObj spid="_x0000_s196616" name="Drawing" r:id="rId4" imgW="9212760" imgH="4549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763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76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76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7638" name="Object 6"/>
          <p:cNvGraphicFramePr>
            <a:graphicFrameLocks noChangeAspect="1"/>
          </p:cNvGraphicFramePr>
          <p:nvPr/>
        </p:nvGraphicFramePr>
        <p:xfrm>
          <a:off x="8594725" y="6388100"/>
          <a:ext cx="419100" cy="312738"/>
        </p:xfrm>
        <a:graphic>
          <a:graphicData uri="http://schemas.openxmlformats.org/presentationml/2006/ole">
            <p:oleObj spid="_x0000_s197638" name="Drawing" r:id="rId3" imgW="419040" imgH="312480" progId="Presentations.Drawing.18">
              <p:embed/>
            </p:oleObj>
          </a:graphicData>
        </a:graphic>
      </p:graphicFrame>
      <p:graphicFrame>
        <p:nvGraphicFramePr>
          <p:cNvPr id="197640" name="Object 8"/>
          <p:cNvGraphicFramePr>
            <a:graphicFrameLocks noChangeAspect="1"/>
          </p:cNvGraphicFramePr>
          <p:nvPr/>
        </p:nvGraphicFramePr>
        <p:xfrm>
          <a:off x="322263" y="1758950"/>
          <a:ext cx="8493491" cy="3981811"/>
        </p:xfrm>
        <a:graphic>
          <a:graphicData uri="http://schemas.openxmlformats.org/presentationml/2006/ole">
            <p:oleObj spid="_x0000_s197640" name="Drawing" r:id="rId4" imgW="9037440" imgH="4236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865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86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86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8662" name="Object 6"/>
          <p:cNvGraphicFramePr>
            <a:graphicFrameLocks noChangeAspect="1"/>
          </p:cNvGraphicFramePr>
          <p:nvPr/>
        </p:nvGraphicFramePr>
        <p:xfrm>
          <a:off x="8594725" y="6388100"/>
          <a:ext cx="419100" cy="312738"/>
        </p:xfrm>
        <a:graphic>
          <a:graphicData uri="http://schemas.openxmlformats.org/presentationml/2006/ole">
            <p:oleObj spid="_x0000_s198662" name="Drawing" r:id="rId3" imgW="419040" imgH="312480" progId="Presentations.Drawing.18">
              <p:embed/>
            </p:oleObj>
          </a:graphicData>
        </a:graphic>
      </p:graphicFrame>
      <p:graphicFrame>
        <p:nvGraphicFramePr>
          <p:cNvPr id="198664" name="Object 8"/>
          <p:cNvGraphicFramePr>
            <a:graphicFrameLocks noChangeAspect="1"/>
          </p:cNvGraphicFramePr>
          <p:nvPr/>
        </p:nvGraphicFramePr>
        <p:xfrm>
          <a:off x="322264" y="1758951"/>
          <a:ext cx="8528660" cy="4336316"/>
        </p:xfrm>
        <a:graphic>
          <a:graphicData uri="http://schemas.openxmlformats.org/presentationml/2006/ole">
            <p:oleObj spid="_x0000_s198664" name="Drawing" r:id="rId4" imgW="9052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9968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996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96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9686" name="Object 6"/>
          <p:cNvGraphicFramePr>
            <a:graphicFrameLocks noChangeAspect="1"/>
          </p:cNvGraphicFramePr>
          <p:nvPr/>
        </p:nvGraphicFramePr>
        <p:xfrm>
          <a:off x="8594725" y="6388100"/>
          <a:ext cx="419100" cy="312738"/>
        </p:xfrm>
        <a:graphic>
          <a:graphicData uri="http://schemas.openxmlformats.org/presentationml/2006/ole">
            <p:oleObj spid="_x0000_s199686" name="Drawing" r:id="rId3" imgW="419040" imgH="312480" progId="Presentations.Drawing.18">
              <p:embed/>
            </p:oleObj>
          </a:graphicData>
        </a:graphic>
      </p:graphicFrame>
      <p:graphicFrame>
        <p:nvGraphicFramePr>
          <p:cNvPr id="199689" name="Object 9"/>
          <p:cNvGraphicFramePr>
            <a:graphicFrameLocks noChangeAspect="1"/>
          </p:cNvGraphicFramePr>
          <p:nvPr/>
        </p:nvGraphicFramePr>
        <p:xfrm>
          <a:off x="322263" y="1758950"/>
          <a:ext cx="8516937" cy="3548985"/>
        </p:xfrm>
        <a:graphic>
          <a:graphicData uri="http://schemas.openxmlformats.org/presentationml/2006/ole">
            <p:oleObj spid="_x0000_s199689" name="Drawing" r:id="rId4" imgW="9052560" imgH="3772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305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30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30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3062" name="Object 6"/>
          <p:cNvGraphicFramePr>
            <a:graphicFrameLocks noChangeAspect="1"/>
          </p:cNvGraphicFramePr>
          <p:nvPr/>
        </p:nvGraphicFramePr>
        <p:xfrm>
          <a:off x="8594725" y="6388100"/>
          <a:ext cx="419100" cy="312738"/>
        </p:xfrm>
        <a:graphic>
          <a:graphicData uri="http://schemas.openxmlformats.org/presentationml/2006/ole">
            <p:oleObj spid="_x0000_s173062" name="Drawing" r:id="rId3" imgW="419040" imgH="312480" progId="Presentations.Drawing.18">
              <p:embed/>
            </p:oleObj>
          </a:graphicData>
        </a:graphic>
      </p:graphicFrame>
      <p:graphicFrame>
        <p:nvGraphicFramePr>
          <p:cNvPr id="173064" name="Object 8"/>
          <p:cNvGraphicFramePr>
            <a:graphicFrameLocks noChangeAspect="1"/>
          </p:cNvGraphicFramePr>
          <p:nvPr/>
        </p:nvGraphicFramePr>
        <p:xfrm>
          <a:off x="777875" y="1758950"/>
          <a:ext cx="7329488" cy="4875213"/>
        </p:xfrm>
        <a:graphic>
          <a:graphicData uri="http://schemas.openxmlformats.org/presentationml/2006/ole">
            <p:oleObj spid="_x0000_s173064" name="Drawing" r:id="rId4" imgW="7101720" imgH="4724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070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07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07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0710" name="Object 6"/>
          <p:cNvGraphicFramePr>
            <a:graphicFrameLocks noChangeAspect="1"/>
          </p:cNvGraphicFramePr>
          <p:nvPr/>
        </p:nvGraphicFramePr>
        <p:xfrm>
          <a:off x="8594725" y="6388100"/>
          <a:ext cx="419100" cy="312738"/>
        </p:xfrm>
        <a:graphic>
          <a:graphicData uri="http://schemas.openxmlformats.org/presentationml/2006/ole">
            <p:oleObj spid="_x0000_s200710" name="Drawing" r:id="rId3" imgW="419040" imgH="312480" progId="Presentations.Drawing.18">
              <p:embed/>
            </p:oleObj>
          </a:graphicData>
        </a:graphic>
      </p:graphicFrame>
      <p:graphicFrame>
        <p:nvGraphicFramePr>
          <p:cNvPr id="200712" name="Object 8"/>
          <p:cNvGraphicFramePr>
            <a:graphicFrameLocks noChangeAspect="1"/>
          </p:cNvGraphicFramePr>
          <p:nvPr/>
        </p:nvGraphicFramePr>
        <p:xfrm>
          <a:off x="322264" y="1758951"/>
          <a:ext cx="8528660" cy="4336316"/>
        </p:xfrm>
        <a:graphic>
          <a:graphicData uri="http://schemas.openxmlformats.org/presentationml/2006/ole">
            <p:oleObj spid="_x0000_s200712" name="Drawing" r:id="rId4" imgW="9052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173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17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17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1734" name="Object 6"/>
          <p:cNvGraphicFramePr>
            <a:graphicFrameLocks noChangeAspect="1"/>
          </p:cNvGraphicFramePr>
          <p:nvPr/>
        </p:nvGraphicFramePr>
        <p:xfrm>
          <a:off x="8594725" y="6388100"/>
          <a:ext cx="419100" cy="312738"/>
        </p:xfrm>
        <a:graphic>
          <a:graphicData uri="http://schemas.openxmlformats.org/presentationml/2006/ole">
            <p:oleObj spid="_x0000_s201734" name="Drawing" r:id="rId3" imgW="419040" imgH="312480" progId="Presentations.Drawing.18">
              <p:embed/>
            </p:oleObj>
          </a:graphicData>
        </a:graphic>
      </p:graphicFrame>
      <p:graphicFrame>
        <p:nvGraphicFramePr>
          <p:cNvPr id="201736" name="Object 8"/>
          <p:cNvGraphicFramePr>
            <a:graphicFrameLocks noChangeAspect="1"/>
          </p:cNvGraphicFramePr>
          <p:nvPr/>
        </p:nvGraphicFramePr>
        <p:xfrm>
          <a:off x="322263" y="1758950"/>
          <a:ext cx="8681060" cy="3993288"/>
        </p:xfrm>
        <a:graphic>
          <a:graphicData uri="http://schemas.openxmlformats.org/presentationml/2006/ole">
            <p:oleObj spid="_x0000_s201736" name="Drawing" r:id="rId4" imgW="9220320" imgH="4236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275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27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27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2758" name="Object 6"/>
          <p:cNvGraphicFramePr>
            <a:graphicFrameLocks noChangeAspect="1"/>
          </p:cNvGraphicFramePr>
          <p:nvPr/>
        </p:nvGraphicFramePr>
        <p:xfrm>
          <a:off x="8594725" y="6388100"/>
          <a:ext cx="419100" cy="312738"/>
        </p:xfrm>
        <a:graphic>
          <a:graphicData uri="http://schemas.openxmlformats.org/presentationml/2006/ole">
            <p:oleObj spid="_x0000_s202758" name="Drawing" r:id="rId3" imgW="419040" imgH="312480" progId="Presentations.Drawing.18">
              <p:embed/>
            </p:oleObj>
          </a:graphicData>
        </a:graphic>
      </p:graphicFrame>
      <p:graphicFrame>
        <p:nvGraphicFramePr>
          <p:cNvPr id="202760" name="Object 8"/>
          <p:cNvGraphicFramePr>
            <a:graphicFrameLocks noChangeAspect="1"/>
          </p:cNvGraphicFramePr>
          <p:nvPr/>
        </p:nvGraphicFramePr>
        <p:xfrm>
          <a:off x="322263" y="1758950"/>
          <a:ext cx="8516937" cy="4236591"/>
        </p:xfrm>
        <a:graphic>
          <a:graphicData uri="http://schemas.openxmlformats.org/presentationml/2006/ole">
            <p:oleObj spid="_x0000_s202760" name="Drawing" r:id="rId4" imgW="903744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377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37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37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3782" name="Object 6"/>
          <p:cNvGraphicFramePr>
            <a:graphicFrameLocks noChangeAspect="1"/>
          </p:cNvGraphicFramePr>
          <p:nvPr/>
        </p:nvGraphicFramePr>
        <p:xfrm>
          <a:off x="8594725" y="6388100"/>
          <a:ext cx="419100" cy="312738"/>
        </p:xfrm>
        <a:graphic>
          <a:graphicData uri="http://schemas.openxmlformats.org/presentationml/2006/ole">
            <p:oleObj spid="_x0000_s203782" name="Drawing" r:id="rId3" imgW="419040" imgH="312480" progId="Presentations.Drawing.18">
              <p:embed/>
            </p:oleObj>
          </a:graphicData>
        </a:graphic>
      </p:graphicFrame>
      <p:graphicFrame>
        <p:nvGraphicFramePr>
          <p:cNvPr id="203784" name="Object 8"/>
          <p:cNvGraphicFramePr>
            <a:graphicFrameLocks noChangeAspect="1"/>
          </p:cNvGraphicFramePr>
          <p:nvPr/>
        </p:nvGraphicFramePr>
        <p:xfrm>
          <a:off x="322264" y="1758952"/>
          <a:ext cx="8516936" cy="4574142"/>
        </p:xfrm>
        <a:graphic>
          <a:graphicData uri="http://schemas.openxmlformats.org/presentationml/2006/ole">
            <p:oleObj spid="_x0000_s203784" name="Drawing" r:id="rId4" imgW="9037440" imgH="4853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480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48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48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4806" name="Object 6"/>
          <p:cNvGraphicFramePr>
            <a:graphicFrameLocks noChangeAspect="1"/>
          </p:cNvGraphicFramePr>
          <p:nvPr/>
        </p:nvGraphicFramePr>
        <p:xfrm>
          <a:off x="8594725" y="6388100"/>
          <a:ext cx="419100" cy="312738"/>
        </p:xfrm>
        <a:graphic>
          <a:graphicData uri="http://schemas.openxmlformats.org/presentationml/2006/ole">
            <p:oleObj spid="_x0000_s204806" name="Drawing" r:id="rId3" imgW="419040" imgH="312480" progId="Presentations.Drawing.18">
              <p:embed/>
            </p:oleObj>
          </a:graphicData>
        </a:graphic>
      </p:graphicFrame>
      <p:graphicFrame>
        <p:nvGraphicFramePr>
          <p:cNvPr id="204808" name="Object 8"/>
          <p:cNvGraphicFramePr>
            <a:graphicFrameLocks noChangeAspect="1"/>
          </p:cNvGraphicFramePr>
          <p:nvPr/>
        </p:nvGraphicFramePr>
        <p:xfrm>
          <a:off x="322263" y="1758950"/>
          <a:ext cx="8516937" cy="4330355"/>
        </p:xfrm>
        <a:graphic>
          <a:graphicData uri="http://schemas.openxmlformats.org/presentationml/2006/ole">
            <p:oleObj spid="_x0000_s204808" name="Drawing" r:id="rId4" imgW="9052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582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58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58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5830" name="Object 6"/>
          <p:cNvGraphicFramePr>
            <a:graphicFrameLocks noChangeAspect="1"/>
          </p:cNvGraphicFramePr>
          <p:nvPr/>
        </p:nvGraphicFramePr>
        <p:xfrm>
          <a:off x="8594725" y="6388100"/>
          <a:ext cx="419100" cy="312738"/>
        </p:xfrm>
        <a:graphic>
          <a:graphicData uri="http://schemas.openxmlformats.org/presentationml/2006/ole">
            <p:oleObj spid="_x0000_s205830" name="Drawing" r:id="rId3" imgW="419040" imgH="312480" progId="Presentations.Drawing.18">
              <p:embed/>
            </p:oleObj>
          </a:graphicData>
        </a:graphic>
      </p:graphicFrame>
      <p:graphicFrame>
        <p:nvGraphicFramePr>
          <p:cNvPr id="205832" name="Object 8"/>
          <p:cNvGraphicFramePr>
            <a:graphicFrameLocks noChangeAspect="1"/>
          </p:cNvGraphicFramePr>
          <p:nvPr/>
        </p:nvGraphicFramePr>
        <p:xfrm>
          <a:off x="322263" y="1758950"/>
          <a:ext cx="8651875" cy="3276600"/>
        </p:xfrm>
        <a:graphic>
          <a:graphicData uri="http://schemas.openxmlformats.org/presentationml/2006/ole">
            <p:oleObj spid="_x0000_s205832" name="Drawing" r:id="rId4" imgW="9204840" imgH="3482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685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68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68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6854" name="Object 6"/>
          <p:cNvGraphicFramePr>
            <a:graphicFrameLocks noChangeAspect="1"/>
          </p:cNvGraphicFramePr>
          <p:nvPr/>
        </p:nvGraphicFramePr>
        <p:xfrm>
          <a:off x="8594725" y="6388100"/>
          <a:ext cx="419100" cy="312738"/>
        </p:xfrm>
        <a:graphic>
          <a:graphicData uri="http://schemas.openxmlformats.org/presentationml/2006/ole">
            <p:oleObj spid="_x0000_s206854" name="Drawing" r:id="rId3" imgW="419040" imgH="312480" progId="Presentations.Drawing.18">
              <p:embed/>
            </p:oleObj>
          </a:graphicData>
        </a:graphic>
      </p:graphicFrame>
      <p:graphicFrame>
        <p:nvGraphicFramePr>
          <p:cNvPr id="206856" name="Object 8"/>
          <p:cNvGraphicFramePr>
            <a:graphicFrameLocks noChangeAspect="1"/>
          </p:cNvGraphicFramePr>
          <p:nvPr/>
        </p:nvGraphicFramePr>
        <p:xfrm>
          <a:off x="322263" y="1758952"/>
          <a:ext cx="8530100" cy="4337048"/>
        </p:xfrm>
        <a:graphic>
          <a:graphicData uri="http://schemas.openxmlformats.org/presentationml/2006/ole">
            <p:oleObj spid="_x0000_s206856" name="Drawing" r:id="rId4" imgW="905256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20787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2078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78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7878" name="Object 6"/>
          <p:cNvGraphicFramePr>
            <a:graphicFrameLocks noChangeAspect="1"/>
          </p:cNvGraphicFramePr>
          <p:nvPr/>
        </p:nvGraphicFramePr>
        <p:xfrm>
          <a:off x="8594725" y="6388100"/>
          <a:ext cx="419100" cy="312738"/>
        </p:xfrm>
        <a:graphic>
          <a:graphicData uri="http://schemas.openxmlformats.org/presentationml/2006/ole">
            <p:oleObj spid="_x0000_s207878" name="Drawing" r:id="rId3" imgW="419040" imgH="312480" progId="Presentations.Drawing.18">
              <p:embed/>
            </p:oleObj>
          </a:graphicData>
        </a:graphic>
      </p:graphicFrame>
      <p:graphicFrame>
        <p:nvGraphicFramePr>
          <p:cNvPr id="207880" name="Object 8"/>
          <p:cNvGraphicFramePr>
            <a:graphicFrameLocks noChangeAspect="1"/>
          </p:cNvGraphicFramePr>
          <p:nvPr/>
        </p:nvGraphicFramePr>
        <p:xfrm>
          <a:off x="322263" y="1758950"/>
          <a:ext cx="8651875" cy="4337050"/>
        </p:xfrm>
        <a:graphic>
          <a:graphicData uri="http://schemas.openxmlformats.org/presentationml/2006/ole">
            <p:oleObj spid="_x0000_s207880" name="Drawing" r:id="rId4" imgW="918972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408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40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40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4086" name="Object 6"/>
          <p:cNvGraphicFramePr>
            <a:graphicFrameLocks noChangeAspect="1"/>
          </p:cNvGraphicFramePr>
          <p:nvPr/>
        </p:nvGraphicFramePr>
        <p:xfrm>
          <a:off x="8594725" y="6388100"/>
          <a:ext cx="419100" cy="312738"/>
        </p:xfrm>
        <a:graphic>
          <a:graphicData uri="http://schemas.openxmlformats.org/presentationml/2006/ole">
            <p:oleObj spid="_x0000_s174086" name="Drawing" r:id="rId3" imgW="419040" imgH="312480" progId="Presentations.Drawing.18">
              <p:embed/>
            </p:oleObj>
          </a:graphicData>
        </a:graphic>
      </p:graphicFrame>
      <p:graphicFrame>
        <p:nvGraphicFramePr>
          <p:cNvPr id="174088" name="Object 8"/>
          <p:cNvGraphicFramePr>
            <a:graphicFrameLocks noChangeAspect="1"/>
          </p:cNvGraphicFramePr>
          <p:nvPr/>
        </p:nvGraphicFramePr>
        <p:xfrm>
          <a:off x="322263" y="1758950"/>
          <a:ext cx="8651875" cy="3995738"/>
        </p:xfrm>
        <a:graphic>
          <a:graphicData uri="http://schemas.openxmlformats.org/presentationml/2006/ole">
            <p:oleObj spid="_x0000_s174088" name="Drawing" r:id="rId4" imgW="9182160" imgH="4236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510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51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51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5110" name="Object 6"/>
          <p:cNvGraphicFramePr>
            <a:graphicFrameLocks noChangeAspect="1"/>
          </p:cNvGraphicFramePr>
          <p:nvPr/>
        </p:nvGraphicFramePr>
        <p:xfrm>
          <a:off x="8594725" y="6388100"/>
          <a:ext cx="419100" cy="312738"/>
        </p:xfrm>
        <a:graphic>
          <a:graphicData uri="http://schemas.openxmlformats.org/presentationml/2006/ole">
            <p:oleObj spid="_x0000_s175110" name="Drawing" r:id="rId3" imgW="419040" imgH="312480" progId="Presentations.Drawing.18">
              <p:embed/>
            </p:oleObj>
          </a:graphicData>
        </a:graphic>
      </p:graphicFrame>
      <p:graphicFrame>
        <p:nvGraphicFramePr>
          <p:cNvPr id="175112" name="Object 8"/>
          <p:cNvGraphicFramePr>
            <a:graphicFrameLocks noChangeAspect="1"/>
          </p:cNvGraphicFramePr>
          <p:nvPr/>
        </p:nvGraphicFramePr>
        <p:xfrm>
          <a:off x="322263" y="1758950"/>
          <a:ext cx="8658759" cy="4008804"/>
        </p:xfrm>
        <a:graphic>
          <a:graphicData uri="http://schemas.openxmlformats.org/presentationml/2006/ole">
            <p:oleObj spid="_x0000_s175112" name="Drawing" r:id="rId4" imgW="9159120" imgH="4236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613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61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61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6134" name="Object 6"/>
          <p:cNvGraphicFramePr>
            <a:graphicFrameLocks noChangeAspect="1"/>
          </p:cNvGraphicFramePr>
          <p:nvPr/>
        </p:nvGraphicFramePr>
        <p:xfrm>
          <a:off x="8594725" y="6388100"/>
          <a:ext cx="419100" cy="312738"/>
        </p:xfrm>
        <a:graphic>
          <a:graphicData uri="http://schemas.openxmlformats.org/presentationml/2006/ole">
            <p:oleObj spid="_x0000_s176134" name="Drawing" r:id="rId3" imgW="419040" imgH="312480" progId="Presentations.Drawing.18">
              <p:embed/>
            </p:oleObj>
          </a:graphicData>
        </a:graphic>
      </p:graphicFrame>
      <p:graphicFrame>
        <p:nvGraphicFramePr>
          <p:cNvPr id="176136" name="Object 8"/>
          <p:cNvGraphicFramePr>
            <a:graphicFrameLocks noChangeAspect="1"/>
          </p:cNvGraphicFramePr>
          <p:nvPr/>
        </p:nvGraphicFramePr>
        <p:xfrm>
          <a:off x="322263" y="1758950"/>
          <a:ext cx="8651875" cy="4654550"/>
        </p:xfrm>
        <a:graphic>
          <a:graphicData uri="http://schemas.openxmlformats.org/presentationml/2006/ole">
            <p:oleObj spid="_x0000_s176136" name="Drawing" r:id="rId4" imgW="9159120" imgH="4922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715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71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71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7158" name="Object 6"/>
          <p:cNvGraphicFramePr>
            <a:graphicFrameLocks noChangeAspect="1"/>
          </p:cNvGraphicFramePr>
          <p:nvPr/>
        </p:nvGraphicFramePr>
        <p:xfrm>
          <a:off x="8594725" y="6388100"/>
          <a:ext cx="419100" cy="312738"/>
        </p:xfrm>
        <a:graphic>
          <a:graphicData uri="http://schemas.openxmlformats.org/presentationml/2006/ole">
            <p:oleObj spid="_x0000_s177158" name="Drawing" r:id="rId3" imgW="419040" imgH="312480" progId="Presentations.Drawing.18">
              <p:embed/>
            </p:oleObj>
          </a:graphicData>
        </a:graphic>
      </p:graphicFrame>
      <p:graphicFrame>
        <p:nvGraphicFramePr>
          <p:cNvPr id="177160" name="Object 8"/>
          <p:cNvGraphicFramePr>
            <a:graphicFrameLocks noChangeAspect="1"/>
          </p:cNvGraphicFramePr>
          <p:nvPr/>
        </p:nvGraphicFramePr>
        <p:xfrm>
          <a:off x="322262" y="1758950"/>
          <a:ext cx="8821737" cy="4744315"/>
        </p:xfrm>
        <a:graphic>
          <a:graphicData uri="http://schemas.openxmlformats.org/presentationml/2006/ole">
            <p:oleObj spid="_x0000_s177160" name="Drawing" r:id="rId4" imgW="9273600" imgH="4983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817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81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81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8182" name="Object 6"/>
          <p:cNvGraphicFramePr>
            <a:graphicFrameLocks noChangeAspect="1"/>
          </p:cNvGraphicFramePr>
          <p:nvPr/>
        </p:nvGraphicFramePr>
        <p:xfrm>
          <a:off x="8594725" y="6388100"/>
          <a:ext cx="419100" cy="312738"/>
        </p:xfrm>
        <a:graphic>
          <a:graphicData uri="http://schemas.openxmlformats.org/presentationml/2006/ole">
            <p:oleObj spid="_x0000_s178182" name="Drawing" r:id="rId3" imgW="419040" imgH="312480" progId="Presentations.Drawing.18">
              <p:embed/>
            </p:oleObj>
          </a:graphicData>
        </a:graphic>
      </p:graphicFrame>
      <p:graphicFrame>
        <p:nvGraphicFramePr>
          <p:cNvPr id="178184" name="Object 8"/>
          <p:cNvGraphicFramePr>
            <a:graphicFrameLocks noChangeAspect="1"/>
          </p:cNvGraphicFramePr>
          <p:nvPr/>
        </p:nvGraphicFramePr>
        <p:xfrm>
          <a:off x="322263" y="1758950"/>
          <a:ext cx="8651875" cy="4348163"/>
        </p:xfrm>
        <a:graphic>
          <a:graphicData uri="http://schemas.openxmlformats.org/presentationml/2006/ole">
            <p:oleObj spid="_x0000_s178184" name="Drawing" r:id="rId4" imgW="916704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THE MARKETING ENVIRONMENT</a:t>
            </a:r>
          </a:p>
        </p:txBody>
      </p:sp>
      <p:sp>
        <p:nvSpPr>
          <p:cNvPr id="17920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The company’s </a:t>
            </a:r>
            <a:r>
              <a:rPr lang="en-US" b="1" u="sng">
                <a:solidFill>
                  <a:srgbClr val="009900"/>
                </a:solidFill>
                <a:latin typeface="Tahoma" pitchFamily="34" charset="0"/>
              </a:rPr>
              <a:t>macro</a:t>
            </a:r>
            <a:r>
              <a:rPr lang="en-US" b="1">
                <a:solidFill>
                  <a:srgbClr val="003399"/>
                </a:solidFill>
                <a:latin typeface="Tahoma" pitchFamily="34" charset="0"/>
              </a:rPr>
              <a:t> environment</a:t>
            </a:r>
          </a:p>
        </p:txBody>
      </p:sp>
      <p:sp>
        <p:nvSpPr>
          <p:cNvPr id="1792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792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79206" name="Object 6"/>
          <p:cNvGraphicFramePr>
            <a:graphicFrameLocks noChangeAspect="1"/>
          </p:cNvGraphicFramePr>
          <p:nvPr/>
        </p:nvGraphicFramePr>
        <p:xfrm>
          <a:off x="8594725" y="6388100"/>
          <a:ext cx="419100" cy="312738"/>
        </p:xfrm>
        <a:graphic>
          <a:graphicData uri="http://schemas.openxmlformats.org/presentationml/2006/ole">
            <p:oleObj spid="_x0000_s179206" name="Drawing" r:id="rId3" imgW="419040" imgH="312480" progId="Presentations.Drawing.18">
              <p:embed/>
            </p:oleObj>
          </a:graphicData>
        </a:graphic>
      </p:graphicFrame>
      <p:graphicFrame>
        <p:nvGraphicFramePr>
          <p:cNvPr id="179208" name="Object 8"/>
          <p:cNvGraphicFramePr>
            <a:graphicFrameLocks noChangeAspect="1"/>
          </p:cNvGraphicFramePr>
          <p:nvPr/>
        </p:nvGraphicFramePr>
        <p:xfrm>
          <a:off x="322263" y="1758951"/>
          <a:ext cx="8563829" cy="4360482"/>
        </p:xfrm>
        <a:graphic>
          <a:graphicData uri="http://schemas.openxmlformats.org/presentationml/2006/ole">
            <p:oleObj spid="_x0000_s179208" name="Drawing" r:id="rId4" imgW="9037440" imgH="4602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1736</TotalTime>
  <Words>253</Words>
  <Application>Microsoft Office PowerPoint</Application>
  <PresentationFormat>On-screen Show (4:3)</PresentationFormat>
  <Paragraphs>72</Paragraphs>
  <Slides>37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Dunes</vt:lpstr>
      <vt:lpstr>Drawing</vt:lpstr>
      <vt:lpstr>PRINCIPLES OF MARKETING / 03B</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lpstr>THE MARKETING ENVIRONMENT</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3R_Principles_of_marketing_03B</dc:title>
  <dc:subject>Marketing environment: macro</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66</cp:revision>
  <dcterms:created xsi:type="dcterms:W3CDTF">2015-09-06T15:15:23Z</dcterms:created>
  <dcterms:modified xsi:type="dcterms:W3CDTF">2020-01-29T23:24:18Z</dcterms:modified>
  <cp:category>based on Ph. Kotler's Principles of marketing / international edition</cp:category>
</cp:coreProperties>
</file>