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Lst>
  <p:sldSz cx="9144000" cy="6858000" type="screen4x3"/>
  <p:notesSz cx="6858000" cy="9144000"/>
  <p:defaultTextStyle>
    <a:defPPr>
      <a:defRPr lang="en-US"/>
    </a:defPPr>
    <a:lvl1pPr algn="l" rtl="0" fontAlgn="base">
      <a:spcBef>
        <a:spcPct val="0"/>
      </a:spcBef>
      <a:spcAft>
        <a:spcPct val="0"/>
      </a:spcAft>
      <a:defRPr sz="3200" b="1" kern="1200">
        <a:solidFill>
          <a:schemeClr val="tx1"/>
        </a:solidFill>
        <a:latin typeface="Tahoma" pitchFamily="34" charset="0"/>
        <a:ea typeface="+mn-ea"/>
        <a:cs typeface="Arial" charset="0"/>
      </a:defRPr>
    </a:lvl1pPr>
    <a:lvl2pPr marL="457200" algn="l" rtl="0" fontAlgn="base">
      <a:spcBef>
        <a:spcPct val="0"/>
      </a:spcBef>
      <a:spcAft>
        <a:spcPct val="0"/>
      </a:spcAft>
      <a:defRPr sz="3200" b="1" kern="1200">
        <a:solidFill>
          <a:schemeClr val="tx1"/>
        </a:solidFill>
        <a:latin typeface="Tahoma" pitchFamily="34" charset="0"/>
        <a:ea typeface="+mn-ea"/>
        <a:cs typeface="Arial" charset="0"/>
      </a:defRPr>
    </a:lvl2pPr>
    <a:lvl3pPr marL="914400" algn="l" rtl="0" fontAlgn="base">
      <a:spcBef>
        <a:spcPct val="0"/>
      </a:spcBef>
      <a:spcAft>
        <a:spcPct val="0"/>
      </a:spcAft>
      <a:defRPr sz="3200" b="1" kern="1200">
        <a:solidFill>
          <a:schemeClr val="tx1"/>
        </a:solidFill>
        <a:latin typeface="Tahoma" pitchFamily="34" charset="0"/>
        <a:ea typeface="+mn-ea"/>
        <a:cs typeface="Arial" charset="0"/>
      </a:defRPr>
    </a:lvl3pPr>
    <a:lvl4pPr marL="1371600" algn="l" rtl="0" fontAlgn="base">
      <a:spcBef>
        <a:spcPct val="0"/>
      </a:spcBef>
      <a:spcAft>
        <a:spcPct val="0"/>
      </a:spcAft>
      <a:defRPr sz="3200" b="1" kern="1200">
        <a:solidFill>
          <a:schemeClr val="tx1"/>
        </a:solidFill>
        <a:latin typeface="Tahoma" pitchFamily="34" charset="0"/>
        <a:ea typeface="+mn-ea"/>
        <a:cs typeface="Arial" charset="0"/>
      </a:defRPr>
    </a:lvl4pPr>
    <a:lvl5pPr marL="1828800" algn="l" rtl="0" fontAlgn="base">
      <a:spcBef>
        <a:spcPct val="0"/>
      </a:spcBef>
      <a:spcAft>
        <a:spcPct val="0"/>
      </a:spcAft>
      <a:defRPr sz="3200" b="1" kern="1200">
        <a:solidFill>
          <a:schemeClr val="tx1"/>
        </a:solidFill>
        <a:latin typeface="Tahoma" pitchFamily="34" charset="0"/>
        <a:ea typeface="+mn-ea"/>
        <a:cs typeface="Arial" charset="0"/>
      </a:defRPr>
    </a:lvl5pPr>
    <a:lvl6pPr marL="2286000" algn="l" defTabSz="914400" rtl="0" eaLnBrk="1" latinLnBrk="0" hangingPunct="1">
      <a:defRPr sz="3200" b="1" kern="1200">
        <a:solidFill>
          <a:schemeClr val="tx1"/>
        </a:solidFill>
        <a:latin typeface="Tahoma" pitchFamily="34" charset="0"/>
        <a:ea typeface="+mn-ea"/>
        <a:cs typeface="Arial" charset="0"/>
      </a:defRPr>
    </a:lvl6pPr>
    <a:lvl7pPr marL="2743200" algn="l" defTabSz="914400" rtl="0" eaLnBrk="1" latinLnBrk="0" hangingPunct="1">
      <a:defRPr sz="3200" b="1" kern="1200">
        <a:solidFill>
          <a:schemeClr val="tx1"/>
        </a:solidFill>
        <a:latin typeface="Tahoma" pitchFamily="34" charset="0"/>
        <a:ea typeface="+mn-ea"/>
        <a:cs typeface="Arial" charset="0"/>
      </a:defRPr>
    </a:lvl7pPr>
    <a:lvl8pPr marL="3200400" algn="l" defTabSz="914400" rtl="0" eaLnBrk="1" latinLnBrk="0" hangingPunct="1">
      <a:defRPr sz="3200" b="1" kern="1200">
        <a:solidFill>
          <a:schemeClr val="tx1"/>
        </a:solidFill>
        <a:latin typeface="Tahoma" pitchFamily="34" charset="0"/>
        <a:ea typeface="+mn-ea"/>
        <a:cs typeface="Arial" charset="0"/>
      </a:defRPr>
    </a:lvl8pPr>
    <a:lvl9pPr marL="3657600" algn="l" defTabSz="914400" rtl="0" eaLnBrk="1" latinLnBrk="0" hangingPunct="1">
      <a:defRPr sz="3200" b="1" kern="1200">
        <a:solidFill>
          <a:schemeClr val="tx1"/>
        </a:solidFill>
        <a:latin typeface="Tahoma" pitchFamily="34" charset="0"/>
        <a:ea typeface="+mn-ea"/>
        <a:cs typeface="Arial" charset="0"/>
      </a:defRPr>
    </a:lvl9pPr>
  </p:defaultTextStyle>
  <p:modifyVerifier cryptProviderType="rsaFull" cryptAlgorithmClass="hash" cryptAlgorithmType="typeAny" cryptAlgorithmSid="4" spinCount="50000" saltData="522Euv0xSBqa2SfdoYEJAg" hashData="dgA3hmiNbhLC6Nlb28EoNy/72E0"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9" autoAdjust="0"/>
    <p:restoredTop sz="94660"/>
  </p:normalViewPr>
  <p:slideViewPr>
    <p:cSldViewPr snapToGrid="0" showGuides="1">
      <p:cViewPr varScale="1">
        <p:scale>
          <a:sx n="51" d="100"/>
          <a:sy n="51" d="100"/>
        </p:scale>
        <p:origin x="-1157" y="-86"/>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5.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5.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5.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B2EADB-4DF1-4470-AB7B-515DBD5DE51F}"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6164EC-24E2-4C3A-87D5-FCE40AB74160}"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979BE7-23FD-448F-B026-5BB19C005225}"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234815-11DB-4FAC-B55D-FD9C55897658}"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5B4C1-547D-43D6-9B2F-AEA7EE48C515}"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79FE1F-C947-44D5-BA7A-AE666671C32B}"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4B502C-C478-4BDD-A5CF-679C849B0189}"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DBF3A87-1166-4C57-89A3-9975C4AC2C68}"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23275A5-BC64-4C14-BEE4-79639D88DA67}"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6FC9E8-5CE3-4BFE-A6EB-5FE8337427D8}"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1880F5-6B42-40DA-9191-2BB4C2530C4D}"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9F9701E1-539E-47A1-9AD3-295606F084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7.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9.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9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7.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oleObject" Target="../embeddings/oleObject10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vmlDrawing" Target="../drawings/vmlDrawing51.vml"/><Relationship Id="rId4" Type="http://schemas.openxmlformats.org/officeDocument/2006/relationships/oleObject" Target="../embeddings/oleObject10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oleObject" Target="../embeddings/oleObject105.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53.vml"/><Relationship Id="rId4" Type="http://schemas.openxmlformats.org/officeDocument/2006/relationships/oleObject" Target="../embeddings/oleObject10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xml"/><Relationship Id="rId1" Type="http://schemas.openxmlformats.org/officeDocument/2006/relationships/vmlDrawing" Target="../drawings/vmlDrawing54.vml"/><Relationship Id="rId4" Type="http://schemas.openxmlformats.org/officeDocument/2006/relationships/oleObject" Target="../embeddings/oleObject10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oleObject" Target="../embeddings/oleObject111.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56.vml"/><Relationship Id="rId4" Type="http://schemas.openxmlformats.org/officeDocument/2006/relationships/oleObject" Target="../embeddings/oleObject113.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1.xml"/><Relationship Id="rId1" Type="http://schemas.openxmlformats.org/officeDocument/2006/relationships/vmlDrawing" Target="../drawings/vmlDrawing57.vml"/><Relationship Id="rId4" Type="http://schemas.openxmlformats.org/officeDocument/2006/relationships/oleObject" Target="../embeddings/oleObject11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PRINCIPLES OF MARKETING / 08A</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6">
              <p:embed/>
            </p:oleObj>
          </a:graphicData>
        </a:graphic>
      </p:graphicFrame>
      <p:graphicFrame>
        <p:nvGraphicFramePr>
          <p:cNvPr id="2058" name="Object 10"/>
          <p:cNvGraphicFramePr>
            <a:graphicFrameLocks noChangeAspect="1"/>
          </p:cNvGraphicFramePr>
          <p:nvPr/>
        </p:nvGraphicFramePr>
        <p:xfrm>
          <a:off x="322263" y="1120775"/>
          <a:ext cx="8821737" cy="3533775"/>
        </p:xfrm>
        <a:graphic>
          <a:graphicData uri="http://schemas.openxmlformats.org/presentationml/2006/ole">
            <p:oleObj spid="_x0000_s2058" name="Drawing" r:id="rId4" imgW="8938440" imgH="3581280" progId="Presentations.Drawing.16">
              <p:embed/>
            </p:oleObj>
          </a:graphicData>
        </a:graphic>
      </p:graphicFrame>
      <p:graphicFrame>
        <p:nvGraphicFramePr>
          <p:cNvPr id="2059" name="Object 11"/>
          <p:cNvGraphicFramePr>
            <a:graphicFrameLocks noChangeAspect="1"/>
          </p:cNvGraphicFramePr>
          <p:nvPr/>
        </p:nvGraphicFramePr>
        <p:xfrm>
          <a:off x="322263" y="5829300"/>
          <a:ext cx="4518025" cy="1028700"/>
        </p:xfrm>
        <a:graphic>
          <a:graphicData uri="http://schemas.openxmlformats.org/presentationml/2006/ole">
            <p:oleObj spid="_x0000_s2059" name="Drawing" r:id="rId5" imgW="4518720" imgH="1028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115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61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11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1158" name="Object 6"/>
          <p:cNvGraphicFramePr>
            <a:graphicFrameLocks noChangeAspect="1"/>
          </p:cNvGraphicFramePr>
          <p:nvPr/>
        </p:nvGraphicFramePr>
        <p:xfrm>
          <a:off x="8594725" y="6388100"/>
          <a:ext cx="419100" cy="312738"/>
        </p:xfrm>
        <a:graphic>
          <a:graphicData uri="http://schemas.openxmlformats.org/presentationml/2006/ole">
            <p:oleObj spid="_x0000_s561158" name="Drawing" r:id="rId3" imgW="419040" imgH="312480" progId="Presentations.Drawing.16">
              <p:embed/>
            </p:oleObj>
          </a:graphicData>
        </a:graphic>
      </p:graphicFrame>
      <p:graphicFrame>
        <p:nvGraphicFramePr>
          <p:cNvPr id="561160" name="Object 8"/>
          <p:cNvGraphicFramePr>
            <a:graphicFrameLocks noChangeAspect="1"/>
          </p:cNvGraphicFramePr>
          <p:nvPr/>
        </p:nvGraphicFramePr>
        <p:xfrm>
          <a:off x="322263" y="1758950"/>
          <a:ext cx="8821737" cy="4603750"/>
        </p:xfrm>
        <a:graphic>
          <a:graphicData uri="http://schemas.openxmlformats.org/presentationml/2006/ole">
            <p:oleObj spid="_x0000_s561160" name="Drawing" r:id="rId4" imgW="887724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21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21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2182" name="Object 6"/>
          <p:cNvGraphicFramePr>
            <a:graphicFrameLocks noChangeAspect="1"/>
          </p:cNvGraphicFramePr>
          <p:nvPr/>
        </p:nvGraphicFramePr>
        <p:xfrm>
          <a:off x="8594725" y="6388100"/>
          <a:ext cx="419100" cy="312738"/>
        </p:xfrm>
        <a:graphic>
          <a:graphicData uri="http://schemas.openxmlformats.org/presentationml/2006/ole">
            <p:oleObj spid="_x0000_s562182" name="Drawing" r:id="rId3" imgW="419040" imgH="312480" progId="Presentations.Drawing.16">
              <p:embed/>
            </p:oleObj>
          </a:graphicData>
        </a:graphic>
      </p:graphicFrame>
      <p:graphicFrame>
        <p:nvGraphicFramePr>
          <p:cNvPr id="562185" name="Object 9"/>
          <p:cNvGraphicFramePr>
            <a:graphicFrameLocks noChangeAspect="1"/>
          </p:cNvGraphicFramePr>
          <p:nvPr/>
        </p:nvGraphicFramePr>
        <p:xfrm>
          <a:off x="1536700" y="1054100"/>
          <a:ext cx="5688013" cy="5575300"/>
        </p:xfrm>
        <a:graphic>
          <a:graphicData uri="http://schemas.openxmlformats.org/presentationml/2006/ole">
            <p:oleObj spid="_x0000_s562185" name="Drawing" r:id="rId4" imgW="5760720" imgH="5646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320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632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32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3206" name="Object 6"/>
          <p:cNvGraphicFramePr>
            <a:graphicFrameLocks noChangeAspect="1"/>
          </p:cNvGraphicFramePr>
          <p:nvPr/>
        </p:nvGraphicFramePr>
        <p:xfrm>
          <a:off x="8594725" y="6388100"/>
          <a:ext cx="419100" cy="312738"/>
        </p:xfrm>
        <a:graphic>
          <a:graphicData uri="http://schemas.openxmlformats.org/presentationml/2006/ole">
            <p:oleObj spid="_x0000_s563206" name="Drawing" r:id="rId3" imgW="419040" imgH="312480" progId="Presentations.Drawing.16">
              <p:embed/>
            </p:oleObj>
          </a:graphicData>
        </a:graphic>
      </p:graphicFrame>
      <p:graphicFrame>
        <p:nvGraphicFramePr>
          <p:cNvPr id="563208" name="Object 8"/>
          <p:cNvGraphicFramePr>
            <a:graphicFrameLocks noChangeAspect="1"/>
          </p:cNvGraphicFramePr>
          <p:nvPr/>
        </p:nvGraphicFramePr>
        <p:xfrm>
          <a:off x="322263" y="1758950"/>
          <a:ext cx="8821737" cy="4603750"/>
        </p:xfrm>
        <a:graphic>
          <a:graphicData uri="http://schemas.openxmlformats.org/presentationml/2006/ole">
            <p:oleObj spid="_x0000_s563208" name="Drawing" r:id="rId4" imgW="887724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422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642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42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4230" name="Object 6"/>
          <p:cNvGraphicFramePr>
            <a:graphicFrameLocks noChangeAspect="1"/>
          </p:cNvGraphicFramePr>
          <p:nvPr/>
        </p:nvGraphicFramePr>
        <p:xfrm>
          <a:off x="8594725" y="6388100"/>
          <a:ext cx="419100" cy="312738"/>
        </p:xfrm>
        <a:graphic>
          <a:graphicData uri="http://schemas.openxmlformats.org/presentationml/2006/ole">
            <p:oleObj spid="_x0000_s564230" name="Drawing" r:id="rId3" imgW="419040" imgH="312480" progId="Presentations.Drawing.16">
              <p:embed/>
            </p:oleObj>
          </a:graphicData>
        </a:graphic>
      </p:graphicFrame>
      <p:graphicFrame>
        <p:nvGraphicFramePr>
          <p:cNvPr id="564232" name="Object 8"/>
          <p:cNvGraphicFramePr>
            <a:graphicFrameLocks noChangeAspect="1"/>
          </p:cNvGraphicFramePr>
          <p:nvPr/>
        </p:nvGraphicFramePr>
        <p:xfrm>
          <a:off x="322263" y="1758950"/>
          <a:ext cx="8821737" cy="4445000"/>
        </p:xfrm>
        <a:graphic>
          <a:graphicData uri="http://schemas.openxmlformats.org/presentationml/2006/ole">
            <p:oleObj spid="_x0000_s564232" name="Drawing" r:id="rId4" imgW="8877240" imgH="4473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525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652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52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5254" name="Object 6"/>
          <p:cNvGraphicFramePr>
            <a:graphicFrameLocks noChangeAspect="1"/>
          </p:cNvGraphicFramePr>
          <p:nvPr/>
        </p:nvGraphicFramePr>
        <p:xfrm>
          <a:off x="8594725" y="6388100"/>
          <a:ext cx="419100" cy="312738"/>
        </p:xfrm>
        <a:graphic>
          <a:graphicData uri="http://schemas.openxmlformats.org/presentationml/2006/ole">
            <p:oleObj spid="_x0000_s565254" name="Drawing" r:id="rId3" imgW="419040" imgH="312480" progId="Presentations.Drawing.16">
              <p:embed/>
            </p:oleObj>
          </a:graphicData>
        </a:graphic>
      </p:graphicFrame>
      <p:graphicFrame>
        <p:nvGraphicFramePr>
          <p:cNvPr id="565256" name="Object 8"/>
          <p:cNvGraphicFramePr>
            <a:graphicFrameLocks noChangeAspect="1"/>
          </p:cNvGraphicFramePr>
          <p:nvPr/>
        </p:nvGraphicFramePr>
        <p:xfrm>
          <a:off x="322263" y="1758950"/>
          <a:ext cx="8821737" cy="4975225"/>
        </p:xfrm>
        <a:graphic>
          <a:graphicData uri="http://schemas.openxmlformats.org/presentationml/2006/ole">
            <p:oleObj spid="_x0000_s565256" name="Drawing" r:id="rId4" imgW="8877240" imgH="5006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62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662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62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6278" name="Object 6"/>
          <p:cNvGraphicFramePr>
            <a:graphicFrameLocks noChangeAspect="1"/>
          </p:cNvGraphicFramePr>
          <p:nvPr/>
        </p:nvGraphicFramePr>
        <p:xfrm>
          <a:off x="8594725" y="6388100"/>
          <a:ext cx="419100" cy="312738"/>
        </p:xfrm>
        <a:graphic>
          <a:graphicData uri="http://schemas.openxmlformats.org/presentationml/2006/ole">
            <p:oleObj spid="_x0000_s566278" name="Drawing" r:id="rId3" imgW="419040" imgH="312480" progId="Presentations.Drawing.16">
              <p:embed/>
            </p:oleObj>
          </a:graphicData>
        </a:graphic>
      </p:graphicFrame>
      <p:graphicFrame>
        <p:nvGraphicFramePr>
          <p:cNvPr id="566280" name="Object 8"/>
          <p:cNvGraphicFramePr>
            <a:graphicFrameLocks noChangeAspect="1"/>
          </p:cNvGraphicFramePr>
          <p:nvPr/>
        </p:nvGraphicFramePr>
        <p:xfrm>
          <a:off x="322263" y="1758950"/>
          <a:ext cx="8821737" cy="4240213"/>
        </p:xfrm>
        <a:graphic>
          <a:graphicData uri="http://schemas.openxmlformats.org/presentationml/2006/ole">
            <p:oleObj spid="_x0000_s566280" name="Drawing" r:id="rId4" imgW="8877240" imgH="426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729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673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73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7302" name="Object 6"/>
          <p:cNvGraphicFramePr>
            <a:graphicFrameLocks noChangeAspect="1"/>
          </p:cNvGraphicFramePr>
          <p:nvPr/>
        </p:nvGraphicFramePr>
        <p:xfrm>
          <a:off x="8594725" y="6388100"/>
          <a:ext cx="419100" cy="312738"/>
        </p:xfrm>
        <a:graphic>
          <a:graphicData uri="http://schemas.openxmlformats.org/presentationml/2006/ole">
            <p:oleObj spid="_x0000_s567302" name="Drawing" r:id="rId3" imgW="419040" imgH="312480" progId="Presentations.Drawing.16">
              <p:embed/>
            </p:oleObj>
          </a:graphicData>
        </a:graphic>
      </p:graphicFrame>
      <p:graphicFrame>
        <p:nvGraphicFramePr>
          <p:cNvPr id="567304" name="Object 8"/>
          <p:cNvGraphicFramePr>
            <a:graphicFrameLocks noChangeAspect="1"/>
          </p:cNvGraphicFramePr>
          <p:nvPr/>
        </p:nvGraphicFramePr>
        <p:xfrm>
          <a:off x="322263" y="1758950"/>
          <a:ext cx="8821737" cy="4603750"/>
        </p:xfrm>
        <a:graphic>
          <a:graphicData uri="http://schemas.openxmlformats.org/presentationml/2006/ole">
            <p:oleObj spid="_x0000_s567304" name="Drawing" r:id="rId4" imgW="887724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832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683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83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8326" name="Object 6"/>
          <p:cNvGraphicFramePr>
            <a:graphicFrameLocks noChangeAspect="1"/>
          </p:cNvGraphicFramePr>
          <p:nvPr/>
        </p:nvGraphicFramePr>
        <p:xfrm>
          <a:off x="8594725" y="6388100"/>
          <a:ext cx="419100" cy="312738"/>
        </p:xfrm>
        <a:graphic>
          <a:graphicData uri="http://schemas.openxmlformats.org/presentationml/2006/ole">
            <p:oleObj spid="_x0000_s568326" name="Drawing" r:id="rId3" imgW="419040" imgH="312480" progId="Presentations.Drawing.16">
              <p:embed/>
            </p:oleObj>
          </a:graphicData>
        </a:graphic>
      </p:graphicFrame>
      <p:graphicFrame>
        <p:nvGraphicFramePr>
          <p:cNvPr id="568328" name="Object 8"/>
          <p:cNvGraphicFramePr>
            <a:graphicFrameLocks noChangeAspect="1"/>
          </p:cNvGraphicFramePr>
          <p:nvPr/>
        </p:nvGraphicFramePr>
        <p:xfrm>
          <a:off x="322263" y="1758950"/>
          <a:ext cx="8821737" cy="4603750"/>
        </p:xfrm>
        <a:graphic>
          <a:graphicData uri="http://schemas.openxmlformats.org/presentationml/2006/ole">
            <p:oleObj spid="_x0000_s568328" name="Drawing" r:id="rId4" imgW="887724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352" name="Object 8"/>
          <p:cNvGraphicFramePr>
            <a:graphicFrameLocks noChangeAspect="1"/>
          </p:cNvGraphicFramePr>
          <p:nvPr/>
        </p:nvGraphicFramePr>
        <p:xfrm>
          <a:off x="322263" y="1758950"/>
          <a:ext cx="8821737" cy="4975225"/>
        </p:xfrm>
        <a:graphic>
          <a:graphicData uri="http://schemas.openxmlformats.org/presentationml/2006/ole">
            <p:oleObj spid="_x0000_s569352" name="Drawing" r:id="rId3" imgW="8877240" imgH="5006520" progId="Presentations.Drawing.16">
              <p:embed/>
            </p:oleObj>
          </a:graphicData>
        </a:graphic>
      </p:graphicFrame>
      <p:sp>
        <p:nvSpPr>
          <p:cNvPr id="5693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934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693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93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9350" name="Object 6"/>
          <p:cNvGraphicFramePr>
            <a:graphicFrameLocks noChangeAspect="1"/>
          </p:cNvGraphicFramePr>
          <p:nvPr/>
        </p:nvGraphicFramePr>
        <p:xfrm>
          <a:off x="8594725" y="1446213"/>
          <a:ext cx="419100" cy="312737"/>
        </p:xfrm>
        <a:graphic>
          <a:graphicData uri="http://schemas.openxmlformats.org/presentationml/2006/ole">
            <p:oleObj spid="_x0000_s569350" name="Drawing" r:id="rId4"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03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03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03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0374" name="Object 6"/>
          <p:cNvGraphicFramePr>
            <a:graphicFrameLocks noChangeAspect="1"/>
          </p:cNvGraphicFramePr>
          <p:nvPr/>
        </p:nvGraphicFramePr>
        <p:xfrm>
          <a:off x="8594725" y="6388100"/>
          <a:ext cx="419100" cy="312738"/>
        </p:xfrm>
        <a:graphic>
          <a:graphicData uri="http://schemas.openxmlformats.org/presentationml/2006/ole">
            <p:oleObj spid="_x0000_s570374" name="Drawing" r:id="rId3" imgW="419040" imgH="312480" progId="Presentations.Drawing.16">
              <p:embed/>
            </p:oleObj>
          </a:graphicData>
        </a:graphic>
      </p:graphicFrame>
      <p:graphicFrame>
        <p:nvGraphicFramePr>
          <p:cNvPr id="570376" name="Object 8"/>
          <p:cNvGraphicFramePr>
            <a:graphicFrameLocks noChangeAspect="1"/>
          </p:cNvGraphicFramePr>
          <p:nvPr/>
        </p:nvGraphicFramePr>
        <p:xfrm>
          <a:off x="322263" y="1758950"/>
          <a:ext cx="8821737" cy="4595813"/>
        </p:xfrm>
        <a:graphic>
          <a:graphicData uri="http://schemas.openxmlformats.org/presentationml/2006/ole">
            <p:oleObj spid="_x0000_s570376"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3450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3450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450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345094" name="Object 6"/>
          <p:cNvGraphicFramePr>
            <a:graphicFrameLocks noChangeAspect="1"/>
          </p:cNvGraphicFramePr>
          <p:nvPr/>
        </p:nvGraphicFramePr>
        <p:xfrm>
          <a:off x="8594725" y="6388100"/>
          <a:ext cx="419100" cy="312738"/>
        </p:xfrm>
        <a:graphic>
          <a:graphicData uri="http://schemas.openxmlformats.org/presentationml/2006/ole">
            <p:oleObj spid="_x0000_s345094" name="Drawing" r:id="rId3" imgW="419040" imgH="312480" progId="Presentations.Drawing.16">
              <p:embed/>
            </p:oleObj>
          </a:graphicData>
        </a:graphic>
      </p:graphicFrame>
      <p:graphicFrame>
        <p:nvGraphicFramePr>
          <p:cNvPr id="345103" name="Object 15"/>
          <p:cNvGraphicFramePr>
            <a:graphicFrameLocks noChangeAspect="1"/>
          </p:cNvGraphicFramePr>
          <p:nvPr/>
        </p:nvGraphicFramePr>
        <p:xfrm>
          <a:off x="322263" y="1758950"/>
          <a:ext cx="8821737" cy="4603750"/>
        </p:xfrm>
        <a:graphic>
          <a:graphicData uri="http://schemas.openxmlformats.org/presentationml/2006/ole">
            <p:oleObj spid="_x0000_s345103" name="Drawing" r:id="rId4" imgW="887724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139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13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13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1398" name="Object 6"/>
          <p:cNvGraphicFramePr>
            <a:graphicFrameLocks noChangeAspect="1"/>
          </p:cNvGraphicFramePr>
          <p:nvPr/>
        </p:nvGraphicFramePr>
        <p:xfrm>
          <a:off x="8594725" y="6388100"/>
          <a:ext cx="419100" cy="312738"/>
        </p:xfrm>
        <a:graphic>
          <a:graphicData uri="http://schemas.openxmlformats.org/presentationml/2006/ole">
            <p:oleObj spid="_x0000_s571398" name="Drawing" r:id="rId3" imgW="419040" imgH="312480" progId="Presentations.Drawing.16">
              <p:embed/>
            </p:oleObj>
          </a:graphicData>
        </a:graphic>
      </p:graphicFrame>
      <p:graphicFrame>
        <p:nvGraphicFramePr>
          <p:cNvPr id="571400" name="Object 8"/>
          <p:cNvGraphicFramePr>
            <a:graphicFrameLocks noChangeAspect="1"/>
          </p:cNvGraphicFramePr>
          <p:nvPr/>
        </p:nvGraphicFramePr>
        <p:xfrm>
          <a:off x="322263" y="1758950"/>
          <a:ext cx="8821737" cy="3862388"/>
        </p:xfrm>
        <a:graphic>
          <a:graphicData uri="http://schemas.openxmlformats.org/presentationml/2006/ole">
            <p:oleObj spid="_x0000_s571400" name="Drawing" r:id="rId4" imgW="8892720" imgH="3893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24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24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24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2422" name="Object 6"/>
          <p:cNvGraphicFramePr>
            <a:graphicFrameLocks noChangeAspect="1"/>
          </p:cNvGraphicFramePr>
          <p:nvPr/>
        </p:nvGraphicFramePr>
        <p:xfrm>
          <a:off x="8594725" y="6388100"/>
          <a:ext cx="419100" cy="312738"/>
        </p:xfrm>
        <a:graphic>
          <a:graphicData uri="http://schemas.openxmlformats.org/presentationml/2006/ole">
            <p:oleObj spid="_x0000_s572422" name="Drawing" r:id="rId3" imgW="419040" imgH="312480" progId="Presentations.Drawing.16">
              <p:embed/>
            </p:oleObj>
          </a:graphicData>
        </a:graphic>
      </p:graphicFrame>
      <p:graphicFrame>
        <p:nvGraphicFramePr>
          <p:cNvPr id="572425" name="Object 9"/>
          <p:cNvGraphicFramePr>
            <a:graphicFrameLocks noChangeAspect="1"/>
          </p:cNvGraphicFramePr>
          <p:nvPr/>
        </p:nvGraphicFramePr>
        <p:xfrm>
          <a:off x="322263" y="1758950"/>
          <a:ext cx="8821737" cy="4595813"/>
        </p:xfrm>
        <a:graphic>
          <a:graphicData uri="http://schemas.openxmlformats.org/presentationml/2006/ole">
            <p:oleObj spid="_x0000_s572425"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34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34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34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3446" name="Object 6"/>
          <p:cNvGraphicFramePr>
            <a:graphicFrameLocks noChangeAspect="1"/>
          </p:cNvGraphicFramePr>
          <p:nvPr/>
        </p:nvGraphicFramePr>
        <p:xfrm>
          <a:off x="8594725" y="6388100"/>
          <a:ext cx="419100" cy="312738"/>
        </p:xfrm>
        <a:graphic>
          <a:graphicData uri="http://schemas.openxmlformats.org/presentationml/2006/ole">
            <p:oleObj spid="_x0000_s573446" name="Drawing" r:id="rId3" imgW="419040" imgH="312480" progId="Presentations.Drawing.16">
              <p:embed/>
            </p:oleObj>
          </a:graphicData>
        </a:graphic>
      </p:graphicFrame>
      <p:graphicFrame>
        <p:nvGraphicFramePr>
          <p:cNvPr id="573448" name="Object 8"/>
          <p:cNvGraphicFramePr>
            <a:graphicFrameLocks noChangeAspect="1"/>
          </p:cNvGraphicFramePr>
          <p:nvPr/>
        </p:nvGraphicFramePr>
        <p:xfrm>
          <a:off x="322263" y="1758950"/>
          <a:ext cx="8821737" cy="4595813"/>
        </p:xfrm>
        <a:graphic>
          <a:graphicData uri="http://schemas.openxmlformats.org/presentationml/2006/ole">
            <p:oleObj spid="_x0000_s573448"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44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44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44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4470" name="Object 6"/>
          <p:cNvGraphicFramePr>
            <a:graphicFrameLocks noChangeAspect="1"/>
          </p:cNvGraphicFramePr>
          <p:nvPr/>
        </p:nvGraphicFramePr>
        <p:xfrm>
          <a:off x="8594725" y="6388100"/>
          <a:ext cx="419100" cy="312738"/>
        </p:xfrm>
        <a:graphic>
          <a:graphicData uri="http://schemas.openxmlformats.org/presentationml/2006/ole">
            <p:oleObj spid="_x0000_s574470" name="Drawing" r:id="rId3" imgW="419040" imgH="312480" progId="Presentations.Drawing.16">
              <p:embed/>
            </p:oleObj>
          </a:graphicData>
        </a:graphic>
      </p:graphicFrame>
      <p:graphicFrame>
        <p:nvGraphicFramePr>
          <p:cNvPr id="574472" name="Object 8"/>
          <p:cNvGraphicFramePr>
            <a:graphicFrameLocks noChangeAspect="1"/>
          </p:cNvGraphicFramePr>
          <p:nvPr/>
        </p:nvGraphicFramePr>
        <p:xfrm>
          <a:off x="322263" y="1758950"/>
          <a:ext cx="8821737" cy="4595813"/>
        </p:xfrm>
        <a:graphic>
          <a:graphicData uri="http://schemas.openxmlformats.org/presentationml/2006/ole">
            <p:oleObj spid="_x0000_s574472"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54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54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54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5494" name="Object 6"/>
          <p:cNvGraphicFramePr>
            <a:graphicFrameLocks noChangeAspect="1"/>
          </p:cNvGraphicFramePr>
          <p:nvPr/>
        </p:nvGraphicFramePr>
        <p:xfrm>
          <a:off x="8594725" y="6388100"/>
          <a:ext cx="419100" cy="312738"/>
        </p:xfrm>
        <a:graphic>
          <a:graphicData uri="http://schemas.openxmlformats.org/presentationml/2006/ole">
            <p:oleObj spid="_x0000_s575494" name="Drawing" r:id="rId3" imgW="419040" imgH="312480" progId="Presentations.Drawing.16">
              <p:embed/>
            </p:oleObj>
          </a:graphicData>
        </a:graphic>
      </p:graphicFrame>
      <p:graphicFrame>
        <p:nvGraphicFramePr>
          <p:cNvPr id="575496" name="Object 8"/>
          <p:cNvGraphicFramePr>
            <a:graphicFrameLocks noChangeAspect="1"/>
          </p:cNvGraphicFramePr>
          <p:nvPr/>
        </p:nvGraphicFramePr>
        <p:xfrm>
          <a:off x="322263" y="1758950"/>
          <a:ext cx="8821737" cy="3862388"/>
        </p:xfrm>
        <a:graphic>
          <a:graphicData uri="http://schemas.openxmlformats.org/presentationml/2006/ole">
            <p:oleObj spid="_x0000_s575496" name="Drawing" r:id="rId4" imgW="8892720" imgH="3893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65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65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65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6518" name="Object 6"/>
          <p:cNvGraphicFramePr>
            <a:graphicFrameLocks noChangeAspect="1"/>
          </p:cNvGraphicFramePr>
          <p:nvPr/>
        </p:nvGraphicFramePr>
        <p:xfrm>
          <a:off x="8594725" y="6388100"/>
          <a:ext cx="419100" cy="312738"/>
        </p:xfrm>
        <a:graphic>
          <a:graphicData uri="http://schemas.openxmlformats.org/presentationml/2006/ole">
            <p:oleObj spid="_x0000_s576518" name="Drawing" r:id="rId3" imgW="419040" imgH="312480" progId="Presentations.Drawing.16">
              <p:embed/>
            </p:oleObj>
          </a:graphicData>
        </a:graphic>
      </p:graphicFrame>
      <p:graphicFrame>
        <p:nvGraphicFramePr>
          <p:cNvPr id="576520" name="Object 8"/>
          <p:cNvGraphicFramePr>
            <a:graphicFrameLocks noChangeAspect="1"/>
          </p:cNvGraphicFramePr>
          <p:nvPr/>
        </p:nvGraphicFramePr>
        <p:xfrm>
          <a:off x="322263" y="1758950"/>
          <a:ext cx="8821737" cy="2744788"/>
        </p:xfrm>
        <a:graphic>
          <a:graphicData uri="http://schemas.openxmlformats.org/presentationml/2006/ole">
            <p:oleObj spid="_x0000_s576520" name="Drawing" r:id="rId4" imgW="8892720" imgH="2766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753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75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75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7542" name="Object 6"/>
          <p:cNvGraphicFramePr>
            <a:graphicFrameLocks noChangeAspect="1"/>
          </p:cNvGraphicFramePr>
          <p:nvPr/>
        </p:nvGraphicFramePr>
        <p:xfrm>
          <a:off x="8594725" y="6388100"/>
          <a:ext cx="419100" cy="312738"/>
        </p:xfrm>
        <a:graphic>
          <a:graphicData uri="http://schemas.openxmlformats.org/presentationml/2006/ole">
            <p:oleObj spid="_x0000_s577542" name="Drawing" r:id="rId3" imgW="419040" imgH="312480" progId="Presentations.Drawing.16">
              <p:embed/>
            </p:oleObj>
          </a:graphicData>
        </a:graphic>
      </p:graphicFrame>
      <p:graphicFrame>
        <p:nvGraphicFramePr>
          <p:cNvPr id="577544" name="Object 8"/>
          <p:cNvGraphicFramePr>
            <a:graphicFrameLocks noChangeAspect="1"/>
          </p:cNvGraphicFramePr>
          <p:nvPr/>
        </p:nvGraphicFramePr>
        <p:xfrm>
          <a:off x="322263" y="1758950"/>
          <a:ext cx="8821737" cy="4595813"/>
        </p:xfrm>
        <a:graphic>
          <a:graphicData uri="http://schemas.openxmlformats.org/presentationml/2006/ole">
            <p:oleObj spid="_x0000_s577544"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85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85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85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8566" name="Object 6"/>
          <p:cNvGraphicFramePr>
            <a:graphicFrameLocks noChangeAspect="1"/>
          </p:cNvGraphicFramePr>
          <p:nvPr/>
        </p:nvGraphicFramePr>
        <p:xfrm>
          <a:off x="8594725" y="6388100"/>
          <a:ext cx="419100" cy="312738"/>
        </p:xfrm>
        <a:graphic>
          <a:graphicData uri="http://schemas.openxmlformats.org/presentationml/2006/ole">
            <p:oleObj spid="_x0000_s578566" name="Drawing" r:id="rId3" imgW="419040" imgH="312480" progId="Presentations.Drawing.16">
              <p:embed/>
            </p:oleObj>
          </a:graphicData>
        </a:graphic>
      </p:graphicFrame>
      <p:graphicFrame>
        <p:nvGraphicFramePr>
          <p:cNvPr id="578568" name="Object 8"/>
          <p:cNvGraphicFramePr>
            <a:graphicFrameLocks noChangeAspect="1"/>
          </p:cNvGraphicFramePr>
          <p:nvPr/>
        </p:nvGraphicFramePr>
        <p:xfrm>
          <a:off x="322263" y="1758950"/>
          <a:ext cx="8821737" cy="3914775"/>
        </p:xfrm>
        <a:graphic>
          <a:graphicData uri="http://schemas.openxmlformats.org/presentationml/2006/ole">
            <p:oleObj spid="_x0000_s578568" name="Drawing" r:id="rId4" imgW="8892720" imgH="3947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7958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795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795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79590" name="Object 6"/>
          <p:cNvGraphicFramePr>
            <a:graphicFrameLocks noChangeAspect="1"/>
          </p:cNvGraphicFramePr>
          <p:nvPr/>
        </p:nvGraphicFramePr>
        <p:xfrm>
          <a:off x="8594725" y="6388100"/>
          <a:ext cx="419100" cy="312738"/>
        </p:xfrm>
        <a:graphic>
          <a:graphicData uri="http://schemas.openxmlformats.org/presentationml/2006/ole">
            <p:oleObj spid="_x0000_s579590" name="Drawing" r:id="rId3" imgW="419040" imgH="312480" progId="Presentations.Drawing.16">
              <p:embed/>
            </p:oleObj>
          </a:graphicData>
        </a:graphic>
      </p:graphicFrame>
      <p:graphicFrame>
        <p:nvGraphicFramePr>
          <p:cNvPr id="579592" name="Object 8"/>
          <p:cNvGraphicFramePr>
            <a:graphicFrameLocks noChangeAspect="1"/>
          </p:cNvGraphicFramePr>
          <p:nvPr/>
        </p:nvGraphicFramePr>
        <p:xfrm>
          <a:off x="322263" y="1758950"/>
          <a:ext cx="8821737" cy="3862388"/>
        </p:xfrm>
        <a:graphic>
          <a:graphicData uri="http://schemas.openxmlformats.org/presentationml/2006/ole">
            <p:oleObj spid="_x0000_s579592" name="Drawing" r:id="rId4" imgW="8892720" imgH="3893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06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06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06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0614" name="Object 6"/>
          <p:cNvGraphicFramePr>
            <a:graphicFrameLocks noChangeAspect="1"/>
          </p:cNvGraphicFramePr>
          <p:nvPr/>
        </p:nvGraphicFramePr>
        <p:xfrm>
          <a:off x="8594725" y="6388100"/>
          <a:ext cx="419100" cy="312738"/>
        </p:xfrm>
        <a:graphic>
          <a:graphicData uri="http://schemas.openxmlformats.org/presentationml/2006/ole">
            <p:oleObj spid="_x0000_s580614" name="Drawing" r:id="rId3" imgW="419040" imgH="312480" progId="Presentations.Drawing.16">
              <p:embed/>
            </p:oleObj>
          </a:graphicData>
        </a:graphic>
      </p:graphicFrame>
      <p:graphicFrame>
        <p:nvGraphicFramePr>
          <p:cNvPr id="580616" name="Object 8"/>
          <p:cNvGraphicFramePr>
            <a:graphicFrameLocks noChangeAspect="1"/>
          </p:cNvGraphicFramePr>
          <p:nvPr/>
        </p:nvGraphicFramePr>
        <p:xfrm>
          <a:off x="322263" y="1758950"/>
          <a:ext cx="8821737" cy="4021138"/>
        </p:xfrm>
        <a:graphic>
          <a:graphicData uri="http://schemas.openxmlformats.org/presentationml/2006/ole">
            <p:oleObj spid="_x0000_s580616" name="Drawing" r:id="rId4" imgW="8892720" imgH="4053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5398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539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539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53990" name="Object 6"/>
          <p:cNvGraphicFramePr>
            <a:graphicFrameLocks noChangeAspect="1"/>
          </p:cNvGraphicFramePr>
          <p:nvPr/>
        </p:nvGraphicFramePr>
        <p:xfrm>
          <a:off x="8594725" y="6388100"/>
          <a:ext cx="419100" cy="312738"/>
        </p:xfrm>
        <a:graphic>
          <a:graphicData uri="http://schemas.openxmlformats.org/presentationml/2006/ole">
            <p:oleObj spid="_x0000_s553990" name="Drawing" r:id="rId3" imgW="419040" imgH="312480" progId="Presentations.Drawing.16">
              <p:embed/>
            </p:oleObj>
          </a:graphicData>
        </a:graphic>
      </p:graphicFrame>
      <p:graphicFrame>
        <p:nvGraphicFramePr>
          <p:cNvPr id="553992" name="Object 8"/>
          <p:cNvGraphicFramePr>
            <a:graphicFrameLocks noChangeAspect="1"/>
          </p:cNvGraphicFramePr>
          <p:nvPr/>
        </p:nvGraphicFramePr>
        <p:xfrm>
          <a:off x="322263" y="1758950"/>
          <a:ext cx="8821737" cy="4240213"/>
        </p:xfrm>
        <a:graphic>
          <a:graphicData uri="http://schemas.openxmlformats.org/presentationml/2006/ole">
            <p:oleObj spid="_x0000_s553992" name="Drawing" r:id="rId4" imgW="8877240" imgH="426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16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16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16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1638" name="Object 6"/>
          <p:cNvGraphicFramePr>
            <a:graphicFrameLocks noChangeAspect="1"/>
          </p:cNvGraphicFramePr>
          <p:nvPr/>
        </p:nvGraphicFramePr>
        <p:xfrm>
          <a:off x="8594725" y="6388100"/>
          <a:ext cx="419100" cy="312738"/>
        </p:xfrm>
        <a:graphic>
          <a:graphicData uri="http://schemas.openxmlformats.org/presentationml/2006/ole">
            <p:oleObj spid="_x0000_s581638" name="Drawing" r:id="rId3" imgW="419040" imgH="312480" progId="Presentations.Drawing.16">
              <p:embed/>
            </p:oleObj>
          </a:graphicData>
        </a:graphic>
      </p:graphicFrame>
      <p:graphicFrame>
        <p:nvGraphicFramePr>
          <p:cNvPr id="581640" name="Object 8"/>
          <p:cNvGraphicFramePr>
            <a:graphicFrameLocks noChangeAspect="1"/>
          </p:cNvGraphicFramePr>
          <p:nvPr/>
        </p:nvGraphicFramePr>
        <p:xfrm>
          <a:off x="322263" y="1758950"/>
          <a:ext cx="8821737" cy="3862388"/>
        </p:xfrm>
        <a:graphic>
          <a:graphicData uri="http://schemas.openxmlformats.org/presentationml/2006/ole">
            <p:oleObj spid="_x0000_s581640" name="Drawing" r:id="rId4" imgW="8892720" imgH="3893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265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26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26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2662" name="Object 6"/>
          <p:cNvGraphicFramePr>
            <a:graphicFrameLocks noChangeAspect="1"/>
          </p:cNvGraphicFramePr>
          <p:nvPr/>
        </p:nvGraphicFramePr>
        <p:xfrm>
          <a:off x="8594725" y="6388100"/>
          <a:ext cx="419100" cy="312738"/>
        </p:xfrm>
        <a:graphic>
          <a:graphicData uri="http://schemas.openxmlformats.org/presentationml/2006/ole">
            <p:oleObj spid="_x0000_s582662" name="Drawing" r:id="rId3" imgW="419040" imgH="312480" progId="Presentations.Drawing.16">
              <p:embed/>
            </p:oleObj>
          </a:graphicData>
        </a:graphic>
      </p:graphicFrame>
      <p:graphicFrame>
        <p:nvGraphicFramePr>
          <p:cNvPr id="582664" name="Object 8"/>
          <p:cNvGraphicFramePr>
            <a:graphicFrameLocks noChangeAspect="1"/>
          </p:cNvGraphicFramePr>
          <p:nvPr/>
        </p:nvGraphicFramePr>
        <p:xfrm>
          <a:off x="322263" y="1758950"/>
          <a:ext cx="8821737" cy="4595813"/>
        </p:xfrm>
        <a:graphic>
          <a:graphicData uri="http://schemas.openxmlformats.org/presentationml/2006/ole">
            <p:oleObj spid="_x0000_s582664"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368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36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36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3686" name="Object 6"/>
          <p:cNvGraphicFramePr>
            <a:graphicFrameLocks noChangeAspect="1"/>
          </p:cNvGraphicFramePr>
          <p:nvPr/>
        </p:nvGraphicFramePr>
        <p:xfrm>
          <a:off x="8594725" y="6388100"/>
          <a:ext cx="419100" cy="312738"/>
        </p:xfrm>
        <a:graphic>
          <a:graphicData uri="http://schemas.openxmlformats.org/presentationml/2006/ole">
            <p:oleObj spid="_x0000_s583686" name="Drawing" r:id="rId3" imgW="419040" imgH="312480" progId="Presentations.Drawing.16">
              <p:embed/>
            </p:oleObj>
          </a:graphicData>
        </a:graphic>
      </p:graphicFrame>
      <p:graphicFrame>
        <p:nvGraphicFramePr>
          <p:cNvPr id="583689" name="Object 9"/>
          <p:cNvGraphicFramePr>
            <a:graphicFrameLocks noChangeAspect="1"/>
          </p:cNvGraphicFramePr>
          <p:nvPr/>
        </p:nvGraphicFramePr>
        <p:xfrm>
          <a:off x="322263" y="1758950"/>
          <a:ext cx="8821737" cy="4694238"/>
        </p:xfrm>
        <a:graphic>
          <a:graphicData uri="http://schemas.openxmlformats.org/presentationml/2006/ole">
            <p:oleObj spid="_x0000_s583689" name="Drawing" r:id="rId4" imgW="8892720" imgH="4732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712" name="Object 8"/>
          <p:cNvGraphicFramePr>
            <a:graphicFrameLocks noChangeAspect="1"/>
          </p:cNvGraphicFramePr>
          <p:nvPr/>
        </p:nvGraphicFramePr>
        <p:xfrm>
          <a:off x="322263" y="1758950"/>
          <a:ext cx="8821737" cy="4967288"/>
        </p:xfrm>
        <a:graphic>
          <a:graphicData uri="http://schemas.openxmlformats.org/presentationml/2006/ole">
            <p:oleObj spid="_x0000_s584712" name="Drawing" r:id="rId3" imgW="8892720" imgH="5006520" progId="Presentations.Drawing.16">
              <p:embed/>
            </p:oleObj>
          </a:graphicData>
        </a:graphic>
      </p:graphicFrame>
      <p:sp>
        <p:nvSpPr>
          <p:cNvPr id="5847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470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47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47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4713" name="Object 9"/>
          <p:cNvGraphicFramePr>
            <a:graphicFrameLocks noChangeAspect="1"/>
          </p:cNvGraphicFramePr>
          <p:nvPr/>
        </p:nvGraphicFramePr>
        <p:xfrm>
          <a:off x="8594725" y="1446213"/>
          <a:ext cx="419100" cy="312737"/>
        </p:xfrm>
        <a:graphic>
          <a:graphicData uri="http://schemas.openxmlformats.org/presentationml/2006/ole">
            <p:oleObj spid="_x0000_s584713" name="Drawing" r:id="rId4" imgW="419040" imgH="31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573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57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57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5734" name="Object 6"/>
          <p:cNvGraphicFramePr>
            <a:graphicFrameLocks noChangeAspect="1"/>
          </p:cNvGraphicFramePr>
          <p:nvPr/>
        </p:nvGraphicFramePr>
        <p:xfrm>
          <a:off x="8594725" y="6388100"/>
          <a:ext cx="419100" cy="312738"/>
        </p:xfrm>
        <a:graphic>
          <a:graphicData uri="http://schemas.openxmlformats.org/presentationml/2006/ole">
            <p:oleObj spid="_x0000_s585734" name="Drawing" r:id="rId3" imgW="419040" imgH="312480" progId="Presentations.Drawing.16">
              <p:embed/>
            </p:oleObj>
          </a:graphicData>
        </a:graphic>
      </p:graphicFrame>
      <p:graphicFrame>
        <p:nvGraphicFramePr>
          <p:cNvPr id="585736" name="Object 8"/>
          <p:cNvGraphicFramePr>
            <a:graphicFrameLocks noChangeAspect="1"/>
          </p:cNvGraphicFramePr>
          <p:nvPr/>
        </p:nvGraphicFramePr>
        <p:xfrm>
          <a:off x="322263" y="1758950"/>
          <a:ext cx="8821737" cy="4595813"/>
        </p:xfrm>
        <a:graphic>
          <a:graphicData uri="http://schemas.openxmlformats.org/presentationml/2006/ole">
            <p:oleObj spid="_x0000_s585736"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675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67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67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6758" name="Object 6"/>
          <p:cNvGraphicFramePr>
            <a:graphicFrameLocks noChangeAspect="1"/>
          </p:cNvGraphicFramePr>
          <p:nvPr/>
        </p:nvGraphicFramePr>
        <p:xfrm>
          <a:off x="8594725" y="6388100"/>
          <a:ext cx="419100" cy="312738"/>
        </p:xfrm>
        <a:graphic>
          <a:graphicData uri="http://schemas.openxmlformats.org/presentationml/2006/ole">
            <p:oleObj spid="_x0000_s586758" name="Drawing" r:id="rId3" imgW="419040" imgH="312480" progId="Presentations.Drawing.16">
              <p:embed/>
            </p:oleObj>
          </a:graphicData>
        </a:graphic>
      </p:graphicFrame>
      <p:graphicFrame>
        <p:nvGraphicFramePr>
          <p:cNvPr id="586760" name="Object 8"/>
          <p:cNvGraphicFramePr>
            <a:graphicFrameLocks noChangeAspect="1"/>
          </p:cNvGraphicFramePr>
          <p:nvPr/>
        </p:nvGraphicFramePr>
        <p:xfrm>
          <a:off x="322263" y="1758950"/>
          <a:ext cx="8821737" cy="4595813"/>
        </p:xfrm>
        <a:graphic>
          <a:graphicData uri="http://schemas.openxmlformats.org/presentationml/2006/ole">
            <p:oleObj spid="_x0000_s586760"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777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77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77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7782" name="Object 6"/>
          <p:cNvGraphicFramePr>
            <a:graphicFrameLocks noChangeAspect="1"/>
          </p:cNvGraphicFramePr>
          <p:nvPr/>
        </p:nvGraphicFramePr>
        <p:xfrm>
          <a:off x="8594725" y="6388100"/>
          <a:ext cx="419100" cy="312738"/>
        </p:xfrm>
        <a:graphic>
          <a:graphicData uri="http://schemas.openxmlformats.org/presentationml/2006/ole">
            <p:oleObj spid="_x0000_s587782" name="Drawing" r:id="rId3" imgW="419040" imgH="312480" progId="Presentations.Drawing.16">
              <p:embed/>
            </p:oleObj>
          </a:graphicData>
        </a:graphic>
      </p:graphicFrame>
      <p:graphicFrame>
        <p:nvGraphicFramePr>
          <p:cNvPr id="587784" name="Object 8"/>
          <p:cNvGraphicFramePr>
            <a:graphicFrameLocks noChangeAspect="1"/>
          </p:cNvGraphicFramePr>
          <p:nvPr/>
        </p:nvGraphicFramePr>
        <p:xfrm>
          <a:off x="322263" y="1758950"/>
          <a:ext cx="8821737" cy="4595813"/>
        </p:xfrm>
        <a:graphic>
          <a:graphicData uri="http://schemas.openxmlformats.org/presentationml/2006/ole">
            <p:oleObj spid="_x0000_s587784"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880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88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88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8806" name="Object 6"/>
          <p:cNvGraphicFramePr>
            <a:graphicFrameLocks noChangeAspect="1"/>
          </p:cNvGraphicFramePr>
          <p:nvPr/>
        </p:nvGraphicFramePr>
        <p:xfrm>
          <a:off x="8594725" y="6388100"/>
          <a:ext cx="419100" cy="312738"/>
        </p:xfrm>
        <a:graphic>
          <a:graphicData uri="http://schemas.openxmlformats.org/presentationml/2006/ole">
            <p:oleObj spid="_x0000_s588806" name="Drawing" r:id="rId3" imgW="419040" imgH="312480" progId="Presentations.Drawing.16">
              <p:embed/>
            </p:oleObj>
          </a:graphicData>
        </a:graphic>
      </p:graphicFrame>
      <p:graphicFrame>
        <p:nvGraphicFramePr>
          <p:cNvPr id="588808" name="Object 8"/>
          <p:cNvGraphicFramePr>
            <a:graphicFrameLocks noChangeAspect="1"/>
          </p:cNvGraphicFramePr>
          <p:nvPr/>
        </p:nvGraphicFramePr>
        <p:xfrm>
          <a:off x="322263" y="1758950"/>
          <a:ext cx="8821737" cy="4595813"/>
        </p:xfrm>
        <a:graphic>
          <a:graphicData uri="http://schemas.openxmlformats.org/presentationml/2006/ole">
            <p:oleObj spid="_x0000_s588808"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8982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898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898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89830" name="Object 6"/>
          <p:cNvGraphicFramePr>
            <a:graphicFrameLocks noChangeAspect="1"/>
          </p:cNvGraphicFramePr>
          <p:nvPr/>
        </p:nvGraphicFramePr>
        <p:xfrm>
          <a:off x="8594725" y="6388100"/>
          <a:ext cx="419100" cy="312738"/>
        </p:xfrm>
        <a:graphic>
          <a:graphicData uri="http://schemas.openxmlformats.org/presentationml/2006/ole">
            <p:oleObj spid="_x0000_s589830" name="Drawing" r:id="rId3" imgW="419040" imgH="312480" progId="Presentations.Drawing.16">
              <p:embed/>
            </p:oleObj>
          </a:graphicData>
        </a:graphic>
      </p:graphicFrame>
      <p:graphicFrame>
        <p:nvGraphicFramePr>
          <p:cNvPr id="589834" name="Object 10"/>
          <p:cNvGraphicFramePr>
            <a:graphicFrameLocks noChangeAspect="1"/>
          </p:cNvGraphicFramePr>
          <p:nvPr/>
        </p:nvGraphicFramePr>
        <p:xfrm>
          <a:off x="322263" y="1758950"/>
          <a:ext cx="8821737" cy="4332288"/>
        </p:xfrm>
        <a:graphic>
          <a:graphicData uri="http://schemas.openxmlformats.org/presentationml/2006/ole">
            <p:oleObj spid="_x0000_s589834" name="Drawing" r:id="rId4" imgW="8892720" imgH="4366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085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08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08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0854" name="Object 6"/>
          <p:cNvGraphicFramePr>
            <a:graphicFrameLocks noChangeAspect="1"/>
          </p:cNvGraphicFramePr>
          <p:nvPr/>
        </p:nvGraphicFramePr>
        <p:xfrm>
          <a:off x="8594725" y="6388100"/>
          <a:ext cx="419100" cy="312738"/>
        </p:xfrm>
        <a:graphic>
          <a:graphicData uri="http://schemas.openxmlformats.org/presentationml/2006/ole">
            <p:oleObj spid="_x0000_s590854" name="Drawing" r:id="rId3" imgW="419040" imgH="312480" progId="Presentations.Drawing.16">
              <p:embed/>
            </p:oleObj>
          </a:graphicData>
        </a:graphic>
      </p:graphicFrame>
      <p:graphicFrame>
        <p:nvGraphicFramePr>
          <p:cNvPr id="590856" name="Object 8"/>
          <p:cNvGraphicFramePr>
            <a:graphicFrameLocks noChangeAspect="1"/>
          </p:cNvGraphicFramePr>
          <p:nvPr/>
        </p:nvGraphicFramePr>
        <p:xfrm>
          <a:off x="322263" y="1758950"/>
          <a:ext cx="8821737" cy="4724400"/>
        </p:xfrm>
        <a:graphic>
          <a:graphicData uri="http://schemas.openxmlformats.org/presentationml/2006/ole">
            <p:oleObj spid="_x0000_s590856" name="Drawing" r:id="rId4" imgW="8892720" imgH="4762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550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550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550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55014" name="Object 6"/>
          <p:cNvGraphicFramePr>
            <a:graphicFrameLocks noChangeAspect="1"/>
          </p:cNvGraphicFramePr>
          <p:nvPr/>
        </p:nvGraphicFramePr>
        <p:xfrm>
          <a:off x="8594725" y="6388100"/>
          <a:ext cx="419100" cy="312738"/>
        </p:xfrm>
        <a:graphic>
          <a:graphicData uri="http://schemas.openxmlformats.org/presentationml/2006/ole">
            <p:oleObj spid="_x0000_s555014" name="Drawing" r:id="rId3" imgW="419040" imgH="312480" progId="Presentations.Drawing.16">
              <p:embed/>
            </p:oleObj>
          </a:graphicData>
        </a:graphic>
      </p:graphicFrame>
      <p:graphicFrame>
        <p:nvGraphicFramePr>
          <p:cNvPr id="555016" name="Object 8"/>
          <p:cNvGraphicFramePr>
            <a:graphicFrameLocks noChangeAspect="1"/>
          </p:cNvGraphicFramePr>
          <p:nvPr/>
        </p:nvGraphicFramePr>
        <p:xfrm>
          <a:off x="266700" y="1758950"/>
          <a:ext cx="8877300" cy="4267200"/>
        </p:xfrm>
        <a:graphic>
          <a:graphicData uri="http://schemas.openxmlformats.org/presentationml/2006/ole">
            <p:oleObj spid="_x0000_s555016" name="Drawing" r:id="rId4" imgW="8877240" imgH="426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18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18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18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1878" name="Object 6"/>
          <p:cNvGraphicFramePr>
            <a:graphicFrameLocks noChangeAspect="1"/>
          </p:cNvGraphicFramePr>
          <p:nvPr/>
        </p:nvGraphicFramePr>
        <p:xfrm>
          <a:off x="8594725" y="6388100"/>
          <a:ext cx="419100" cy="312738"/>
        </p:xfrm>
        <a:graphic>
          <a:graphicData uri="http://schemas.openxmlformats.org/presentationml/2006/ole">
            <p:oleObj spid="_x0000_s591878" name="Drawing" r:id="rId3" imgW="419040" imgH="312480" progId="Presentations.Drawing.16">
              <p:embed/>
            </p:oleObj>
          </a:graphicData>
        </a:graphic>
      </p:graphicFrame>
      <p:graphicFrame>
        <p:nvGraphicFramePr>
          <p:cNvPr id="591880" name="Object 8"/>
          <p:cNvGraphicFramePr>
            <a:graphicFrameLocks noChangeAspect="1"/>
          </p:cNvGraphicFramePr>
          <p:nvPr/>
        </p:nvGraphicFramePr>
        <p:xfrm>
          <a:off x="322263" y="1758950"/>
          <a:ext cx="8821737" cy="3968750"/>
        </p:xfrm>
        <a:graphic>
          <a:graphicData uri="http://schemas.openxmlformats.org/presentationml/2006/ole">
            <p:oleObj spid="_x0000_s591880" name="Drawing" r:id="rId4" imgW="8892720" imgH="4000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289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29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29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2902" name="Object 6"/>
          <p:cNvGraphicFramePr>
            <a:graphicFrameLocks noChangeAspect="1"/>
          </p:cNvGraphicFramePr>
          <p:nvPr/>
        </p:nvGraphicFramePr>
        <p:xfrm>
          <a:off x="8594725" y="6388100"/>
          <a:ext cx="419100" cy="312738"/>
        </p:xfrm>
        <a:graphic>
          <a:graphicData uri="http://schemas.openxmlformats.org/presentationml/2006/ole">
            <p:oleObj spid="_x0000_s592902" name="Drawing" r:id="rId3" imgW="419040" imgH="312480" progId="Presentations.Drawing.16">
              <p:embed/>
            </p:oleObj>
          </a:graphicData>
        </a:graphic>
      </p:graphicFrame>
      <p:graphicFrame>
        <p:nvGraphicFramePr>
          <p:cNvPr id="592904" name="Object 8"/>
          <p:cNvGraphicFramePr>
            <a:graphicFrameLocks noChangeAspect="1"/>
          </p:cNvGraphicFramePr>
          <p:nvPr/>
        </p:nvGraphicFramePr>
        <p:xfrm>
          <a:off x="322263" y="1758950"/>
          <a:ext cx="8821737" cy="4232275"/>
        </p:xfrm>
        <a:graphic>
          <a:graphicData uri="http://schemas.openxmlformats.org/presentationml/2006/ole">
            <p:oleObj spid="_x0000_s592904" name="Drawing" r:id="rId4" imgW="8892720" imgH="426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392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39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39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3926" name="Object 6"/>
          <p:cNvGraphicFramePr>
            <a:graphicFrameLocks noChangeAspect="1"/>
          </p:cNvGraphicFramePr>
          <p:nvPr/>
        </p:nvGraphicFramePr>
        <p:xfrm>
          <a:off x="8594725" y="6388100"/>
          <a:ext cx="419100" cy="312738"/>
        </p:xfrm>
        <a:graphic>
          <a:graphicData uri="http://schemas.openxmlformats.org/presentationml/2006/ole">
            <p:oleObj spid="_x0000_s593926" name="Drawing" r:id="rId3" imgW="419040" imgH="312480" progId="Presentations.Drawing.16">
              <p:embed/>
            </p:oleObj>
          </a:graphicData>
        </a:graphic>
      </p:graphicFrame>
      <p:graphicFrame>
        <p:nvGraphicFramePr>
          <p:cNvPr id="593928" name="Object 8"/>
          <p:cNvGraphicFramePr>
            <a:graphicFrameLocks noChangeAspect="1"/>
          </p:cNvGraphicFramePr>
          <p:nvPr/>
        </p:nvGraphicFramePr>
        <p:xfrm>
          <a:off x="322263" y="1758950"/>
          <a:ext cx="8821737" cy="4595813"/>
        </p:xfrm>
        <a:graphic>
          <a:graphicData uri="http://schemas.openxmlformats.org/presentationml/2006/ole">
            <p:oleObj spid="_x0000_s593928"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494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49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49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4950" name="Object 6"/>
          <p:cNvGraphicFramePr>
            <a:graphicFrameLocks noChangeAspect="1"/>
          </p:cNvGraphicFramePr>
          <p:nvPr/>
        </p:nvGraphicFramePr>
        <p:xfrm>
          <a:off x="8594725" y="6388100"/>
          <a:ext cx="419100" cy="312738"/>
        </p:xfrm>
        <a:graphic>
          <a:graphicData uri="http://schemas.openxmlformats.org/presentationml/2006/ole">
            <p:oleObj spid="_x0000_s594950" name="Drawing" r:id="rId3" imgW="419040" imgH="312480" progId="Presentations.Drawing.16">
              <p:embed/>
            </p:oleObj>
          </a:graphicData>
        </a:graphic>
      </p:graphicFrame>
      <p:graphicFrame>
        <p:nvGraphicFramePr>
          <p:cNvPr id="594952" name="Object 8"/>
          <p:cNvGraphicFramePr>
            <a:graphicFrameLocks noChangeAspect="1"/>
          </p:cNvGraphicFramePr>
          <p:nvPr/>
        </p:nvGraphicFramePr>
        <p:xfrm>
          <a:off x="322263" y="1758950"/>
          <a:ext cx="8821737" cy="4595813"/>
        </p:xfrm>
        <a:graphic>
          <a:graphicData uri="http://schemas.openxmlformats.org/presentationml/2006/ole">
            <p:oleObj spid="_x0000_s594952"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59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5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5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5974" name="Object 6"/>
          <p:cNvGraphicFramePr>
            <a:graphicFrameLocks noChangeAspect="1"/>
          </p:cNvGraphicFramePr>
          <p:nvPr/>
        </p:nvGraphicFramePr>
        <p:xfrm>
          <a:off x="8594725" y="6388100"/>
          <a:ext cx="419100" cy="312738"/>
        </p:xfrm>
        <a:graphic>
          <a:graphicData uri="http://schemas.openxmlformats.org/presentationml/2006/ole">
            <p:oleObj spid="_x0000_s595974" name="Drawing" r:id="rId3" imgW="419040" imgH="312480" progId="Presentations.Drawing.16">
              <p:embed/>
            </p:oleObj>
          </a:graphicData>
        </a:graphic>
      </p:graphicFrame>
      <p:graphicFrame>
        <p:nvGraphicFramePr>
          <p:cNvPr id="595976" name="Object 8"/>
          <p:cNvGraphicFramePr>
            <a:graphicFrameLocks noChangeAspect="1"/>
          </p:cNvGraphicFramePr>
          <p:nvPr/>
        </p:nvGraphicFramePr>
        <p:xfrm>
          <a:off x="322263" y="1758950"/>
          <a:ext cx="8821737" cy="4595813"/>
        </p:xfrm>
        <a:graphic>
          <a:graphicData uri="http://schemas.openxmlformats.org/presentationml/2006/ole">
            <p:oleObj spid="_x0000_s595976"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699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69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69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6998" name="Object 6"/>
          <p:cNvGraphicFramePr>
            <a:graphicFrameLocks noChangeAspect="1"/>
          </p:cNvGraphicFramePr>
          <p:nvPr/>
        </p:nvGraphicFramePr>
        <p:xfrm>
          <a:off x="8594725" y="6388100"/>
          <a:ext cx="419100" cy="312738"/>
        </p:xfrm>
        <a:graphic>
          <a:graphicData uri="http://schemas.openxmlformats.org/presentationml/2006/ole">
            <p:oleObj spid="_x0000_s596998" name="Drawing" r:id="rId3" imgW="419040" imgH="312480" progId="Presentations.Drawing.16">
              <p:embed/>
            </p:oleObj>
          </a:graphicData>
        </a:graphic>
      </p:graphicFrame>
      <p:graphicFrame>
        <p:nvGraphicFramePr>
          <p:cNvPr id="597000" name="Object 8"/>
          <p:cNvGraphicFramePr>
            <a:graphicFrameLocks noChangeAspect="1"/>
          </p:cNvGraphicFramePr>
          <p:nvPr/>
        </p:nvGraphicFramePr>
        <p:xfrm>
          <a:off x="322263" y="1758950"/>
          <a:ext cx="8821737" cy="4595813"/>
        </p:xfrm>
        <a:graphic>
          <a:graphicData uri="http://schemas.openxmlformats.org/presentationml/2006/ole">
            <p:oleObj spid="_x0000_s597000"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80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80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80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8022" name="Object 6"/>
          <p:cNvGraphicFramePr>
            <a:graphicFrameLocks noChangeAspect="1"/>
          </p:cNvGraphicFramePr>
          <p:nvPr/>
        </p:nvGraphicFramePr>
        <p:xfrm>
          <a:off x="8594725" y="6388100"/>
          <a:ext cx="419100" cy="312738"/>
        </p:xfrm>
        <a:graphic>
          <a:graphicData uri="http://schemas.openxmlformats.org/presentationml/2006/ole">
            <p:oleObj spid="_x0000_s598022" name="Drawing" r:id="rId3" imgW="419040" imgH="312480" progId="Presentations.Drawing.16">
              <p:embed/>
            </p:oleObj>
          </a:graphicData>
        </a:graphic>
      </p:graphicFrame>
      <p:graphicFrame>
        <p:nvGraphicFramePr>
          <p:cNvPr id="598024" name="Object 8"/>
          <p:cNvGraphicFramePr>
            <a:graphicFrameLocks noChangeAspect="1"/>
          </p:cNvGraphicFramePr>
          <p:nvPr/>
        </p:nvGraphicFramePr>
        <p:xfrm>
          <a:off x="322263" y="1758950"/>
          <a:ext cx="8821737" cy="4497388"/>
        </p:xfrm>
        <a:graphic>
          <a:graphicData uri="http://schemas.openxmlformats.org/presentationml/2006/ole">
            <p:oleObj spid="_x0000_s598024" name="Drawing" r:id="rId4" imgW="8892720" imgH="4533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990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5990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990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99046" name="Object 6"/>
          <p:cNvGraphicFramePr>
            <a:graphicFrameLocks noChangeAspect="1"/>
          </p:cNvGraphicFramePr>
          <p:nvPr/>
        </p:nvGraphicFramePr>
        <p:xfrm>
          <a:off x="8594725" y="6388100"/>
          <a:ext cx="419100" cy="312738"/>
        </p:xfrm>
        <a:graphic>
          <a:graphicData uri="http://schemas.openxmlformats.org/presentationml/2006/ole">
            <p:oleObj spid="_x0000_s599046" name="Drawing" r:id="rId3" imgW="419040" imgH="312480" progId="Presentations.Drawing.16">
              <p:embed/>
            </p:oleObj>
          </a:graphicData>
        </a:graphic>
      </p:graphicFrame>
      <p:graphicFrame>
        <p:nvGraphicFramePr>
          <p:cNvPr id="599048" name="Object 8"/>
          <p:cNvGraphicFramePr>
            <a:graphicFrameLocks noChangeAspect="1"/>
          </p:cNvGraphicFramePr>
          <p:nvPr/>
        </p:nvGraphicFramePr>
        <p:xfrm>
          <a:off x="322263" y="1758950"/>
          <a:ext cx="8821737" cy="3990975"/>
        </p:xfrm>
        <a:graphic>
          <a:graphicData uri="http://schemas.openxmlformats.org/presentationml/2006/ole">
            <p:oleObj spid="_x0000_s599048" name="Drawing" r:id="rId4" imgW="8892720" imgH="4023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00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0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00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0070" name="Object 6"/>
          <p:cNvGraphicFramePr>
            <a:graphicFrameLocks noChangeAspect="1"/>
          </p:cNvGraphicFramePr>
          <p:nvPr/>
        </p:nvGraphicFramePr>
        <p:xfrm>
          <a:off x="8594725" y="6388100"/>
          <a:ext cx="419100" cy="312738"/>
        </p:xfrm>
        <a:graphic>
          <a:graphicData uri="http://schemas.openxmlformats.org/presentationml/2006/ole">
            <p:oleObj spid="_x0000_s600070" name="Drawing" r:id="rId3" imgW="419040" imgH="312480" progId="Presentations.Drawing.16">
              <p:embed/>
            </p:oleObj>
          </a:graphicData>
        </a:graphic>
      </p:graphicFrame>
      <p:graphicFrame>
        <p:nvGraphicFramePr>
          <p:cNvPr id="600072" name="Object 8"/>
          <p:cNvGraphicFramePr>
            <a:graphicFrameLocks noChangeAspect="1"/>
          </p:cNvGraphicFramePr>
          <p:nvPr/>
        </p:nvGraphicFramePr>
        <p:xfrm>
          <a:off x="322263" y="1758950"/>
          <a:ext cx="8821737" cy="4625975"/>
        </p:xfrm>
        <a:graphic>
          <a:graphicData uri="http://schemas.openxmlformats.org/presentationml/2006/ole">
            <p:oleObj spid="_x0000_s600072" name="Drawing" r:id="rId4" imgW="8892720" imgH="4663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10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10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10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1094" name="Object 6"/>
          <p:cNvGraphicFramePr>
            <a:graphicFrameLocks noChangeAspect="1"/>
          </p:cNvGraphicFramePr>
          <p:nvPr/>
        </p:nvGraphicFramePr>
        <p:xfrm>
          <a:off x="8594725" y="6388100"/>
          <a:ext cx="419100" cy="312738"/>
        </p:xfrm>
        <a:graphic>
          <a:graphicData uri="http://schemas.openxmlformats.org/presentationml/2006/ole">
            <p:oleObj spid="_x0000_s601094" name="Drawing" r:id="rId3" imgW="419040" imgH="312480" progId="Presentations.Drawing.16">
              <p:embed/>
            </p:oleObj>
          </a:graphicData>
        </a:graphic>
      </p:graphicFrame>
      <p:graphicFrame>
        <p:nvGraphicFramePr>
          <p:cNvPr id="601096" name="Object 8"/>
          <p:cNvGraphicFramePr>
            <a:graphicFrameLocks noChangeAspect="1"/>
          </p:cNvGraphicFramePr>
          <p:nvPr/>
        </p:nvGraphicFramePr>
        <p:xfrm>
          <a:off x="322263" y="1758950"/>
          <a:ext cx="8821737" cy="3613150"/>
        </p:xfrm>
        <a:graphic>
          <a:graphicData uri="http://schemas.openxmlformats.org/presentationml/2006/ole">
            <p:oleObj spid="_x0000_s601096" name="Drawing" r:id="rId4" imgW="8892720" imgH="364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560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560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560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56038" name="Object 6"/>
          <p:cNvGraphicFramePr>
            <a:graphicFrameLocks noChangeAspect="1"/>
          </p:cNvGraphicFramePr>
          <p:nvPr/>
        </p:nvGraphicFramePr>
        <p:xfrm>
          <a:off x="8594725" y="6388100"/>
          <a:ext cx="419100" cy="312738"/>
        </p:xfrm>
        <a:graphic>
          <a:graphicData uri="http://schemas.openxmlformats.org/presentationml/2006/ole">
            <p:oleObj spid="_x0000_s556038" name="Drawing" r:id="rId3" imgW="419040" imgH="312480" progId="Presentations.Drawing.16">
              <p:embed/>
            </p:oleObj>
          </a:graphicData>
        </a:graphic>
      </p:graphicFrame>
      <p:graphicFrame>
        <p:nvGraphicFramePr>
          <p:cNvPr id="556040" name="Object 8"/>
          <p:cNvGraphicFramePr>
            <a:graphicFrameLocks noChangeAspect="1"/>
          </p:cNvGraphicFramePr>
          <p:nvPr/>
        </p:nvGraphicFramePr>
        <p:xfrm>
          <a:off x="322263" y="1758950"/>
          <a:ext cx="8821737" cy="4603750"/>
        </p:xfrm>
        <a:graphic>
          <a:graphicData uri="http://schemas.openxmlformats.org/presentationml/2006/ole">
            <p:oleObj spid="_x0000_s556040" name="Drawing" r:id="rId4" imgW="887724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21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21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21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2118" name="Object 6"/>
          <p:cNvGraphicFramePr>
            <a:graphicFrameLocks noChangeAspect="1"/>
          </p:cNvGraphicFramePr>
          <p:nvPr/>
        </p:nvGraphicFramePr>
        <p:xfrm>
          <a:off x="8594725" y="6388100"/>
          <a:ext cx="419100" cy="312738"/>
        </p:xfrm>
        <a:graphic>
          <a:graphicData uri="http://schemas.openxmlformats.org/presentationml/2006/ole">
            <p:oleObj spid="_x0000_s602118" name="Drawing" r:id="rId3" imgW="419040" imgH="312480" progId="Presentations.Drawing.16">
              <p:embed/>
            </p:oleObj>
          </a:graphicData>
        </a:graphic>
      </p:graphicFrame>
      <p:graphicFrame>
        <p:nvGraphicFramePr>
          <p:cNvPr id="602120" name="Object 8"/>
          <p:cNvGraphicFramePr>
            <a:graphicFrameLocks noChangeAspect="1"/>
          </p:cNvGraphicFramePr>
          <p:nvPr/>
        </p:nvGraphicFramePr>
        <p:xfrm>
          <a:off x="322263" y="1758950"/>
          <a:ext cx="8821737" cy="2978150"/>
        </p:xfrm>
        <a:graphic>
          <a:graphicData uri="http://schemas.openxmlformats.org/presentationml/2006/ole">
            <p:oleObj spid="_x0000_s602120" name="Drawing" r:id="rId4" imgW="8892720" imgH="3002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313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31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31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3142" name="Object 6"/>
          <p:cNvGraphicFramePr>
            <a:graphicFrameLocks noChangeAspect="1"/>
          </p:cNvGraphicFramePr>
          <p:nvPr/>
        </p:nvGraphicFramePr>
        <p:xfrm>
          <a:off x="8594725" y="6388100"/>
          <a:ext cx="419100" cy="312738"/>
        </p:xfrm>
        <a:graphic>
          <a:graphicData uri="http://schemas.openxmlformats.org/presentationml/2006/ole">
            <p:oleObj spid="_x0000_s603142" name="Drawing" r:id="rId3" imgW="419040" imgH="312480" progId="Presentations.Drawing.16">
              <p:embed/>
            </p:oleObj>
          </a:graphicData>
        </a:graphic>
      </p:graphicFrame>
      <p:graphicFrame>
        <p:nvGraphicFramePr>
          <p:cNvPr id="603144" name="Object 8"/>
          <p:cNvGraphicFramePr>
            <a:graphicFrameLocks noChangeAspect="1"/>
          </p:cNvGraphicFramePr>
          <p:nvPr/>
        </p:nvGraphicFramePr>
        <p:xfrm>
          <a:off x="322263" y="1758950"/>
          <a:ext cx="8821737" cy="3938588"/>
        </p:xfrm>
        <a:graphic>
          <a:graphicData uri="http://schemas.openxmlformats.org/presentationml/2006/ole">
            <p:oleObj spid="_x0000_s603144" name="Drawing" r:id="rId4" imgW="8892720" imgH="3970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41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41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41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4166" name="Object 6"/>
          <p:cNvGraphicFramePr>
            <a:graphicFrameLocks noChangeAspect="1"/>
          </p:cNvGraphicFramePr>
          <p:nvPr/>
        </p:nvGraphicFramePr>
        <p:xfrm>
          <a:off x="8594725" y="6388100"/>
          <a:ext cx="419100" cy="312738"/>
        </p:xfrm>
        <a:graphic>
          <a:graphicData uri="http://schemas.openxmlformats.org/presentationml/2006/ole">
            <p:oleObj spid="_x0000_s604166" name="Drawing" r:id="rId3" imgW="419040" imgH="312480" progId="Presentations.Drawing.16">
              <p:embed/>
            </p:oleObj>
          </a:graphicData>
        </a:graphic>
      </p:graphicFrame>
      <p:graphicFrame>
        <p:nvGraphicFramePr>
          <p:cNvPr id="604168" name="Object 8"/>
          <p:cNvGraphicFramePr>
            <a:graphicFrameLocks noChangeAspect="1"/>
          </p:cNvGraphicFramePr>
          <p:nvPr/>
        </p:nvGraphicFramePr>
        <p:xfrm>
          <a:off x="322263" y="1758950"/>
          <a:ext cx="8821737" cy="2638425"/>
        </p:xfrm>
        <a:graphic>
          <a:graphicData uri="http://schemas.openxmlformats.org/presentationml/2006/ole">
            <p:oleObj spid="_x0000_s604168" name="Drawing" r:id="rId4" imgW="8892720" imgH="2659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518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51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51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5190" name="Object 6"/>
          <p:cNvGraphicFramePr>
            <a:graphicFrameLocks noChangeAspect="1"/>
          </p:cNvGraphicFramePr>
          <p:nvPr/>
        </p:nvGraphicFramePr>
        <p:xfrm>
          <a:off x="8594725" y="6388100"/>
          <a:ext cx="419100" cy="312738"/>
        </p:xfrm>
        <a:graphic>
          <a:graphicData uri="http://schemas.openxmlformats.org/presentationml/2006/ole">
            <p:oleObj spid="_x0000_s605190" name="Drawing" r:id="rId3" imgW="419040" imgH="312480" progId="Presentations.Drawing.16">
              <p:embed/>
            </p:oleObj>
          </a:graphicData>
        </a:graphic>
      </p:graphicFrame>
      <p:graphicFrame>
        <p:nvGraphicFramePr>
          <p:cNvPr id="605192" name="Object 8"/>
          <p:cNvGraphicFramePr>
            <a:graphicFrameLocks noChangeAspect="1"/>
          </p:cNvGraphicFramePr>
          <p:nvPr/>
        </p:nvGraphicFramePr>
        <p:xfrm>
          <a:off x="322263" y="1758950"/>
          <a:ext cx="8821737" cy="3325813"/>
        </p:xfrm>
        <a:graphic>
          <a:graphicData uri="http://schemas.openxmlformats.org/presentationml/2006/ole">
            <p:oleObj spid="_x0000_s605192" name="Drawing" r:id="rId4" imgW="8892720" imgH="3352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62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62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62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6214" name="Object 6"/>
          <p:cNvGraphicFramePr>
            <a:graphicFrameLocks noChangeAspect="1"/>
          </p:cNvGraphicFramePr>
          <p:nvPr/>
        </p:nvGraphicFramePr>
        <p:xfrm>
          <a:off x="8594725" y="6388100"/>
          <a:ext cx="419100" cy="312738"/>
        </p:xfrm>
        <a:graphic>
          <a:graphicData uri="http://schemas.openxmlformats.org/presentationml/2006/ole">
            <p:oleObj spid="_x0000_s606214" name="Drawing" r:id="rId3" imgW="419040" imgH="312480" progId="Presentations.Drawing.16">
              <p:embed/>
            </p:oleObj>
          </a:graphicData>
        </a:graphic>
      </p:graphicFrame>
      <p:graphicFrame>
        <p:nvGraphicFramePr>
          <p:cNvPr id="606216" name="Object 8"/>
          <p:cNvGraphicFramePr>
            <a:graphicFrameLocks noChangeAspect="1"/>
          </p:cNvGraphicFramePr>
          <p:nvPr/>
        </p:nvGraphicFramePr>
        <p:xfrm>
          <a:off x="322263" y="1758950"/>
          <a:ext cx="8821737" cy="2690813"/>
        </p:xfrm>
        <a:graphic>
          <a:graphicData uri="http://schemas.openxmlformats.org/presentationml/2006/ole">
            <p:oleObj spid="_x0000_s606216" name="Drawing" r:id="rId4" imgW="8892720" imgH="2712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72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72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72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7238" name="Object 6"/>
          <p:cNvGraphicFramePr>
            <a:graphicFrameLocks noChangeAspect="1"/>
          </p:cNvGraphicFramePr>
          <p:nvPr/>
        </p:nvGraphicFramePr>
        <p:xfrm>
          <a:off x="8594725" y="6388100"/>
          <a:ext cx="419100" cy="312738"/>
        </p:xfrm>
        <a:graphic>
          <a:graphicData uri="http://schemas.openxmlformats.org/presentationml/2006/ole">
            <p:oleObj spid="_x0000_s607238" name="Drawing" r:id="rId3" imgW="419040" imgH="312480" progId="Presentations.Drawing.16">
              <p:embed/>
            </p:oleObj>
          </a:graphicData>
        </a:graphic>
      </p:graphicFrame>
      <p:graphicFrame>
        <p:nvGraphicFramePr>
          <p:cNvPr id="607240" name="Object 8"/>
          <p:cNvGraphicFramePr>
            <a:graphicFrameLocks noChangeAspect="1"/>
          </p:cNvGraphicFramePr>
          <p:nvPr/>
        </p:nvGraphicFramePr>
        <p:xfrm>
          <a:off x="322263" y="1758950"/>
          <a:ext cx="8821737" cy="3914775"/>
        </p:xfrm>
        <a:graphic>
          <a:graphicData uri="http://schemas.openxmlformats.org/presentationml/2006/ole">
            <p:oleObj spid="_x0000_s607240" name="Drawing" r:id="rId4" imgW="8892720" imgH="3947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825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82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82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8262" name="Object 6"/>
          <p:cNvGraphicFramePr>
            <a:graphicFrameLocks noChangeAspect="1"/>
          </p:cNvGraphicFramePr>
          <p:nvPr/>
        </p:nvGraphicFramePr>
        <p:xfrm>
          <a:off x="8594725" y="6388100"/>
          <a:ext cx="419100" cy="312738"/>
        </p:xfrm>
        <a:graphic>
          <a:graphicData uri="http://schemas.openxmlformats.org/presentationml/2006/ole">
            <p:oleObj spid="_x0000_s608262" name="Drawing" r:id="rId3" imgW="419040" imgH="312480" progId="Presentations.Drawing.16">
              <p:embed/>
            </p:oleObj>
          </a:graphicData>
        </a:graphic>
      </p:graphicFrame>
      <p:graphicFrame>
        <p:nvGraphicFramePr>
          <p:cNvPr id="608265" name="Object 9"/>
          <p:cNvGraphicFramePr>
            <a:graphicFrameLocks noChangeAspect="1"/>
          </p:cNvGraphicFramePr>
          <p:nvPr/>
        </p:nvGraphicFramePr>
        <p:xfrm>
          <a:off x="322263" y="1758950"/>
          <a:ext cx="8821737" cy="4232275"/>
        </p:xfrm>
        <a:graphic>
          <a:graphicData uri="http://schemas.openxmlformats.org/presentationml/2006/ole">
            <p:oleObj spid="_x0000_s608265" name="Drawing" r:id="rId4" imgW="8892720" imgH="4267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60928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The marketing research process</a:t>
            </a:r>
          </a:p>
        </p:txBody>
      </p:sp>
      <p:sp>
        <p:nvSpPr>
          <p:cNvPr id="6092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6092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609286" name="Object 6"/>
          <p:cNvGraphicFramePr>
            <a:graphicFrameLocks noChangeAspect="1"/>
          </p:cNvGraphicFramePr>
          <p:nvPr/>
        </p:nvGraphicFramePr>
        <p:xfrm>
          <a:off x="8594725" y="6388100"/>
          <a:ext cx="419100" cy="312738"/>
        </p:xfrm>
        <a:graphic>
          <a:graphicData uri="http://schemas.openxmlformats.org/presentationml/2006/ole">
            <p:oleObj spid="_x0000_s609286" name="Drawing" r:id="rId3" imgW="419040" imgH="312480" progId="Presentations.Drawing.16">
              <p:embed/>
            </p:oleObj>
          </a:graphicData>
        </a:graphic>
      </p:graphicFrame>
      <p:graphicFrame>
        <p:nvGraphicFramePr>
          <p:cNvPr id="609288" name="Object 8"/>
          <p:cNvGraphicFramePr>
            <a:graphicFrameLocks noChangeAspect="1"/>
          </p:cNvGraphicFramePr>
          <p:nvPr/>
        </p:nvGraphicFramePr>
        <p:xfrm>
          <a:off x="322263" y="1758950"/>
          <a:ext cx="8821737" cy="4595813"/>
        </p:xfrm>
        <a:graphic>
          <a:graphicData uri="http://schemas.openxmlformats.org/presentationml/2006/ole">
            <p:oleObj spid="_x0000_s609288" name="Drawing" r:id="rId4" imgW="889272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5705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570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570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57062" name="Object 6"/>
          <p:cNvGraphicFramePr>
            <a:graphicFrameLocks noChangeAspect="1"/>
          </p:cNvGraphicFramePr>
          <p:nvPr/>
        </p:nvGraphicFramePr>
        <p:xfrm>
          <a:off x="8594725" y="6388100"/>
          <a:ext cx="419100" cy="312738"/>
        </p:xfrm>
        <a:graphic>
          <a:graphicData uri="http://schemas.openxmlformats.org/presentationml/2006/ole">
            <p:oleObj spid="_x0000_s557062" name="Drawing" r:id="rId3" imgW="419040" imgH="312480" progId="Presentations.Drawing.16">
              <p:embed/>
            </p:oleObj>
          </a:graphicData>
        </a:graphic>
      </p:graphicFrame>
      <p:graphicFrame>
        <p:nvGraphicFramePr>
          <p:cNvPr id="557064" name="Object 8"/>
          <p:cNvGraphicFramePr>
            <a:graphicFrameLocks noChangeAspect="1"/>
          </p:cNvGraphicFramePr>
          <p:nvPr/>
        </p:nvGraphicFramePr>
        <p:xfrm>
          <a:off x="266700" y="1758950"/>
          <a:ext cx="8877300" cy="5006975"/>
        </p:xfrm>
        <a:graphic>
          <a:graphicData uri="http://schemas.openxmlformats.org/presentationml/2006/ole">
            <p:oleObj spid="_x0000_s557064" name="Drawing" r:id="rId4" imgW="8877240" imgH="5006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5808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580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580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58086" name="Object 6"/>
          <p:cNvGraphicFramePr>
            <a:graphicFrameLocks noChangeAspect="1"/>
          </p:cNvGraphicFramePr>
          <p:nvPr/>
        </p:nvGraphicFramePr>
        <p:xfrm>
          <a:off x="8594725" y="6388100"/>
          <a:ext cx="419100" cy="312738"/>
        </p:xfrm>
        <a:graphic>
          <a:graphicData uri="http://schemas.openxmlformats.org/presentationml/2006/ole">
            <p:oleObj spid="_x0000_s558086" name="Drawing" r:id="rId3" imgW="419040" imgH="312480" progId="Presentations.Drawing.16">
              <p:embed/>
            </p:oleObj>
          </a:graphicData>
        </a:graphic>
      </p:graphicFrame>
      <p:graphicFrame>
        <p:nvGraphicFramePr>
          <p:cNvPr id="558088" name="Object 8"/>
          <p:cNvGraphicFramePr>
            <a:graphicFrameLocks noChangeAspect="1"/>
          </p:cNvGraphicFramePr>
          <p:nvPr/>
        </p:nvGraphicFramePr>
        <p:xfrm>
          <a:off x="322263" y="1758950"/>
          <a:ext cx="8821737" cy="3490913"/>
        </p:xfrm>
        <a:graphic>
          <a:graphicData uri="http://schemas.openxmlformats.org/presentationml/2006/ole">
            <p:oleObj spid="_x0000_s558088" name="Drawing" r:id="rId4" imgW="8877240" imgH="3512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5910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591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591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59110" name="Object 6"/>
          <p:cNvGraphicFramePr>
            <a:graphicFrameLocks noChangeAspect="1"/>
          </p:cNvGraphicFramePr>
          <p:nvPr/>
        </p:nvGraphicFramePr>
        <p:xfrm>
          <a:off x="8594725" y="6388100"/>
          <a:ext cx="419100" cy="312738"/>
        </p:xfrm>
        <a:graphic>
          <a:graphicData uri="http://schemas.openxmlformats.org/presentationml/2006/ole">
            <p:oleObj spid="_x0000_s559110" name="Drawing" r:id="rId3" imgW="419040" imgH="312480" progId="Presentations.Drawing.16">
              <p:embed/>
            </p:oleObj>
          </a:graphicData>
        </a:graphic>
      </p:graphicFrame>
      <p:graphicFrame>
        <p:nvGraphicFramePr>
          <p:cNvPr id="559112" name="Object 8"/>
          <p:cNvGraphicFramePr>
            <a:graphicFrameLocks noChangeAspect="1"/>
          </p:cNvGraphicFramePr>
          <p:nvPr/>
        </p:nvGraphicFramePr>
        <p:xfrm>
          <a:off x="322263" y="1758950"/>
          <a:ext cx="8821737" cy="3490913"/>
        </p:xfrm>
        <a:graphic>
          <a:graphicData uri="http://schemas.openxmlformats.org/presentationml/2006/ole">
            <p:oleObj spid="_x0000_s559112" name="Drawing" r:id="rId4" imgW="8877240" imgH="3512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 INFORMATION &amp; RESEARCH</a:t>
            </a:r>
          </a:p>
        </p:txBody>
      </p:sp>
      <p:sp>
        <p:nvSpPr>
          <p:cNvPr id="56013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research aspects</a:t>
            </a:r>
          </a:p>
        </p:txBody>
      </p:sp>
      <p:sp>
        <p:nvSpPr>
          <p:cNvPr id="5601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5601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sz="1800" b="0">
              <a:latin typeface="Arial" charset="0"/>
            </a:endParaRPr>
          </a:p>
        </p:txBody>
      </p:sp>
      <p:graphicFrame>
        <p:nvGraphicFramePr>
          <p:cNvPr id="560134" name="Object 6"/>
          <p:cNvGraphicFramePr>
            <a:graphicFrameLocks noChangeAspect="1"/>
          </p:cNvGraphicFramePr>
          <p:nvPr/>
        </p:nvGraphicFramePr>
        <p:xfrm>
          <a:off x="8594725" y="6388100"/>
          <a:ext cx="419100" cy="312738"/>
        </p:xfrm>
        <a:graphic>
          <a:graphicData uri="http://schemas.openxmlformats.org/presentationml/2006/ole">
            <p:oleObj spid="_x0000_s560134" name="Drawing" r:id="rId3" imgW="419040" imgH="312480" progId="Presentations.Drawing.16">
              <p:embed/>
            </p:oleObj>
          </a:graphicData>
        </a:graphic>
      </p:graphicFrame>
      <p:graphicFrame>
        <p:nvGraphicFramePr>
          <p:cNvPr id="560136" name="Object 8"/>
          <p:cNvGraphicFramePr>
            <a:graphicFrameLocks noChangeAspect="1"/>
          </p:cNvGraphicFramePr>
          <p:nvPr/>
        </p:nvGraphicFramePr>
        <p:xfrm>
          <a:off x="322263" y="1758950"/>
          <a:ext cx="8821737" cy="4603750"/>
        </p:xfrm>
        <a:graphic>
          <a:graphicData uri="http://schemas.openxmlformats.org/presentationml/2006/ole">
            <p:oleObj spid="_x0000_s560136" name="Drawing" r:id="rId4" imgW="8877240" imgH="4632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1964</TotalTime>
  <Words>440</Words>
  <Application>Microsoft Office PowerPoint</Application>
  <PresentationFormat>On-screen Show (4:3)</PresentationFormat>
  <Paragraphs>112</Paragraphs>
  <Slides>57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2" baseType="lpstr">
      <vt:lpstr>Arial</vt:lpstr>
      <vt:lpstr>Tahoma</vt:lpstr>
      <vt:lpstr>Dunes</vt:lpstr>
      <vt:lpstr>Presentations X6 Drawing</vt:lpstr>
      <vt:lpstr>Presentations X8 Drawing</vt:lpstr>
      <vt:lpstr>PRINCIPLES OF MARKETING / 08A</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lpstr>MARKET INFORMATION &amp; RESEARCH</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3R_Principles_of_marketing_08A</dc:title>
  <dc:subject>Marketing research process</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72</cp:revision>
  <dcterms:created xsi:type="dcterms:W3CDTF">2015-09-06T15:15:23Z</dcterms:created>
  <dcterms:modified xsi:type="dcterms:W3CDTF">2020-01-29T17:08:54Z</dcterms:modified>
  <cp:category>based on Ph. Kotler's Principles of marketing / international edition</cp:category>
</cp:coreProperties>
</file>