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g0SbL/itA1HFsOK/L/r+eQ" hashData="XYWZ5KBBf8yOfl+k2uF5UelqXsc"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varScale="1">
        <p:scale>
          <a:sx n="47" d="100"/>
          <a:sy n="47" d="100"/>
        </p:scale>
        <p:origin x="-1262" y="-8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11FF4B-E1BC-440A-A561-994657A657D1}"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25E9C-AE0C-46C3-9FD6-FAB9991BC57C}"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4CBC85-2DB8-4922-9C46-A6F5BB73816E}"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58ADA-4B76-4B4D-B2FB-280151C52B2D}"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535C6B-FC5A-4CD7-B863-8394F87C0BD5}"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C5B24F-0DCD-41B2-AE0A-B4B59FDB50B3}"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D50627-B4BE-4603-AE35-1B3B7E585D0A}"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8D2F6C-8B05-47DD-BDF7-8467AF753070}"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88767E-61C5-40B7-B9A2-0CCA797BD19D}"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57392-DFC4-4400-9D3C-FD7708E3318B}"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852541-04F5-4360-A8A2-63A295BD1A90}"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B7BCAA-87CF-46B2-9015-F12D170843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4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5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6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6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6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8.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7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7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7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80.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PRINCIPLES OF MARKETING / 11</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322263" y="1106488"/>
          <a:ext cx="8821737" cy="3533775"/>
        </p:xfrm>
        <a:graphic>
          <a:graphicData uri="http://schemas.openxmlformats.org/presentationml/2006/ole">
            <p:oleObj spid="_x0000_s1027" name="Drawing" r:id="rId4" imgW="8938440" imgH="3581280" progId="Presentations.Drawing.16">
              <p:embed/>
            </p:oleObj>
          </a:graphicData>
        </a:graphic>
      </p:graphicFrame>
      <p:graphicFrame>
        <p:nvGraphicFramePr>
          <p:cNvPr id="1028" name="Object 11"/>
          <p:cNvGraphicFramePr>
            <a:graphicFrameLocks noChangeAspect="1"/>
          </p:cNvGraphicFramePr>
          <p:nvPr/>
        </p:nvGraphicFramePr>
        <p:xfrm>
          <a:off x="322263" y="5829300"/>
          <a:ext cx="4518025" cy="1028700"/>
        </p:xfrm>
        <a:graphic>
          <a:graphicData uri="http://schemas.openxmlformats.org/presentationml/2006/ole">
            <p:oleObj spid="_x0000_s1028" name="Drawing" r:id="rId5" imgW="4518720" imgH="1028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9"/>
          <p:cNvGraphicFramePr>
            <a:graphicFrameLocks noChangeAspect="1"/>
          </p:cNvGraphicFramePr>
          <p:nvPr/>
        </p:nvGraphicFramePr>
        <p:xfrm>
          <a:off x="322263" y="1758950"/>
          <a:ext cx="8821737" cy="3386138"/>
        </p:xfrm>
        <a:graphic>
          <a:graphicData uri="http://schemas.openxmlformats.org/presentationml/2006/ole">
            <p:oleObj spid="_x0000_s10243" name="Drawing" r:id="rId4" imgW="8877240" imgH="3406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1266" name="Object 8"/>
          <p:cNvGraphicFramePr>
            <a:graphicFrameLocks noChangeAspect="1"/>
          </p:cNvGraphicFramePr>
          <p:nvPr/>
        </p:nvGraphicFramePr>
        <p:xfrm>
          <a:off x="322263" y="1758950"/>
          <a:ext cx="8821737" cy="4778375"/>
        </p:xfrm>
        <a:graphic>
          <a:graphicData uri="http://schemas.openxmlformats.org/presentationml/2006/ole">
            <p:oleObj spid="_x0000_s11266" name="Drawing" r:id="rId3" imgW="8877240" imgH="4808160" progId="Presentations.Drawing.16">
              <p:embed/>
            </p:oleObj>
          </a:graphicData>
        </a:graphic>
      </p:graphicFrame>
      <p:graphicFrame>
        <p:nvGraphicFramePr>
          <p:cNvPr id="11267" name="Object 9"/>
          <p:cNvGraphicFramePr>
            <a:graphicFrameLocks noChangeAspect="1"/>
          </p:cNvGraphicFramePr>
          <p:nvPr/>
        </p:nvGraphicFramePr>
        <p:xfrm>
          <a:off x="112713" y="6388100"/>
          <a:ext cx="419100" cy="288925"/>
        </p:xfrm>
        <a:graphic>
          <a:graphicData uri="http://schemas.openxmlformats.org/presentationml/2006/ole">
            <p:oleObj spid="_x0000_s11267"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2290" name="Object 8"/>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9"/>
          <p:cNvGraphicFramePr>
            <a:graphicFrameLocks noChangeAspect="1"/>
          </p:cNvGraphicFramePr>
          <p:nvPr/>
        </p:nvGraphicFramePr>
        <p:xfrm>
          <a:off x="322263" y="1758950"/>
          <a:ext cx="8821737" cy="4467225"/>
        </p:xfrm>
        <a:graphic>
          <a:graphicData uri="http://schemas.openxmlformats.org/presentationml/2006/ole">
            <p:oleObj spid="_x0000_s12291"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9"/>
          <p:cNvGraphicFramePr>
            <a:graphicFrameLocks noChangeAspect="1"/>
          </p:cNvGraphicFramePr>
          <p:nvPr/>
        </p:nvGraphicFramePr>
        <p:xfrm>
          <a:off x="322263" y="1758950"/>
          <a:ext cx="8821737" cy="4497388"/>
        </p:xfrm>
        <a:graphic>
          <a:graphicData uri="http://schemas.openxmlformats.org/presentationml/2006/ole">
            <p:oleObj spid="_x0000_s13315" name="Drawing" r:id="rId4" imgW="8877240" imgH="4526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8"/>
          <p:cNvGraphicFramePr>
            <a:graphicFrameLocks noChangeAspect="1"/>
          </p:cNvGraphicFramePr>
          <p:nvPr/>
        </p:nvGraphicFramePr>
        <p:xfrm>
          <a:off x="322263" y="1758950"/>
          <a:ext cx="8821737" cy="4467225"/>
        </p:xfrm>
        <a:graphic>
          <a:graphicData uri="http://schemas.openxmlformats.org/presentationml/2006/ole">
            <p:oleObj spid="_x0000_s14339"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8"/>
          <p:cNvGraphicFramePr>
            <a:graphicFrameLocks noChangeAspect="1"/>
          </p:cNvGraphicFramePr>
          <p:nvPr/>
        </p:nvGraphicFramePr>
        <p:xfrm>
          <a:off x="322263" y="1758950"/>
          <a:ext cx="8821737" cy="4505325"/>
        </p:xfrm>
        <a:graphic>
          <a:graphicData uri="http://schemas.openxmlformats.org/presentationml/2006/ole">
            <p:oleObj spid="_x0000_s15363" name="Drawing" r:id="rId4" imgW="8877240" imgH="4533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6386" name="Object 8"/>
          <p:cNvGraphicFramePr>
            <a:graphicFrameLocks noChangeAspect="1"/>
          </p:cNvGraphicFramePr>
          <p:nvPr/>
        </p:nvGraphicFramePr>
        <p:xfrm>
          <a:off x="322263" y="1758950"/>
          <a:ext cx="8821737" cy="4830763"/>
        </p:xfrm>
        <a:graphic>
          <a:graphicData uri="http://schemas.openxmlformats.org/presentationml/2006/ole">
            <p:oleObj spid="_x0000_s16386" name="Drawing" r:id="rId3" imgW="8877240" imgH="4861440" progId="Presentations.Drawing.16">
              <p:embed/>
            </p:oleObj>
          </a:graphicData>
        </a:graphic>
      </p:graphicFrame>
      <p:graphicFrame>
        <p:nvGraphicFramePr>
          <p:cNvPr id="16387" name="Object 9"/>
          <p:cNvGraphicFramePr>
            <a:graphicFrameLocks noChangeAspect="1"/>
          </p:cNvGraphicFramePr>
          <p:nvPr/>
        </p:nvGraphicFramePr>
        <p:xfrm>
          <a:off x="112713" y="6388100"/>
          <a:ext cx="419100" cy="288925"/>
        </p:xfrm>
        <a:graphic>
          <a:graphicData uri="http://schemas.openxmlformats.org/presentationml/2006/ole">
            <p:oleObj spid="_x0000_s16387"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10"/>
          <p:cNvGraphicFramePr>
            <a:graphicFrameLocks noChangeAspect="1"/>
          </p:cNvGraphicFramePr>
          <p:nvPr/>
        </p:nvGraphicFramePr>
        <p:xfrm>
          <a:off x="322263" y="1758950"/>
          <a:ext cx="8821737" cy="4467225"/>
        </p:xfrm>
        <a:graphic>
          <a:graphicData uri="http://schemas.openxmlformats.org/presentationml/2006/ole">
            <p:oleObj spid="_x0000_s17411"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821737" cy="4113213"/>
        </p:xfrm>
        <a:graphic>
          <a:graphicData uri="http://schemas.openxmlformats.org/presentationml/2006/ole">
            <p:oleObj spid="_x0000_s18435" name="Drawing" r:id="rId4" imgW="8877240" imgH="4137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19462"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1946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9"/>
          <p:cNvGraphicFramePr>
            <a:graphicFrameLocks noChangeAspect="1"/>
          </p:cNvGraphicFramePr>
          <p:nvPr/>
        </p:nvGraphicFramePr>
        <p:xfrm>
          <a:off x="322263" y="1758950"/>
          <a:ext cx="8821737" cy="514350"/>
        </p:xfrm>
        <a:graphic>
          <a:graphicData uri="http://schemas.openxmlformats.org/presentationml/2006/ole">
            <p:oleObj spid="_x0000_s19459" name="Drawing" r:id="rId4" imgW="8877240" imgH="518040" progId="Presentations.Drawing.16">
              <p:embed/>
            </p:oleObj>
          </a:graphicData>
        </a:graphic>
      </p:graphicFrame>
      <p:graphicFrame>
        <p:nvGraphicFramePr>
          <p:cNvPr id="19460" name="Object 10"/>
          <p:cNvGraphicFramePr>
            <a:graphicFrameLocks noChangeAspect="1"/>
          </p:cNvGraphicFramePr>
          <p:nvPr/>
        </p:nvGraphicFramePr>
        <p:xfrm>
          <a:off x="519113" y="2540000"/>
          <a:ext cx="8299450" cy="2938463"/>
        </p:xfrm>
        <a:graphic>
          <a:graphicData uri="http://schemas.openxmlformats.org/presentationml/2006/ole">
            <p:oleObj spid="_x0000_s19460" name="Drawing" r:id="rId5" imgW="8564760" imgH="3032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Customer relationship context</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8"/>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20"/>
          <p:cNvGraphicFramePr>
            <a:graphicFrameLocks noChangeAspect="1"/>
          </p:cNvGraphicFramePr>
          <p:nvPr/>
        </p:nvGraphicFramePr>
        <p:xfrm>
          <a:off x="322263" y="1758950"/>
          <a:ext cx="8821737" cy="4654550"/>
        </p:xfrm>
        <a:graphic>
          <a:graphicData uri="http://schemas.openxmlformats.org/presentationml/2006/ole">
            <p:oleObj spid="_x0000_s2051" name="Drawing" r:id="rId4" imgW="9220320" imgH="486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482" name="Object 9"/>
          <p:cNvGraphicFramePr>
            <a:graphicFrameLocks noChangeAspect="1"/>
          </p:cNvGraphicFramePr>
          <p:nvPr/>
        </p:nvGraphicFramePr>
        <p:xfrm>
          <a:off x="322263" y="1758950"/>
          <a:ext cx="8821737" cy="4816475"/>
        </p:xfrm>
        <a:graphic>
          <a:graphicData uri="http://schemas.openxmlformats.org/presentationml/2006/ole">
            <p:oleObj spid="_x0000_s20482" name="Drawing" r:id="rId3" imgW="8877240" imgH="4846320" progId="Presentations.Drawing.16">
              <p:embed/>
            </p:oleObj>
          </a:graphicData>
        </a:graphic>
      </p:graphicFrame>
      <p:graphicFrame>
        <p:nvGraphicFramePr>
          <p:cNvPr id="20483" name="Object 10"/>
          <p:cNvGraphicFramePr>
            <a:graphicFrameLocks noChangeAspect="1"/>
          </p:cNvGraphicFramePr>
          <p:nvPr/>
        </p:nvGraphicFramePr>
        <p:xfrm>
          <a:off x="112713" y="6388100"/>
          <a:ext cx="419100" cy="288925"/>
        </p:xfrm>
        <a:graphic>
          <a:graphicData uri="http://schemas.openxmlformats.org/presentationml/2006/ole">
            <p:oleObj spid="_x0000_s20483"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1506" name="Object 8"/>
          <p:cNvGraphicFramePr>
            <a:graphicFrameLocks noChangeAspect="1"/>
          </p:cNvGraphicFramePr>
          <p:nvPr/>
        </p:nvGraphicFramePr>
        <p:xfrm>
          <a:off x="322263" y="1758950"/>
          <a:ext cx="8821737" cy="4830763"/>
        </p:xfrm>
        <a:graphic>
          <a:graphicData uri="http://schemas.openxmlformats.org/presentationml/2006/ole">
            <p:oleObj spid="_x0000_s21506" name="Drawing" r:id="rId3" imgW="8877240" imgH="4861440" progId="Presentations.Drawing.16">
              <p:embed/>
            </p:oleObj>
          </a:graphicData>
        </a:graphic>
      </p:graphicFrame>
      <p:graphicFrame>
        <p:nvGraphicFramePr>
          <p:cNvPr id="21507" name="Object 9"/>
          <p:cNvGraphicFramePr>
            <a:graphicFrameLocks noChangeAspect="1"/>
          </p:cNvGraphicFramePr>
          <p:nvPr/>
        </p:nvGraphicFramePr>
        <p:xfrm>
          <a:off x="112713" y="6388100"/>
          <a:ext cx="419100" cy="288925"/>
        </p:xfrm>
        <a:graphic>
          <a:graphicData uri="http://schemas.openxmlformats.org/presentationml/2006/ole">
            <p:oleObj spid="_x0000_s21507"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2530" name="Object 7"/>
          <p:cNvGraphicFramePr>
            <a:graphicFrameLocks noChangeAspect="1"/>
          </p:cNvGraphicFramePr>
          <p:nvPr/>
        </p:nvGraphicFramePr>
        <p:xfrm>
          <a:off x="112713" y="6388100"/>
          <a:ext cx="419100" cy="288925"/>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22263" y="1758950"/>
          <a:ext cx="8821737" cy="4830763"/>
        </p:xfrm>
        <a:graphic>
          <a:graphicData uri="http://schemas.openxmlformats.org/presentationml/2006/ole">
            <p:oleObj spid="_x0000_s22531" name="Drawing" r:id="rId4" imgW="8877240" imgH="486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3554" name="Object 6"/>
          <p:cNvGraphicFramePr>
            <a:graphicFrameLocks noChangeAspect="1"/>
          </p:cNvGraphicFramePr>
          <p:nvPr/>
        </p:nvGraphicFramePr>
        <p:xfrm>
          <a:off x="112713" y="6388100"/>
          <a:ext cx="419100" cy="288925"/>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8"/>
          <p:cNvGraphicFramePr>
            <a:graphicFrameLocks noChangeAspect="1"/>
          </p:cNvGraphicFramePr>
          <p:nvPr/>
        </p:nvGraphicFramePr>
        <p:xfrm>
          <a:off x="322263" y="1758950"/>
          <a:ext cx="8821737" cy="4816475"/>
        </p:xfrm>
        <a:graphic>
          <a:graphicData uri="http://schemas.openxmlformats.org/presentationml/2006/ole">
            <p:oleObj spid="_x0000_s23555" name="Drawing" r:id="rId4" imgW="8877240" imgH="4846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4578" name="Object 8"/>
          <p:cNvGraphicFramePr>
            <a:graphicFrameLocks noChangeAspect="1"/>
          </p:cNvGraphicFramePr>
          <p:nvPr/>
        </p:nvGraphicFramePr>
        <p:xfrm>
          <a:off x="322263" y="1758950"/>
          <a:ext cx="8821737" cy="4105275"/>
        </p:xfrm>
        <a:graphic>
          <a:graphicData uri="http://schemas.openxmlformats.org/presentationml/2006/ole">
            <p:oleObj spid="_x0000_s24578" name="Drawing" r:id="rId3" imgW="8877240" imgH="4129920" progId="Presentations.Drawing.16">
              <p:embed/>
            </p:oleObj>
          </a:graphicData>
        </a:graphic>
      </p:graphicFrame>
      <p:graphicFrame>
        <p:nvGraphicFramePr>
          <p:cNvPr id="24579" name="Object 9"/>
          <p:cNvGraphicFramePr>
            <a:graphicFrameLocks noChangeAspect="1"/>
          </p:cNvGraphicFramePr>
          <p:nvPr/>
        </p:nvGraphicFramePr>
        <p:xfrm>
          <a:off x="8594725" y="6388100"/>
          <a:ext cx="419100" cy="312738"/>
        </p:xfrm>
        <a:graphic>
          <a:graphicData uri="http://schemas.openxmlformats.org/presentationml/2006/ole">
            <p:oleObj spid="_x0000_s24579"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5602" name="Object 7"/>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8"/>
          <p:cNvGraphicFramePr>
            <a:graphicFrameLocks noChangeAspect="1"/>
          </p:cNvGraphicFramePr>
          <p:nvPr/>
        </p:nvGraphicFramePr>
        <p:xfrm>
          <a:off x="322263" y="1758950"/>
          <a:ext cx="8821737" cy="4830763"/>
        </p:xfrm>
        <a:graphic>
          <a:graphicData uri="http://schemas.openxmlformats.org/presentationml/2006/ole">
            <p:oleObj spid="_x0000_s25603" name="Drawing" r:id="rId4" imgW="8877240" imgH="486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6626" name="Object 6"/>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8"/>
          <p:cNvGraphicFramePr>
            <a:graphicFrameLocks noChangeAspect="1"/>
          </p:cNvGraphicFramePr>
          <p:nvPr/>
        </p:nvGraphicFramePr>
        <p:xfrm>
          <a:off x="836613" y="1758950"/>
          <a:ext cx="7207250" cy="4592638"/>
        </p:xfrm>
        <a:graphic>
          <a:graphicData uri="http://schemas.openxmlformats.org/presentationml/2006/ole">
            <p:oleObj spid="_x0000_s26627" name="Drawing" r:id="rId4" imgW="7688520" imgH="4899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7650" name="Object 6"/>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8"/>
          <p:cNvGraphicFramePr>
            <a:graphicFrameLocks noChangeAspect="1"/>
          </p:cNvGraphicFramePr>
          <p:nvPr/>
        </p:nvGraphicFramePr>
        <p:xfrm>
          <a:off x="322263" y="1758950"/>
          <a:ext cx="8821737" cy="3400425"/>
        </p:xfrm>
        <a:graphic>
          <a:graphicData uri="http://schemas.openxmlformats.org/presentationml/2006/ole">
            <p:oleObj spid="_x0000_s27651" name="Drawing" r:id="rId4" imgW="8877240" imgH="342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8674" name="Object 6"/>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9"/>
          <p:cNvGraphicFramePr>
            <a:graphicFrameLocks noChangeAspect="1"/>
          </p:cNvGraphicFramePr>
          <p:nvPr/>
        </p:nvGraphicFramePr>
        <p:xfrm>
          <a:off x="322263" y="1758950"/>
          <a:ext cx="8821737" cy="4816475"/>
        </p:xfrm>
        <a:graphic>
          <a:graphicData uri="http://schemas.openxmlformats.org/presentationml/2006/ole">
            <p:oleObj spid="_x0000_s28675" name="Drawing" r:id="rId4" imgW="8877240" imgH="4846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9698" name="Object 6"/>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8"/>
          <p:cNvGraphicFramePr>
            <a:graphicFrameLocks noChangeAspect="1"/>
          </p:cNvGraphicFramePr>
          <p:nvPr/>
        </p:nvGraphicFramePr>
        <p:xfrm>
          <a:off x="322263" y="1758950"/>
          <a:ext cx="8821737" cy="4816475"/>
        </p:xfrm>
        <a:graphic>
          <a:graphicData uri="http://schemas.openxmlformats.org/presentationml/2006/ole">
            <p:oleObj spid="_x0000_s29699" name="Drawing" r:id="rId4" imgW="8877240" imgH="4846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Satisfying customers’ needs</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9"/>
          <p:cNvGraphicFramePr>
            <a:graphicFrameLocks noChangeAspect="1"/>
          </p:cNvGraphicFramePr>
          <p:nvPr/>
        </p:nvGraphicFramePr>
        <p:xfrm>
          <a:off x="322263" y="1758950"/>
          <a:ext cx="8821737" cy="4467225"/>
        </p:xfrm>
        <a:graphic>
          <a:graphicData uri="http://schemas.openxmlformats.org/presentationml/2006/ole">
            <p:oleObj spid="_x0000_s3075"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22" name="Object 6"/>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3" name="Object 8"/>
          <p:cNvGraphicFramePr>
            <a:graphicFrameLocks noChangeAspect="1"/>
          </p:cNvGraphicFramePr>
          <p:nvPr/>
        </p:nvGraphicFramePr>
        <p:xfrm>
          <a:off x="322263" y="1758950"/>
          <a:ext cx="8821737" cy="4830763"/>
        </p:xfrm>
        <a:graphic>
          <a:graphicData uri="http://schemas.openxmlformats.org/presentationml/2006/ole">
            <p:oleObj spid="_x0000_s30723" name="Drawing" r:id="rId4" imgW="8877240" imgH="486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Delivering customer value and satisfaction</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1746" name="Object 6"/>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8"/>
          <p:cNvGraphicFramePr>
            <a:graphicFrameLocks noChangeAspect="1"/>
          </p:cNvGraphicFramePr>
          <p:nvPr/>
        </p:nvGraphicFramePr>
        <p:xfrm>
          <a:off x="322263" y="1758950"/>
          <a:ext cx="8821737" cy="3748088"/>
        </p:xfrm>
        <a:graphic>
          <a:graphicData uri="http://schemas.openxmlformats.org/presentationml/2006/ole">
            <p:oleObj spid="_x0000_s31747" name="Drawing" r:id="rId4" imgW="8877240" imgH="3772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Customer value</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2770" name="Object 6"/>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8"/>
          <p:cNvGraphicFramePr>
            <a:graphicFrameLocks noChangeAspect="1"/>
          </p:cNvGraphicFramePr>
          <p:nvPr/>
        </p:nvGraphicFramePr>
        <p:xfrm>
          <a:off x="322263" y="1758950"/>
          <a:ext cx="8821737" cy="4113213"/>
        </p:xfrm>
        <a:graphic>
          <a:graphicData uri="http://schemas.openxmlformats.org/presentationml/2006/ole">
            <p:oleObj spid="_x0000_s32771" name="Drawing" r:id="rId4" imgW="8877240" imgH="4137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Customer value</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3794" name="Object 6"/>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6">
              <p:embed/>
            </p:oleObj>
          </a:graphicData>
        </a:graphic>
      </p:graphicFrame>
      <p:graphicFrame>
        <p:nvGraphicFramePr>
          <p:cNvPr id="33795" name="Object 8"/>
          <p:cNvGraphicFramePr>
            <a:graphicFrameLocks noChangeAspect="1"/>
          </p:cNvGraphicFramePr>
          <p:nvPr/>
        </p:nvGraphicFramePr>
        <p:xfrm>
          <a:off x="322263" y="1758950"/>
          <a:ext cx="8821737" cy="4113213"/>
        </p:xfrm>
        <a:graphic>
          <a:graphicData uri="http://schemas.openxmlformats.org/presentationml/2006/ole">
            <p:oleObj spid="_x0000_s33795" name="Drawing" r:id="rId4" imgW="8877240" imgH="4137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Customer value</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4818" name="Object 6"/>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6">
              <p:embed/>
            </p:oleObj>
          </a:graphicData>
        </a:graphic>
      </p:graphicFrame>
      <p:graphicFrame>
        <p:nvGraphicFramePr>
          <p:cNvPr id="34819" name="Object 8"/>
          <p:cNvGraphicFramePr>
            <a:graphicFrameLocks noChangeAspect="1"/>
          </p:cNvGraphicFramePr>
          <p:nvPr/>
        </p:nvGraphicFramePr>
        <p:xfrm>
          <a:off x="322263" y="1758950"/>
          <a:ext cx="8821737" cy="4830763"/>
        </p:xfrm>
        <a:graphic>
          <a:graphicData uri="http://schemas.openxmlformats.org/presentationml/2006/ole">
            <p:oleObj spid="_x0000_s34819" name="Drawing" r:id="rId4" imgW="8877240" imgH="486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Relationship marketing</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5842" name="Object 6"/>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6">
              <p:embed/>
            </p:oleObj>
          </a:graphicData>
        </a:graphic>
      </p:graphicFrame>
      <p:graphicFrame>
        <p:nvGraphicFramePr>
          <p:cNvPr id="35843" name="Object 8"/>
          <p:cNvGraphicFramePr>
            <a:graphicFrameLocks noChangeAspect="1"/>
          </p:cNvGraphicFramePr>
          <p:nvPr/>
        </p:nvGraphicFramePr>
        <p:xfrm>
          <a:off x="322263" y="1758950"/>
          <a:ext cx="8821737" cy="4467225"/>
        </p:xfrm>
        <a:graphic>
          <a:graphicData uri="http://schemas.openxmlformats.org/presentationml/2006/ole">
            <p:oleObj spid="_x0000_s35843"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Relationship marketing</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6866" name="Object 6"/>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6">
              <p:embed/>
            </p:oleObj>
          </a:graphicData>
        </a:graphic>
      </p:graphicFrame>
      <p:graphicFrame>
        <p:nvGraphicFramePr>
          <p:cNvPr id="36867" name="Object 9"/>
          <p:cNvGraphicFramePr>
            <a:graphicFrameLocks noChangeAspect="1"/>
          </p:cNvGraphicFramePr>
          <p:nvPr/>
        </p:nvGraphicFramePr>
        <p:xfrm>
          <a:off x="322263" y="1758950"/>
          <a:ext cx="8821737" cy="4467225"/>
        </p:xfrm>
        <a:graphic>
          <a:graphicData uri="http://schemas.openxmlformats.org/presentationml/2006/ole">
            <p:oleObj spid="_x0000_s36867"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Relationship marketing</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7890" name="Object 6"/>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6">
              <p:embed/>
            </p:oleObj>
          </a:graphicData>
        </a:graphic>
      </p:graphicFrame>
      <p:graphicFrame>
        <p:nvGraphicFramePr>
          <p:cNvPr id="37891" name="Object 8"/>
          <p:cNvGraphicFramePr>
            <a:graphicFrameLocks noChangeAspect="1"/>
          </p:cNvGraphicFramePr>
          <p:nvPr/>
        </p:nvGraphicFramePr>
        <p:xfrm>
          <a:off x="322263" y="1758950"/>
          <a:ext cx="8821737" cy="4467225"/>
        </p:xfrm>
        <a:graphic>
          <a:graphicData uri="http://schemas.openxmlformats.org/presentationml/2006/ole">
            <p:oleObj spid="_x0000_s37891" name="Drawing" r:id="rId4" imgW="8877240" imgH="449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Satisfying customers’ needs</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9"/>
          <p:cNvGraphicFramePr>
            <a:graphicFrameLocks noChangeAspect="1"/>
          </p:cNvGraphicFramePr>
          <p:nvPr/>
        </p:nvGraphicFramePr>
        <p:xfrm>
          <a:off x="322263" y="1758950"/>
          <a:ext cx="8821737" cy="3021013"/>
        </p:xfrm>
        <a:graphic>
          <a:graphicData uri="http://schemas.openxmlformats.org/presentationml/2006/ole">
            <p:oleObj spid="_x0000_s4099" name="Drawing" r:id="rId4" imgW="8877240" imgH="3040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5126"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Satisfying customers’ needs</a:t>
            </a:r>
          </a:p>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8"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8"/>
          <p:cNvGraphicFramePr>
            <a:graphicFrameLocks noChangeAspect="1"/>
          </p:cNvGraphicFramePr>
          <p:nvPr/>
        </p:nvGraphicFramePr>
        <p:xfrm>
          <a:off x="322263" y="1758950"/>
          <a:ext cx="8821737" cy="4816475"/>
        </p:xfrm>
        <a:graphic>
          <a:graphicData uri="http://schemas.openxmlformats.org/presentationml/2006/ole">
            <p:oleObj spid="_x0000_s5123" name="Drawing" r:id="rId4" imgW="8877240" imgH="4846320" progId="Presentations.Drawing.16">
              <p:embed/>
            </p:oleObj>
          </a:graphicData>
        </a:graphic>
      </p:graphicFrame>
      <p:graphicFrame>
        <p:nvGraphicFramePr>
          <p:cNvPr id="5124" name="Object 9"/>
          <p:cNvGraphicFramePr>
            <a:graphicFrameLocks noChangeAspect="1"/>
          </p:cNvGraphicFramePr>
          <p:nvPr/>
        </p:nvGraphicFramePr>
        <p:xfrm>
          <a:off x="322263" y="3840163"/>
          <a:ext cx="2538412" cy="1897062"/>
        </p:xfrm>
        <a:graphic>
          <a:graphicData uri="http://schemas.openxmlformats.org/presentationml/2006/ole">
            <p:oleObj spid="_x0000_s5124" name="Drawing" r:id="rId5" imgW="2537620" imgH="1897598"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9"/>
          <p:cNvGraphicFramePr>
            <a:graphicFrameLocks noChangeAspect="1"/>
          </p:cNvGraphicFramePr>
          <p:nvPr/>
        </p:nvGraphicFramePr>
        <p:xfrm>
          <a:off x="322263" y="1758950"/>
          <a:ext cx="8821737" cy="4105275"/>
        </p:xfrm>
        <a:graphic>
          <a:graphicData uri="http://schemas.openxmlformats.org/presentationml/2006/ole">
            <p:oleObj spid="_x0000_s6147" name="Drawing" r:id="rId4" imgW="8877240" imgH="4129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7174"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717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6"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7170" name="Object 6"/>
          <p:cNvGraphicFramePr>
            <a:graphicFrameLocks noChangeAspect="1"/>
          </p:cNvGraphicFramePr>
          <p:nvPr/>
        </p:nvGraphicFramePr>
        <p:xfrm>
          <a:off x="112713" y="6388100"/>
          <a:ext cx="419100" cy="288925"/>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8"/>
          <p:cNvGraphicFramePr>
            <a:graphicFrameLocks noChangeAspect="1"/>
          </p:cNvGraphicFramePr>
          <p:nvPr/>
        </p:nvGraphicFramePr>
        <p:xfrm>
          <a:off x="322263" y="1758950"/>
          <a:ext cx="8821737" cy="4830763"/>
        </p:xfrm>
        <a:graphic>
          <a:graphicData uri="http://schemas.openxmlformats.org/presentationml/2006/ole">
            <p:oleObj spid="_x0000_s7171" name="Drawing" r:id="rId4" imgW="8877240" imgH="4861440" progId="Presentations.Drawing.16">
              <p:embed/>
            </p:oleObj>
          </a:graphicData>
        </a:graphic>
      </p:graphicFrame>
      <p:graphicFrame>
        <p:nvGraphicFramePr>
          <p:cNvPr id="7172" name="Object 9"/>
          <p:cNvGraphicFramePr>
            <a:graphicFrameLocks noChangeAspect="1"/>
          </p:cNvGraphicFramePr>
          <p:nvPr/>
        </p:nvGraphicFramePr>
        <p:xfrm>
          <a:off x="6650038" y="4422775"/>
          <a:ext cx="1744662" cy="1744663"/>
        </p:xfrm>
        <a:graphic>
          <a:graphicData uri="http://schemas.openxmlformats.org/presentationml/2006/ole">
            <p:oleObj spid="_x0000_s7172" name="Drawing" r:id="rId5" imgW="1744966" imgH="1744966"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8198"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819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200"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8194" name="Object 9"/>
          <p:cNvGraphicFramePr>
            <a:graphicFrameLocks noChangeAspect="1"/>
          </p:cNvGraphicFramePr>
          <p:nvPr/>
        </p:nvGraphicFramePr>
        <p:xfrm>
          <a:off x="322263" y="1758950"/>
          <a:ext cx="8821737" cy="514350"/>
        </p:xfrm>
        <a:graphic>
          <a:graphicData uri="http://schemas.openxmlformats.org/presentationml/2006/ole">
            <p:oleObj spid="_x0000_s8194" name="Drawing" r:id="rId3" imgW="8877240" imgH="518040" progId="Presentations.Drawing.16">
              <p:embed/>
            </p:oleObj>
          </a:graphicData>
        </a:graphic>
      </p:graphicFrame>
      <p:graphicFrame>
        <p:nvGraphicFramePr>
          <p:cNvPr id="8195" name="Object 10"/>
          <p:cNvGraphicFramePr>
            <a:graphicFrameLocks noChangeAspect="1"/>
          </p:cNvGraphicFramePr>
          <p:nvPr/>
        </p:nvGraphicFramePr>
        <p:xfrm>
          <a:off x="322263" y="2586038"/>
          <a:ext cx="8421687" cy="2411412"/>
        </p:xfrm>
        <a:graphic>
          <a:graphicData uri="http://schemas.openxmlformats.org/presentationml/2006/ole">
            <p:oleObj spid="_x0000_s8195" name="Drawing" r:id="rId4" imgW="8915400" imgH="2552760" progId="Presentations.Drawing.16">
              <p:embed/>
            </p:oleObj>
          </a:graphicData>
        </a:graphic>
      </p:graphicFrame>
      <p:graphicFrame>
        <p:nvGraphicFramePr>
          <p:cNvPr id="8196" name="Object 11"/>
          <p:cNvGraphicFramePr>
            <a:graphicFrameLocks noChangeAspect="1"/>
          </p:cNvGraphicFramePr>
          <p:nvPr/>
        </p:nvGraphicFramePr>
        <p:xfrm>
          <a:off x="8594725" y="6388100"/>
          <a:ext cx="419100" cy="312738"/>
        </p:xfrm>
        <a:graphic>
          <a:graphicData uri="http://schemas.openxmlformats.org/presentationml/2006/ole">
            <p:oleObj spid="_x0000_s8196" name="Drawing" r:id="rId5"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ctrTitle"/>
          </p:nvPr>
        </p:nvSpPr>
        <p:spPr>
          <a:xfrm>
            <a:off x="0" y="152400"/>
            <a:ext cx="9144000" cy="685800"/>
          </a:xfrm>
        </p:spPr>
        <p:txBody>
          <a:bodyPr/>
          <a:lstStyle/>
          <a:p>
            <a:pPr eaLnBrk="1" hangingPunct="1"/>
            <a:r>
              <a:rPr lang="en-US" sz="3500" b="1" smtClean="0">
                <a:solidFill>
                  <a:srgbClr val="003399"/>
                </a:solidFill>
                <a:latin typeface="Tahoma" pitchFamily="34" charset="0"/>
              </a:rPr>
              <a:t>BUILDING CUSTOMER RELATIONSHIPS</a:t>
            </a:r>
          </a:p>
        </p:txBody>
      </p:sp>
      <p:sp>
        <p:nvSpPr>
          <p:cNvPr id="9222"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Defining customer value and satisfaction</a:t>
            </a:r>
          </a:p>
        </p:txBody>
      </p:sp>
      <p:sp>
        <p:nvSpPr>
          <p:cNvPr id="922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9218" name="Object 8"/>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9"/>
          <p:cNvGraphicFramePr>
            <a:graphicFrameLocks noChangeAspect="1"/>
          </p:cNvGraphicFramePr>
          <p:nvPr/>
        </p:nvGraphicFramePr>
        <p:xfrm>
          <a:off x="322263" y="1758950"/>
          <a:ext cx="8821737" cy="1590675"/>
        </p:xfrm>
        <a:graphic>
          <a:graphicData uri="http://schemas.openxmlformats.org/presentationml/2006/ole">
            <p:oleObj spid="_x0000_s9219" name="Drawing" r:id="rId4" imgW="8877240" imgH="1600200" progId="Presentations.Drawing.16">
              <p:embed/>
            </p:oleObj>
          </a:graphicData>
        </a:graphic>
      </p:graphicFrame>
      <p:graphicFrame>
        <p:nvGraphicFramePr>
          <p:cNvPr id="9220" name="Object 10"/>
          <p:cNvGraphicFramePr>
            <a:graphicFrameLocks noChangeAspect="1"/>
          </p:cNvGraphicFramePr>
          <p:nvPr/>
        </p:nvGraphicFramePr>
        <p:xfrm>
          <a:off x="1544638" y="3354388"/>
          <a:ext cx="6416675" cy="3184525"/>
        </p:xfrm>
        <a:graphic>
          <a:graphicData uri="http://schemas.openxmlformats.org/presentationml/2006/ole">
            <p:oleObj spid="_x0000_s9220" name="Drawing" r:id="rId5" imgW="6415920" imgH="3185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1973</TotalTime>
  <Words>270</Words>
  <Application>Microsoft Office PowerPoint</Application>
  <PresentationFormat>On-screen Show (4:3)</PresentationFormat>
  <Paragraphs>73</Paragraphs>
  <Slides>37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Arial</vt:lpstr>
      <vt:lpstr>Calibri</vt:lpstr>
      <vt:lpstr>Tahoma</vt:lpstr>
      <vt:lpstr>Dunes</vt:lpstr>
      <vt:lpstr>Presentations X6 Drawing</vt:lpstr>
      <vt:lpstr>Presentations X8 Drawing</vt:lpstr>
      <vt:lpstr>PRINCIPLES OF MARKETING / 11</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3R_Principles_of_marketing_11</dc:title>
  <dc:subject>Customer relationship</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58</cp:revision>
  <dcterms:created xsi:type="dcterms:W3CDTF">2015-09-06T15:15:23Z</dcterms:created>
  <dcterms:modified xsi:type="dcterms:W3CDTF">2020-01-30T14:50:23Z</dcterms:modified>
  <cp:category>based on Ph. Kotler's Principles of marketing / international edition</cp:category>
</cp:coreProperties>
</file>