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57" r:id="rId3"/>
    <p:sldId id="304" r:id="rId4"/>
    <p:sldId id="305" r:id="rId5"/>
    <p:sldId id="306"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20" r:id="rId19"/>
    <p:sldId id="321" r:id="rId20"/>
    <p:sldId id="322" r:id="rId21"/>
    <p:sldId id="323" r:id="rId22"/>
    <p:sldId id="324" r:id="rId23"/>
    <p:sldId id="325" r:id="rId24"/>
    <p:sldId id="326" r:id="rId25"/>
    <p:sldId id="327" r:id="rId26"/>
    <p:sldId id="328" r:id="rId27"/>
    <p:sldId id="329" r:id="rId28"/>
    <p:sldId id="330"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81"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79" r:id="rId78"/>
    <p:sldId id="380" r:id="rId7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ZlTXsx1B8Mo5n+MX7IxD2w" hashData="X5zwiFBPO7JTcURLDPmSgn69RcQ"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669900"/>
    <a:srgbClr val="00CC00"/>
    <a:srgbClr val="FF3300"/>
    <a:srgbClr val="640000"/>
    <a:srgbClr val="9A0000"/>
    <a:srgbClr val="003399"/>
    <a:srgbClr val="CC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39" autoAdjust="0"/>
    <p:restoredTop sz="94660"/>
  </p:normalViewPr>
  <p:slideViewPr>
    <p:cSldViewPr snapToGrid="0" showGuides="1">
      <p:cViewPr varScale="1">
        <p:scale>
          <a:sx n="47" d="100"/>
          <a:sy n="47" d="100"/>
        </p:scale>
        <p:origin x="-1262" y="-82"/>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1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2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21.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5.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5.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5.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0.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5.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5.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5.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9.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5.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5.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5.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5.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5.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5.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5.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8.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5.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5.wmf"/></Relationships>
</file>

<file path=ppt/drawings/_rels/vmlDrawing46.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w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5.wmf"/></Relationships>
</file>

<file path=ppt/drawings/_rels/vmlDrawing50.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55.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57.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61.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5.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5.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5.wmf"/></Relationships>
</file>

<file path=ppt/drawings/_rels/vmlDrawing60.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5.w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5.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69.w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66.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71.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5.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7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5.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7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76.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image" Target="../media/image5.wmf"/></Relationships>
</file>

<file path=ppt/drawings/_rels/vmlDrawing73.v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image" Target="../media/image5.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5.wmf"/></Relationships>
</file>

<file path=ppt/drawings/_rels/vmlDrawing75.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5.wmf"/></Relationships>
</file>

<file path=ppt/drawings/_rels/vmlDrawing76.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5.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5.w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image" Target="../media/image8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07838B-D299-42E5-ABA5-0B53AEC776AC}" type="slidenum">
              <a:rPr lang="en-US"/>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A42CD6-3A03-4339-8C97-0146F3418DFD}" type="slidenum">
              <a:rPr lang="en-US"/>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486E83-DB2D-4B8C-B6BF-678296174392}" type="slidenum">
              <a:rPr lang="en-US"/>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40DE8A-4835-4CC3-93B2-F8F66D0D9499}" type="slidenum">
              <a:rPr lang="en-US"/>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BD792F6-6A1B-4B5B-8D5E-39C22EAE535F}" type="slidenum">
              <a:rPr lang="en-US"/>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2F87263-AA57-499A-8756-3E969CE3D668}" type="slidenum">
              <a:rPr lang="en-US"/>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A1D1A4F-F415-4988-BE71-DE685E586D34}" type="slidenum">
              <a:rPr lang="en-US"/>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661FCF1-6887-43CD-8D03-83E12B16FAD8}" type="slidenum">
              <a:rPr lang="en-US"/>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9E1B710-4943-493A-B19B-930C2B0F9C4E}" type="slidenum">
              <a:rPr lang="en-US"/>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BE5BB4F-FE3C-49C4-A553-3CD80CD22FE0}" type="slidenum">
              <a:rPr lang="en-US"/>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7857991-63BB-46D6-BE56-45DCBCFDE04B}" type="slidenum">
              <a:rPr lang="en-US"/>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99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7C9BCE4-4230-43F6-8840-EBB9154FE67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4.v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1.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3.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5.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5.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39.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1.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5.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7.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49.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1.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3.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5.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7.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1.xml"/><Relationship Id="rId1" Type="http://schemas.openxmlformats.org/officeDocument/2006/relationships/vmlDrawing" Target="../drawings/vmlDrawing30.v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0.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2.vml"/><Relationship Id="rId5" Type="http://schemas.openxmlformats.org/officeDocument/2006/relationships/oleObject" Target="../embeddings/oleObject63.bin"/><Relationship Id="rId4" Type="http://schemas.openxmlformats.org/officeDocument/2006/relationships/oleObject" Target="../embeddings/oleObject62.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1.xml"/><Relationship Id="rId1" Type="http://schemas.openxmlformats.org/officeDocument/2006/relationships/vmlDrawing" Target="../drawings/vmlDrawing33.vml"/><Relationship Id="rId4" Type="http://schemas.openxmlformats.org/officeDocument/2006/relationships/oleObject" Target="../embeddings/oleObject65.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7.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69.bin"/></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1.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3.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5.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7.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79.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1.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3.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43.vml"/><Relationship Id="rId4" Type="http://schemas.openxmlformats.org/officeDocument/2006/relationships/oleObject" Target="../embeddings/oleObject85.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87.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1.xml"/><Relationship Id="rId1" Type="http://schemas.openxmlformats.org/officeDocument/2006/relationships/vmlDrawing" Target="../drawings/vmlDrawing45.vml"/><Relationship Id="rId4" Type="http://schemas.openxmlformats.org/officeDocument/2006/relationships/oleObject" Target="../embeddings/oleObject89.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46.vml"/><Relationship Id="rId4" Type="http://schemas.openxmlformats.org/officeDocument/2006/relationships/oleObject" Target="../embeddings/oleObject91.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1.xml"/><Relationship Id="rId1" Type="http://schemas.openxmlformats.org/officeDocument/2006/relationships/vmlDrawing" Target="../drawings/vmlDrawing47.vml"/><Relationship Id="rId4" Type="http://schemas.openxmlformats.org/officeDocument/2006/relationships/oleObject" Target="../embeddings/oleObject93.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1.xml"/><Relationship Id="rId1" Type="http://schemas.openxmlformats.org/officeDocument/2006/relationships/vmlDrawing" Target="../drawings/vmlDrawing48.vml"/><Relationship Id="rId4" Type="http://schemas.openxmlformats.org/officeDocument/2006/relationships/oleObject" Target="../embeddings/oleObject95.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1.xml"/><Relationship Id="rId1" Type="http://schemas.openxmlformats.org/officeDocument/2006/relationships/vmlDrawing" Target="../drawings/vmlDrawing49.v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11.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Layout" Target="../slideLayouts/slideLayout1.xml"/><Relationship Id="rId1" Type="http://schemas.openxmlformats.org/officeDocument/2006/relationships/vmlDrawing" Target="../drawings/vmlDrawing50.vml"/><Relationship Id="rId4" Type="http://schemas.openxmlformats.org/officeDocument/2006/relationships/oleObject" Target="../embeddings/oleObject98.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1.xml"/><Relationship Id="rId1" Type="http://schemas.openxmlformats.org/officeDocument/2006/relationships/vmlDrawing" Target="../drawings/vmlDrawing51.vml"/><Relationship Id="rId4" Type="http://schemas.openxmlformats.org/officeDocument/2006/relationships/oleObject" Target="../embeddings/oleObject100.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1.xml"/><Relationship Id="rId1" Type="http://schemas.openxmlformats.org/officeDocument/2006/relationships/vmlDrawing" Target="../drawings/vmlDrawing52.vml"/><Relationship Id="rId4" Type="http://schemas.openxmlformats.org/officeDocument/2006/relationships/oleObject" Target="../embeddings/oleObject102.bin"/></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1.xml"/><Relationship Id="rId1" Type="http://schemas.openxmlformats.org/officeDocument/2006/relationships/vmlDrawing" Target="../drawings/vmlDrawing53.vml"/><Relationship Id="rId4" Type="http://schemas.openxmlformats.org/officeDocument/2006/relationships/oleObject" Target="../embeddings/oleObject104.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1.xml"/><Relationship Id="rId1" Type="http://schemas.openxmlformats.org/officeDocument/2006/relationships/vmlDrawing" Target="../drawings/vmlDrawing54.vml"/><Relationship Id="rId4" Type="http://schemas.openxmlformats.org/officeDocument/2006/relationships/oleObject" Target="../embeddings/oleObject106.bin"/></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1.xml"/><Relationship Id="rId1" Type="http://schemas.openxmlformats.org/officeDocument/2006/relationships/vmlDrawing" Target="../drawings/vmlDrawing55.vml"/><Relationship Id="rId4" Type="http://schemas.openxmlformats.org/officeDocument/2006/relationships/oleObject" Target="../embeddings/oleObject108.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1.xml"/><Relationship Id="rId1" Type="http://schemas.openxmlformats.org/officeDocument/2006/relationships/vmlDrawing" Target="../drawings/vmlDrawing56.vml"/><Relationship Id="rId4" Type="http://schemas.openxmlformats.org/officeDocument/2006/relationships/oleObject" Target="../embeddings/oleObject110.bin"/></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Layout" Target="../slideLayouts/slideLayout1.xml"/><Relationship Id="rId1" Type="http://schemas.openxmlformats.org/officeDocument/2006/relationships/vmlDrawing" Target="../drawings/vmlDrawing57.vml"/><Relationship Id="rId4" Type="http://schemas.openxmlformats.org/officeDocument/2006/relationships/oleObject" Target="../embeddings/oleObject112.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Layout" Target="../slideLayouts/slideLayout1.xml"/><Relationship Id="rId1" Type="http://schemas.openxmlformats.org/officeDocument/2006/relationships/vmlDrawing" Target="../drawings/vmlDrawing58.vml"/><Relationship Id="rId4" Type="http://schemas.openxmlformats.org/officeDocument/2006/relationships/oleObject" Target="../embeddings/oleObject114.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Layout" Target="../slideLayouts/slideLayout1.xml"/><Relationship Id="rId1" Type="http://schemas.openxmlformats.org/officeDocument/2006/relationships/vmlDrawing" Target="../drawings/vmlDrawing59.vml"/><Relationship Id="rId4" Type="http://schemas.openxmlformats.org/officeDocument/2006/relationships/oleObject" Target="../embeddings/oleObject116.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3.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17.bin"/><Relationship Id="rId2" Type="http://schemas.openxmlformats.org/officeDocument/2006/relationships/slideLayout" Target="../slideLayouts/slideLayout1.xml"/><Relationship Id="rId1" Type="http://schemas.openxmlformats.org/officeDocument/2006/relationships/vmlDrawing" Target="../drawings/vmlDrawing60.vml"/><Relationship Id="rId4" Type="http://schemas.openxmlformats.org/officeDocument/2006/relationships/oleObject" Target="../embeddings/oleObject118.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Layout" Target="../slideLayouts/slideLayout1.xml"/><Relationship Id="rId1" Type="http://schemas.openxmlformats.org/officeDocument/2006/relationships/vmlDrawing" Target="../drawings/vmlDrawing61.vml"/><Relationship Id="rId4" Type="http://schemas.openxmlformats.org/officeDocument/2006/relationships/oleObject" Target="../embeddings/oleObject120.bin"/></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121.bin"/><Relationship Id="rId2" Type="http://schemas.openxmlformats.org/officeDocument/2006/relationships/slideLayout" Target="../slideLayouts/slideLayout1.xml"/><Relationship Id="rId1" Type="http://schemas.openxmlformats.org/officeDocument/2006/relationships/vmlDrawing" Target="../drawings/vmlDrawing62.v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Layout" Target="../slideLayouts/slideLayout1.xml"/><Relationship Id="rId1" Type="http://schemas.openxmlformats.org/officeDocument/2006/relationships/vmlDrawing" Target="../drawings/vmlDrawing63.v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Layout" Target="../slideLayouts/slideLayout1.xml"/><Relationship Id="rId1" Type="http://schemas.openxmlformats.org/officeDocument/2006/relationships/vmlDrawing" Target="../drawings/vmlDrawing64.vml"/><Relationship Id="rId4" Type="http://schemas.openxmlformats.org/officeDocument/2006/relationships/oleObject" Target="../embeddings/oleObject124.bin"/></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Layout" Target="../slideLayouts/slideLayout1.xml"/><Relationship Id="rId1" Type="http://schemas.openxmlformats.org/officeDocument/2006/relationships/vmlDrawing" Target="../drawings/vmlDrawing65.v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26.bin"/><Relationship Id="rId2" Type="http://schemas.openxmlformats.org/officeDocument/2006/relationships/slideLayout" Target="../slideLayouts/slideLayout1.xml"/><Relationship Id="rId1" Type="http://schemas.openxmlformats.org/officeDocument/2006/relationships/vmlDrawing" Target="../drawings/vmlDrawing66.vml"/><Relationship Id="rId4" Type="http://schemas.openxmlformats.org/officeDocument/2006/relationships/oleObject" Target="../embeddings/oleObject127.bin"/></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Layout" Target="../slideLayouts/slideLayout1.xml"/><Relationship Id="rId1" Type="http://schemas.openxmlformats.org/officeDocument/2006/relationships/vmlDrawing" Target="../drawings/vmlDrawing67.v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Layout" Target="../slideLayouts/slideLayout1.xml"/><Relationship Id="rId1" Type="http://schemas.openxmlformats.org/officeDocument/2006/relationships/vmlDrawing" Target="../drawings/vmlDrawing68.vml"/><Relationship Id="rId4" Type="http://schemas.openxmlformats.org/officeDocument/2006/relationships/oleObject" Target="../embeddings/oleObject130.bin"/></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Layout" Target="../slideLayouts/slideLayout1.xml"/><Relationship Id="rId1" Type="http://schemas.openxmlformats.org/officeDocument/2006/relationships/vmlDrawing" Target="../drawings/vmlDrawing69.vml"/><Relationship Id="rId4" Type="http://schemas.openxmlformats.org/officeDocument/2006/relationships/oleObject" Target="../embeddings/oleObject13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5.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Layout" Target="../slideLayouts/slideLayout1.xml"/><Relationship Id="rId1" Type="http://schemas.openxmlformats.org/officeDocument/2006/relationships/vmlDrawing" Target="../drawings/vmlDrawing70.v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Layout" Target="../slideLayouts/slideLayout1.xml"/><Relationship Id="rId1" Type="http://schemas.openxmlformats.org/officeDocument/2006/relationships/vmlDrawing" Target="../drawings/vmlDrawing71.vml"/><Relationship Id="rId4" Type="http://schemas.openxmlformats.org/officeDocument/2006/relationships/oleObject" Target="../embeddings/oleObject135.bin"/></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36.bin"/><Relationship Id="rId2" Type="http://schemas.openxmlformats.org/officeDocument/2006/relationships/slideLayout" Target="../slideLayouts/slideLayout1.xml"/><Relationship Id="rId1" Type="http://schemas.openxmlformats.org/officeDocument/2006/relationships/vmlDrawing" Target="../drawings/vmlDrawing72.vml"/><Relationship Id="rId4" Type="http://schemas.openxmlformats.org/officeDocument/2006/relationships/oleObject" Target="../embeddings/oleObject137.bin"/></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Layout" Target="../slideLayouts/slideLayout1.xml"/><Relationship Id="rId1" Type="http://schemas.openxmlformats.org/officeDocument/2006/relationships/vmlDrawing" Target="../drawings/vmlDrawing73.vml"/><Relationship Id="rId4" Type="http://schemas.openxmlformats.org/officeDocument/2006/relationships/oleObject" Target="../embeddings/oleObject139.bin"/></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Layout" Target="../slideLayouts/slideLayout1.xml"/><Relationship Id="rId1" Type="http://schemas.openxmlformats.org/officeDocument/2006/relationships/vmlDrawing" Target="../drawings/vmlDrawing74.vml"/><Relationship Id="rId4" Type="http://schemas.openxmlformats.org/officeDocument/2006/relationships/oleObject" Target="../embeddings/oleObject141.bin"/></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Layout" Target="../slideLayouts/slideLayout1.xml"/><Relationship Id="rId1" Type="http://schemas.openxmlformats.org/officeDocument/2006/relationships/vmlDrawing" Target="../drawings/vmlDrawing75.vml"/><Relationship Id="rId4" Type="http://schemas.openxmlformats.org/officeDocument/2006/relationships/oleObject" Target="../embeddings/oleObject143.bin"/></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Layout" Target="../slideLayouts/slideLayout1.xml"/><Relationship Id="rId1" Type="http://schemas.openxmlformats.org/officeDocument/2006/relationships/vmlDrawing" Target="../drawings/vmlDrawing76.vml"/><Relationship Id="rId4" Type="http://schemas.openxmlformats.org/officeDocument/2006/relationships/oleObject" Target="../embeddings/oleObject145.bin"/></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Layout" Target="../slideLayouts/slideLayout1.xml"/><Relationship Id="rId1" Type="http://schemas.openxmlformats.org/officeDocument/2006/relationships/vmlDrawing" Target="../drawings/vmlDrawing77.vml"/><Relationship Id="rId5" Type="http://schemas.openxmlformats.org/officeDocument/2006/relationships/oleObject" Target="../embeddings/oleObject148.bin"/><Relationship Id="rId4" Type="http://schemas.openxmlformats.org/officeDocument/2006/relationships/oleObject" Target="../embeddings/oleObject147.bin"/></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49.bin"/><Relationship Id="rId2" Type="http://schemas.openxmlformats.org/officeDocument/2006/relationships/slideLayout" Target="../slideLayouts/slideLayout1.xml"/><Relationship Id="rId1" Type="http://schemas.openxmlformats.org/officeDocument/2006/relationships/vmlDrawing" Target="../drawings/vmlDrawing78.vml"/><Relationship Id="rId4" Type="http://schemas.openxmlformats.org/officeDocument/2006/relationships/oleObject" Target="../embeddings/oleObject150.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9144000" cy="685800"/>
          </a:xfrm>
        </p:spPr>
        <p:txBody>
          <a:bodyPr/>
          <a:lstStyle/>
          <a:p>
            <a:r>
              <a:rPr lang="en-US" sz="3600" b="1">
                <a:solidFill>
                  <a:srgbClr val="003399"/>
                </a:solidFill>
                <a:latin typeface="Tahoma" pitchFamily="34" charset="0"/>
              </a:rPr>
              <a:t>PRINCIPLES OF MARKETING / 13A</a:t>
            </a:r>
          </a:p>
        </p:txBody>
      </p:sp>
      <p:sp>
        <p:nvSpPr>
          <p:cNvPr id="20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graphicFrame>
        <p:nvGraphicFramePr>
          <p:cNvPr id="2053" name="Object 5"/>
          <p:cNvGraphicFramePr>
            <a:graphicFrameLocks noChangeAspect="1"/>
          </p:cNvGraphicFramePr>
          <p:nvPr/>
        </p:nvGraphicFramePr>
        <p:xfrm>
          <a:off x="6400800" y="6019800"/>
          <a:ext cx="2590800" cy="701675"/>
        </p:xfrm>
        <a:graphic>
          <a:graphicData uri="http://schemas.openxmlformats.org/presentationml/2006/ole">
            <p:oleObj spid="_x0000_s2053" name="Drawing" r:id="rId3" imgW="2590920" imgH="700920" progId="Presentations.Drawing.16">
              <p:embed/>
            </p:oleObj>
          </a:graphicData>
        </a:graphic>
      </p:graphicFrame>
      <p:graphicFrame>
        <p:nvGraphicFramePr>
          <p:cNvPr id="2058" name="Object 10"/>
          <p:cNvGraphicFramePr>
            <a:graphicFrameLocks noChangeAspect="1"/>
          </p:cNvGraphicFramePr>
          <p:nvPr/>
        </p:nvGraphicFramePr>
        <p:xfrm>
          <a:off x="322263" y="1106488"/>
          <a:ext cx="8821737" cy="3533775"/>
        </p:xfrm>
        <a:graphic>
          <a:graphicData uri="http://schemas.openxmlformats.org/presentationml/2006/ole">
            <p:oleObj spid="_x0000_s2058" name="Drawing" r:id="rId4" imgW="8938440" imgH="3581280" progId="Presentations.Drawing.16">
              <p:embed/>
            </p:oleObj>
          </a:graphicData>
        </a:graphic>
      </p:graphicFrame>
      <p:graphicFrame>
        <p:nvGraphicFramePr>
          <p:cNvPr id="2059" name="Object 11"/>
          <p:cNvGraphicFramePr>
            <a:graphicFrameLocks noChangeAspect="1"/>
          </p:cNvGraphicFramePr>
          <p:nvPr/>
        </p:nvGraphicFramePr>
        <p:xfrm>
          <a:off x="322263" y="5829300"/>
          <a:ext cx="4518025" cy="1028700"/>
        </p:xfrm>
        <a:graphic>
          <a:graphicData uri="http://schemas.openxmlformats.org/presentationml/2006/ole">
            <p:oleObj spid="_x0000_s2059" name="Drawing" r:id="rId5" imgW="4518720" imgH="1028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603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603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603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6038" name="Object 6"/>
          <p:cNvGraphicFramePr>
            <a:graphicFrameLocks noChangeAspect="1"/>
          </p:cNvGraphicFramePr>
          <p:nvPr/>
        </p:nvGraphicFramePr>
        <p:xfrm>
          <a:off x="8594725" y="6388100"/>
          <a:ext cx="419100" cy="312738"/>
        </p:xfrm>
        <a:graphic>
          <a:graphicData uri="http://schemas.openxmlformats.org/presentationml/2006/ole">
            <p:oleObj spid="_x0000_s556038" name="Drawing" r:id="rId3" imgW="419040" imgH="312480" progId="Presentations.Drawing.16">
              <p:embed/>
            </p:oleObj>
          </a:graphicData>
        </a:graphic>
      </p:graphicFrame>
      <p:graphicFrame>
        <p:nvGraphicFramePr>
          <p:cNvPr id="556040" name="Object 8"/>
          <p:cNvGraphicFramePr>
            <a:graphicFrameLocks noChangeAspect="1"/>
          </p:cNvGraphicFramePr>
          <p:nvPr/>
        </p:nvGraphicFramePr>
        <p:xfrm>
          <a:off x="322263" y="1758950"/>
          <a:ext cx="8821737" cy="3748088"/>
        </p:xfrm>
        <a:graphic>
          <a:graphicData uri="http://schemas.openxmlformats.org/presentationml/2006/ole">
            <p:oleObj spid="_x0000_s556040" name="Drawing" r:id="rId4" imgW="8877240" imgH="3772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705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706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706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7062" name="Object 6"/>
          <p:cNvGraphicFramePr>
            <a:graphicFrameLocks noChangeAspect="1"/>
          </p:cNvGraphicFramePr>
          <p:nvPr/>
        </p:nvGraphicFramePr>
        <p:xfrm>
          <a:off x="112713" y="6388100"/>
          <a:ext cx="419100" cy="312738"/>
        </p:xfrm>
        <a:graphic>
          <a:graphicData uri="http://schemas.openxmlformats.org/presentationml/2006/ole">
            <p:oleObj spid="_x0000_s557062" name="Drawing" r:id="rId3" imgW="419040" imgH="312480" progId="Presentations.Drawing.16">
              <p:embed/>
            </p:oleObj>
          </a:graphicData>
        </a:graphic>
      </p:graphicFrame>
      <p:graphicFrame>
        <p:nvGraphicFramePr>
          <p:cNvPr id="557064" name="Object 8"/>
          <p:cNvGraphicFramePr>
            <a:graphicFrameLocks noChangeAspect="1"/>
          </p:cNvGraphicFramePr>
          <p:nvPr/>
        </p:nvGraphicFramePr>
        <p:xfrm>
          <a:off x="322263" y="1758950"/>
          <a:ext cx="8821737" cy="4830763"/>
        </p:xfrm>
        <a:graphic>
          <a:graphicData uri="http://schemas.openxmlformats.org/presentationml/2006/ole">
            <p:oleObj spid="_x0000_s557064" name="Drawing" r:id="rId4" imgW="8877240" imgH="4861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808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80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80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8088" name="Object 8"/>
          <p:cNvGraphicFramePr>
            <a:graphicFrameLocks noChangeAspect="1"/>
          </p:cNvGraphicFramePr>
          <p:nvPr/>
        </p:nvGraphicFramePr>
        <p:xfrm>
          <a:off x="8594725" y="6388100"/>
          <a:ext cx="419100" cy="312738"/>
        </p:xfrm>
        <a:graphic>
          <a:graphicData uri="http://schemas.openxmlformats.org/presentationml/2006/ole">
            <p:oleObj spid="_x0000_s558088" name="Drawing" r:id="rId3" imgW="419040" imgH="312480" progId="Presentations.Drawing.16">
              <p:embed/>
            </p:oleObj>
          </a:graphicData>
        </a:graphic>
      </p:graphicFrame>
      <p:graphicFrame>
        <p:nvGraphicFramePr>
          <p:cNvPr id="558089" name="Object 9"/>
          <p:cNvGraphicFramePr>
            <a:graphicFrameLocks noChangeAspect="1"/>
          </p:cNvGraphicFramePr>
          <p:nvPr/>
        </p:nvGraphicFramePr>
        <p:xfrm>
          <a:off x="322263" y="1758950"/>
          <a:ext cx="8821737" cy="4627563"/>
        </p:xfrm>
        <a:graphic>
          <a:graphicData uri="http://schemas.openxmlformats.org/presentationml/2006/ole">
            <p:oleObj spid="_x0000_s558089" name="Drawing" r:id="rId4" imgW="8877240" imgH="4655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910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91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91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9112" name="Object 8"/>
          <p:cNvGraphicFramePr>
            <a:graphicFrameLocks noChangeAspect="1"/>
          </p:cNvGraphicFramePr>
          <p:nvPr/>
        </p:nvGraphicFramePr>
        <p:xfrm>
          <a:off x="322263" y="1758950"/>
          <a:ext cx="8821737" cy="5027613"/>
        </p:xfrm>
        <a:graphic>
          <a:graphicData uri="http://schemas.openxmlformats.org/presentationml/2006/ole">
            <p:oleObj spid="_x0000_s559112" name="Drawing" r:id="rId3" imgW="8877240" imgH="50598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013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601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01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0135" name="Object 7"/>
          <p:cNvGraphicFramePr>
            <a:graphicFrameLocks noChangeAspect="1"/>
          </p:cNvGraphicFramePr>
          <p:nvPr/>
        </p:nvGraphicFramePr>
        <p:xfrm>
          <a:off x="322263" y="1758950"/>
          <a:ext cx="8821737" cy="5021263"/>
        </p:xfrm>
        <a:graphic>
          <a:graphicData uri="http://schemas.openxmlformats.org/presentationml/2006/ole">
            <p:oleObj spid="_x0000_s560135" name="Drawing" r:id="rId3" imgW="8877240" imgH="50522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115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611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11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1159" name="Object 7"/>
          <p:cNvGraphicFramePr>
            <a:graphicFrameLocks noChangeAspect="1"/>
          </p:cNvGraphicFramePr>
          <p:nvPr/>
        </p:nvGraphicFramePr>
        <p:xfrm>
          <a:off x="322263" y="1758950"/>
          <a:ext cx="8821737" cy="5051425"/>
        </p:xfrm>
        <a:graphic>
          <a:graphicData uri="http://schemas.openxmlformats.org/presentationml/2006/ole">
            <p:oleObj spid="_x0000_s561159" name="Drawing" r:id="rId3" imgW="8877240" imgH="5082480" progId="Presentations.Drawing.16">
              <p:embed/>
            </p:oleObj>
          </a:graphicData>
        </a:graphic>
      </p:graphicFrame>
      <p:graphicFrame>
        <p:nvGraphicFramePr>
          <p:cNvPr id="561160" name="Object 8"/>
          <p:cNvGraphicFramePr>
            <a:graphicFrameLocks noChangeAspect="1"/>
          </p:cNvGraphicFramePr>
          <p:nvPr/>
        </p:nvGraphicFramePr>
        <p:xfrm>
          <a:off x="8594725" y="6388100"/>
          <a:ext cx="419100" cy="312738"/>
        </p:xfrm>
        <a:graphic>
          <a:graphicData uri="http://schemas.openxmlformats.org/presentationml/2006/ole">
            <p:oleObj spid="_x0000_s561160"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217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621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21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2183" name="Object 7"/>
          <p:cNvGraphicFramePr>
            <a:graphicFrameLocks noChangeAspect="1"/>
          </p:cNvGraphicFramePr>
          <p:nvPr/>
        </p:nvGraphicFramePr>
        <p:xfrm>
          <a:off x="322263" y="1758950"/>
          <a:ext cx="8821737" cy="4830763"/>
        </p:xfrm>
        <a:graphic>
          <a:graphicData uri="http://schemas.openxmlformats.org/presentationml/2006/ole">
            <p:oleObj spid="_x0000_s562183" name="Drawing" r:id="rId3" imgW="8877240" imgH="4861440" progId="Presentations.Drawing.16">
              <p:embed/>
            </p:oleObj>
          </a:graphicData>
        </a:graphic>
      </p:graphicFrame>
      <p:graphicFrame>
        <p:nvGraphicFramePr>
          <p:cNvPr id="562184" name="Object 8"/>
          <p:cNvGraphicFramePr>
            <a:graphicFrameLocks noChangeAspect="1"/>
          </p:cNvGraphicFramePr>
          <p:nvPr/>
        </p:nvGraphicFramePr>
        <p:xfrm>
          <a:off x="112713" y="6388100"/>
          <a:ext cx="419100" cy="312738"/>
        </p:xfrm>
        <a:graphic>
          <a:graphicData uri="http://schemas.openxmlformats.org/presentationml/2006/ole">
            <p:oleObj spid="_x0000_s562184"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320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632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32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3207" name="Object 7"/>
          <p:cNvGraphicFramePr>
            <a:graphicFrameLocks noChangeAspect="1"/>
          </p:cNvGraphicFramePr>
          <p:nvPr/>
        </p:nvGraphicFramePr>
        <p:xfrm>
          <a:off x="322263" y="1758950"/>
          <a:ext cx="8821737" cy="4830763"/>
        </p:xfrm>
        <a:graphic>
          <a:graphicData uri="http://schemas.openxmlformats.org/presentationml/2006/ole">
            <p:oleObj spid="_x0000_s563207" name="Drawing" r:id="rId3" imgW="8877240" imgH="4861440" progId="Presentations.Drawing.16">
              <p:embed/>
            </p:oleObj>
          </a:graphicData>
        </a:graphic>
      </p:graphicFrame>
      <p:graphicFrame>
        <p:nvGraphicFramePr>
          <p:cNvPr id="563208" name="Object 8"/>
          <p:cNvGraphicFramePr>
            <a:graphicFrameLocks noChangeAspect="1"/>
          </p:cNvGraphicFramePr>
          <p:nvPr/>
        </p:nvGraphicFramePr>
        <p:xfrm>
          <a:off x="112713" y="6388100"/>
          <a:ext cx="419100" cy="312738"/>
        </p:xfrm>
        <a:graphic>
          <a:graphicData uri="http://schemas.openxmlformats.org/presentationml/2006/ole">
            <p:oleObj spid="_x0000_s563208"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525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652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52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5255" name="Object 7"/>
          <p:cNvGraphicFramePr>
            <a:graphicFrameLocks noChangeAspect="1"/>
          </p:cNvGraphicFramePr>
          <p:nvPr/>
        </p:nvGraphicFramePr>
        <p:xfrm>
          <a:off x="8594725" y="6388100"/>
          <a:ext cx="419100" cy="312738"/>
        </p:xfrm>
        <a:graphic>
          <a:graphicData uri="http://schemas.openxmlformats.org/presentationml/2006/ole">
            <p:oleObj spid="_x0000_s565255" name="Drawing" r:id="rId3" imgW="419040" imgH="312480" progId="Presentations.Drawing.16">
              <p:embed/>
            </p:oleObj>
          </a:graphicData>
        </a:graphic>
      </p:graphicFrame>
      <p:graphicFrame>
        <p:nvGraphicFramePr>
          <p:cNvPr id="565256" name="Object 8"/>
          <p:cNvGraphicFramePr>
            <a:graphicFrameLocks noChangeAspect="1"/>
          </p:cNvGraphicFramePr>
          <p:nvPr/>
        </p:nvGraphicFramePr>
        <p:xfrm>
          <a:off x="322263" y="1758950"/>
          <a:ext cx="8821737" cy="4105275"/>
        </p:xfrm>
        <a:graphic>
          <a:graphicData uri="http://schemas.openxmlformats.org/presentationml/2006/ole">
            <p:oleObj spid="_x0000_s565256" name="Drawing" r:id="rId4" imgW="8877240" imgH="4129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627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662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627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6278" name="Object 6"/>
          <p:cNvGraphicFramePr>
            <a:graphicFrameLocks noChangeAspect="1"/>
          </p:cNvGraphicFramePr>
          <p:nvPr/>
        </p:nvGraphicFramePr>
        <p:xfrm>
          <a:off x="8594725" y="6388100"/>
          <a:ext cx="419100" cy="312738"/>
        </p:xfrm>
        <a:graphic>
          <a:graphicData uri="http://schemas.openxmlformats.org/presentationml/2006/ole">
            <p:oleObj spid="_x0000_s566278" name="Drawing" r:id="rId3" imgW="419040" imgH="312480" progId="Presentations.Drawing.16">
              <p:embed/>
            </p:oleObj>
          </a:graphicData>
        </a:graphic>
      </p:graphicFrame>
      <p:graphicFrame>
        <p:nvGraphicFramePr>
          <p:cNvPr id="566281" name="Object 9"/>
          <p:cNvGraphicFramePr>
            <a:graphicFrameLocks noChangeAspect="1"/>
          </p:cNvGraphicFramePr>
          <p:nvPr/>
        </p:nvGraphicFramePr>
        <p:xfrm>
          <a:off x="322263" y="1758950"/>
          <a:ext cx="8821737" cy="4105275"/>
        </p:xfrm>
        <a:graphic>
          <a:graphicData uri="http://schemas.openxmlformats.org/presentationml/2006/ole">
            <p:oleObj spid="_x0000_s566281" name="Drawing" r:id="rId4" imgW="8877240" imgH="4129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4915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491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49160" name="Text Box 8"/>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49164" name="Object 12"/>
          <p:cNvGraphicFramePr>
            <a:graphicFrameLocks noChangeAspect="1"/>
          </p:cNvGraphicFramePr>
          <p:nvPr/>
        </p:nvGraphicFramePr>
        <p:xfrm>
          <a:off x="8594725" y="6388100"/>
          <a:ext cx="419100" cy="312738"/>
        </p:xfrm>
        <a:graphic>
          <a:graphicData uri="http://schemas.openxmlformats.org/presentationml/2006/ole">
            <p:oleObj spid="_x0000_s49164" name="Drawing" r:id="rId3" imgW="419040" imgH="312480" progId="Presentations.Drawing.16">
              <p:embed/>
            </p:oleObj>
          </a:graphicData>
        </a:graphic>
      </p:graphicFrame>
      <p:graphicFrame>
        <p:nvGraphicFramePr>
          <p:cNvPr id="49180" name="Object 28"/>
          <p:cNvGraphicFramePr>
            <a:graphicFrameLocks noChangeAspect="1"/>
          </p:cNvGraphicFramePr>
          <p:nvPr/>
        </p:nvGraphicFramePr>
        <p:xfrm>
          <a:off x="322263" y="1758950"/>
          <a:ext cx="8821737" cy="3748088"/>
        </p:xfrm>
        <a:graphic>
          <a:graphicData uri="http://schemas.openxmlformats.org/presentationml/2006/ole">
            <p:oleObj spid="_x0000_s49180" name="Drawing" r:id="rId4" imgW="8877240" imgH="3772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729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6730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730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7302" name="Object 6"/>
          <p:cNvGraphicFramePr>
            <a:graphicFrameLocks noChangeAspect="1"/>
          </p:cNvGraphicFramePr>
          <p:nvPr/>
        </p:nvGraphicFramePr>
        <p:xfrm>
          <a:off x="8594725" y="6388100"/>
          <a:ext cx="419100" cy="312738"/>
        </p:xfrm>
        <a:graphic>
          <a:graphicData uri="http://schemas.openxmlformats.org/presentationml/2006/ole">
            <p:oleObj spid="_x0000_s567302" name="Drawing" r:id="rId3" imgW="419040" imgH="312480" progId="Presentations.Drawing.16">
              <p:embed/>
            </p:oleObj>
          </a:graphicData>
        </a:graphic>
      </p:graphicFrame>
      <p:graphicFrame>
        <p:nvGraphicFramePr>
          <p:cNvPr id="567304" name="Object 8"/>
          <p:cNvGraphicFramePr>
            <a:graphicFrameLocks noChangeAspect="1"/>
          </p:cNvGraphicFramePr>
          <p:nvPr/>
        </p:nvGraphicFramePr>
        <p:xfrm>
          <a:off x="322263" y="1758950"/>
          <a:ext cx="8821737" cy="4975225"/>
        </p:xfrm>
        <a:graphic>
          <a:graphicData uri="http://schemas.openxmlformats.org/presentationml/2006/ole">
            <p:oleObj spid="_x0000_s567304" name="Drawing" r:id="rId4" imgW="8877240" imgH="5006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832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683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832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8326" name="Object 6"/>
          <p:cNvGraphicFramePr>
            <a:graphicFrameLocks noChangeAspect="1"/>
          </p:cNvGraphicFramePr>
          <p:nvPr/>
        </p:nvGraphicFramePr>
        <p:xfrm>
          <a:off x="8594725" y="6388100"/>
          <a:ext cx="419100" cy="312738"/>
        </p:xfrm>
        <a:graphic>
          <a:graphicData uri="http://schemas.openxmlformats.org/presentationml/2006/ole">
            <p:oleObj spid="_x0000_s568326" name="Drawing" r:id="rId3" imgW="419040" imgH="312480" progId="Presentations.Drawing.16">
              <p:embed/>
            </p:oleObj>
          </a:graphicData>
        </a:graphic>
      </p:graphicFrame>
      <p:graphicFrame>
        <p:nvGraphicFramePr>
          <p:cNvPr id="568328" name="Object 8"/>
          <p:cNvGraphicFramePr>
            <a:graphicFrameLocks noChangeAspect="1"/>
          </p:cNvGraphicFramePr>
          <p:nvPr/>
        </p:nvGraphicFramePr>
        <p:xfrm>
          <a:off x="322263" y="1758950"/>
          <a:ext cx="8821737" cy="4467225"/>
        </p:xfrm>
        <a:graphic>
          <a:graphicData uri="http://schemas.openxmlformats.org/presentationml/2006/ole">
            <p:oleObj spid="_x0000_s568328" name="Drawing" r:id="rId4" imgW="8877240" imgH="44956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6934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693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693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69350" name="Object 6"/>
          <p:cNvGraphicFramePr>
            <a:graphicFrameLocks noChangeAspect="1"/>
          </p:cNvGraphicFramePr>
          <p:nvPr/>
        </p:nvGraphicFramePr>
        <p:xfrm>
          <a:off x="8594725" y="6388100"/>
          <a:ext cx="419100" cy="312738"/>
        </p:xfrm>
        <a:graphic>
          <a:graphicData uri="http://schemas.openxmlformats.org/presentationml/2006/ole">
            <p:oleObj spid="_x0000_s569350" name="Drawing" r:id="rId3" imgW="419040" imgH="312480" progId="Presentations.Drawing.16">
              <p:embed/>
            </p:oleObj>
          </a:graphicData>
        </a:graphic>
      </p:graphicFrame>
      <p:graphicFrame>
        <p:nvGraphicFramePr>
          <p:cNvPr id="569353" name="Object 9"/>
          <p:cNvGraphicFramePr>
            <a:graphicFrameLocks noChangeAspect="1"/>
          </p:cNvGraphicFramePr>
          <p:nvPr/>
        </p:nvGraphicFramePr>
        <p:xfrm>
          <a:off x="322263" y="1758950"/>
          <a:ext cx="8821737" cy="4816475"/>
        </p:xfrm>
        <a:graphic>
          <a:graphicData uri="http://schemas.openxmlformats.org/presentationml/2006/ole">
            <p:oleObj spid="_x0000_s569353" name="Drawing" r:id="rId4" imgW="8877240" imgH="48463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037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703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037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0374" name="Object 6"/>
          <p:cNvGraphicFramePr>
            <a:graphicFrameLocks noChangeAspect="1"/>
          </p:cNvGraphicFramePr>
          <p:nvPr/>
        </p:nvGraphicFramePr>
        <p:xfrm>
          <a:off x="8594725" y="6388100"/>
          <a:ext cx="419100" cy="312738"/>
        </p:xfrm>
        <a:graphic>
          <a:graphicData uri="http://schemas.openxmlformats.org/presentationml/2006/ole">
            <p:oleObj spid="_x0000_s570374" name="Drawing" r:id="rId3" imgW="419040" imgH="312480" progId="Presentations.Drawing.16">
              <p:embed/>
            </p:oleObj>
          </a:graphicData>
        </a:graphic>
      </p:graphicFrame>
      <p:graphicFrame>
        <p:nvGraphicFramePr>
          <p:cNvPr id="570376" name="Object 8"/>
          <p:cNvGraphicFramePr>
            <a:graphicFrameLocks noChangeAspect="1"/>
          </p:cNvGraphicFramePr>
          <p:nvPr/>
        </p:nvGraphicFramePr>
        <p:xfrm>
          <a:off x="2281238" y="1758950"/>
          <a:ext cx="4892675" cy="4930775"/>
        </p:xfrm>
        <a:graphic>
          <a:graphicData uri="http://schemas.openxmlformats.org/presentationml/2006/ole">
            <p:oleObj spid="_x0000_s570376" name="Drawing" r:id="rId4" imgW="4892040" imgH="49302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139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7139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139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1398" name="Object 6"/>
          <p:cNvGraphicFramePr>
            <a:graphicFrameLocks noChangeAspect="1"/>
          </p:cNvGraphicFramePr>
          <p:nvPr/>
        </p:nvGraphicFramePr>
        <p:xfrm>
          <a:off x="112713" y="6388100"/>
          <a:ext cx="419100" cy="312738"/>
        </p:xfrm>
        <a:graphic>
          <a:graphicData uri="http://schemas.openxmlformats.org/presentationml/2006/ole">
            <p:oleObj spid="_x0000_s571398" name="Drawing" r:id="rId3" imgW="419040" imgH="312480" progId="Presentations.Drawing.16">
              <p:embed/>
            </p:oleObj>
          </a:graphicData>
        </a:graphic>
      </p:graphicFrame>
      <p:graphicFrame>
        <p:nvGraphicFramePr>
          <p:cNvPr id="571400" name="Object 8"/>
          <p:cNvGraphicFramePr>
            <a:graphicFrameLocks noChangeAspect="1"/>
          </p:cNvGraphicFramePr>
          <p:nvPr/>
        </p:nvGraphicFramePr>
        <p:xfrm>
          <a:off x="322263" y="1758950"/>
          <a:ext cx="8821737" cy="4830763"/>
        </p:xfrm>
        <a:graphic>
          <a:graphicData uri="http://schemas.openxmlformats.org/presentationml/2006/ole">
            <p:oleObj spid="_x0000_s571400" name="Drawing" r:id="rId4" imgW="8877240" imgH="4861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241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7242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242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2422" name="Object 6"/>
          <p:cNvGraphicFramePr>
            <a:graphicFrameLocks noChangeAspect="1"/>
          </p:cNvGraphicFramePr>
          <p:nvPr/>
        </p:nvGraphicFramePr>
        <p:xfrm>
          <a:off x="112713" y="6388100"/>
          <a:ext cx="419100" cy="312738"/>
        </p:xfrm>
        <a:graphic>
          <a:graphicData uri="http://schemas.openxmlformats.org/presentationml/2006/ole">
            <p:oleObj spid="_x0000_s572422" name="Drawing" r:id="rId3" imgW="419040" imgH="312480" progId="Presentations.Drawing.16">
              <p:embed/>
            </p:oleObj>
          </a:graphicData>
        </a:graphic>
      </p:graphicFrame>
      <p:graphicFrame>
        <p:nvGraphicFramePr>
          <p:cNvPr id="572425" name="Object 9"/>
          <p:cNvGraphicFramePr>
            <a:graphicFrameLocks noChangeAspect="1"/>
          </p:cNvGraphicFramePr>
          <p:nvPr/>
        </p:nvGraphicFramePr>
        <p:xfrm>
          <a:off x="322263" y="1758950"/>
          <a:ext cx="8821737" cy="4816475"/>
        </p:xfrm>
        <a:graphic>
          <a:graphicData uri="http://schemas.openxmlformats.org/presentationml/2006/ole">
            <p:oleObj spid="_x0000_s572425" name="Drawing" r:id="rId4" imgW="8877240" imgH="48463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344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7344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344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3448" name="Object 8"/>
          <p:cNvGraphicFramePr>
            <a:graphicFrameLocks noChangeAspect="1"/>
          </p:cNvGraphicFramePr>
          <p:nvPr/>
        </p:nvGraphicFramePr>
        <p:xfrm>
          <a:off x="322263" y="1758950"/>
          <a:ext cx="8821737" cy="4467225"/>
        </p:xfrm>
        <a:graphic>
          <a:graphicData uri="http://schemas.openxmlformats.org/presentationml/2006/ole">
            <p:oleObj spid="_x0000_s573448" name="Drawing" r:id="rId3" imgW="8877240" imgH="4495680" progId="Presentations.Drawing.16">
              <p:embed/>
            </p:oleObj>
          </a:graphicData>
        </a:graphic>
      </p:graphicFrame>
      <p:graphicFrame>
        <p:nvGraphicFramePr>
          <p:cNvPr id="573449" name="Object 9"/>
          <p:cNvGraphicFramePr>
            <a:graphicFrameLocks noChangeAspect="1"/>
          </p:cNvGraphicFramePr>
          <p:nvPr/>
        </p:nvGraphicFramePr>
        <p:xfrm>
          <a:off x="8594725" y="6388100"/>
          <a:ext cx="419100" cy="312738"/>
        </p:xfrm>
        <a:graphic>
          <a:graphicData uri="http://schemas.openxmlformats.org/presentationml/2006/ole">
            <p:oleObj spid="_x0000_s573449"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446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classifications</a:t>
            </a:r>
            <a:endParaRPr lang="en-US" b="1">
              <a:solidFill>
                <a:srgbClr val="0000FF"/>
              </a:solidFill>
              <a:latin typeface="Tahoma" pitchFamily="34" charset="0"/>
            </a:endParaRPr>
          </a:p>
        </p:txBody>
      </p:sp>
      <p:sp>
        <p:nvSpPr>
          <p:cNvPr id="5744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446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4471" name="Object 7"/>
          <p:cNvGraphicFramePr>
            <a:graphicFrameLocks noChangeAspect="1"/>
          </p:cNvGraphicFramePr>
          <p:nvPr/>
        </p:nvGraphicFramePr>
        <p:xfrm>
          <a:off x="8594725" y="6388100"/>
          <a:ext cx="419100" cy="312738"/>
        </p:xfrm>
        <a:graphic>
          <a:graphicData uri="http://schemas.openxmlformats.org/presentationml/2006/ole">
            <p:oleObj spid="_x0000_s574471" name="Drawing" r:id="rId3" imgW="419040" imgH="312480" progId="Presentations.Drawing.16">
              <p:embed/>
            </p:oleObj>
          </a:graphicData>
        </a:graphic>
      </p:graphicFrame>
      <p:graphicFrame>
        <p:nvGraphicFramePr>
          <p:cNvPr id="574472" name="Object 8"/>
          <p:cNvGraphicFramePr>
            <a:graphicFrameLocks noChangeAspect="1"/>
          </p:cNvGraphicFramePr>
          <p:nvPr/>
        </p:nvGraphicFramePr>
        <p:xfrm>
          <a:off x="322263" y="1758950"/>
          <a:ext cx="8821737" cy="4467225"/>
        </p:xfrm>
        <a:graphic>
          <a:graphicData uri="http://schemas.openxmlformats.org/presentationml/2006/ole">
            <p:oleObj spid="_x0000_s574472" name="Drawing" r:id="rId4" imgW="8877240" imgH="44956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549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quality and product features</a:t>
            </a:r>
            <a:endParaRPr lang="en-US" b="1">
              <a:solidFill>
                <a:srgbClr val="0000FF"/>
              </a:solidFill>
              <a:latin typeface="Tahoma" pitchFamily="34" charset="0"/>
            </a:endParaRPr>
          </a:p>
        </p:txBody>
      </p:sp>
      <p:sp>
        <p:nvSpPr>
          <p:cNvPr id="5754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54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5494" name="Object 6"/>
          <p:cNvGraphicFramePr>
            <a:graphicFrameLocks noChangeAspect="1"/>
          </p:cNvGraphicFramePr>
          <p:nvPr/>
        </p:nvGraphicFramePr>
        <p:xfrm>
          <a:off x="8594725" y="6388100"/>
          <a:ext cx="419100" cy="312738"/>
        </p:xfrm>
        <a:graphic>
          <a:graphicData uri="http://schemas.openxmlformats.org/presentationml/2006/ole">
            <p:oleObj spid="_x0000_s575494" name="Drawing" r:id="rId3" imgW="419040" imgH="312480" progId="Presentations.Drawing.16">
              <p:embed/>
            </p:oleObj>
          </a:graphicData>
        </a:graphic>
      </p:graphicFrame>
      <p:graphicFrame>
        <p:nvGraphicFramePr>
          <p:cNvPr id="575497" name="Object 9"/>
          <p:cNvGraphicFramePr>
            <a:graphicFrameLocks noChangeAspect="1"/>
          </p:cNvGraphicFramePr>
          <p:nvPr/>
        </p:nvGraphicFramePr>
        <p:xfrm>
          <a:off x="322263" y="1758950"/>
          <a:ext cx="8821737" cy="3740150"/>
        </p:xfrm>
        <a:graphic>
          <a:graphicData uri="http://schemas.openxmlformats.org/presentationml/2006/ole">
            <p:oleObj spid="_x0000_s575497" name="Drawing" r:id="rId4" imgW="8877240" imgH="37641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753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quality and product features</a:t>
            </a:r>
            <a:endParaRPr lang="en-US" b="1">
              <a:solidFill>
                <a:srgbClr val="0000FF"/>
              </a:solidFill>
              <a:latin typeface="Tahoma" pitchFamily="34" charset="0"/>
            </a:endParaRPr>
          </a:p>
        </p:txBody>
      </p:sp>
      <p:sp>
        <p:nvSpPr>
          <p:cNvPr id="5775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75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7542" name="Object 6"/>
          <p:cNvGraphicFramePr>
            <a:graphicFrameLocks noChangeAspect="1"/>
          </p:cNvGraphicFramePr>
          <p:nvPr/>
        </p:nvGraphicFramePr>
        <p:xfrm>
          <a:off x="8594725" y="6388100"/>
          <a:ext cx="419100" cy="312738"/>
        </p:xfrm>
        <a:graphic>
          <a:graphicData uri="http://schemas.openxmlformats.org/presentationml/2006/ole">
            <p:oleObj spid="_x0000_s577542" name="Drawing" r:id="rId3" imgW="419040" imgH="312480" progId="Presentations.Drawing.16">
              <p:embed/>
            </p:oleObj>
          </a:graphicData>
        </a:graphic>
      </p:graphicFrame>
      <p:graphicFrame>
        <p:nvGraphicFramePr>
          <p:cNvPr id="577544" name="Object 8"/>
          <p:cNvGraphicFramePr>
            <a:graphicFrameLocks noChangeAspect="1"/>
          </p:cNvGraphicFramePr>
          <p:nvPr/>
        </p:nvGraphicFramePr>
        <p:xfrm>
          <a:off x="322263" y="1758950"/>
          <a:ext cx="8821737" cy="4830763"/>
        </p:xfrm>
        <a:graphic>
          <a:graphicData uri="http://schemas.openxmlformats.org/presentationml/2006/ole">
            <p:oleObj spid="_x0000_s577544" name="Drawing" r:id="rId4" imgW="8877240" imgH="4861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4886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488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886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8870" name="Object 6"/>
          <p:cNvGraphicFramePr>
            <a:graphicFrameLocks noChangeAspect="1"/>
          </p:cNvGraphicFramePr>
          <p:nvPr/>
        </p:nvGraphicFramePr>
        <p:xfrm>
          <a:off x="8594725" y="6388100"/>
          <a:ext cx="419100" cy="312738"/>
        </p:xfrm>
        <a:graphic>
          <a:graphicData uri="http://schemas.openxmlformats.org/presentationml/2006/ole">
            <p:oleObj spid="_x0000_s548870" name="Drawing" r:id="rId3" imgW="419040" imgH="312480" progId="Presentations.Drawing.16">
              <p:embed/>
            </p:oleObj>
          </a:graphicData>
        </a:graphic>
      </p:graphicFrame>
      <p:graphicFrame>
        <p:nvGraphicFramePr>
          <p:cNvPr id="548872" name="Object 8"/>
          <p:cNvGraphicFramePr>
            <a:graphicFrameLocks noChangeAspect="1"/>
          </p:cNvGraphicFramePr>
          <p:nvPr/>
        </p:nvGraphicFramePr>
        <p:xfrm>
          <a:off x="322263" y="1758950"/>
          <a:ext cx="8821737" cy="3748088"/>
        </p:xfrm>
        <a:graphic>
          <a:graphicData uri="http://schemas.openxmlformats.org/presentationml/2006/ole">
            <p:oleObj spid="_x0000_s548872" name="Drawing" r:id="rId4" imgW="8877240" imgH="3772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856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quality and product features</a:t>
            </a:r>
            <a:endParaRPr lang="en-US" b="1">
              <a:solidFill>
                <a:srgbClr val="0000FF"/>
              </a:solidFill>
              <a:latin typeface="Tahoma" pitchFamily="34" charset="0"/>
            </a:endParaRPr>
          </a:p>
        </p:txBody>
      </p:sp>
      <p:sp>
        <p:nvSpPr>
          <p:cNvPr id="57856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856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8568" name="Object 8"/>
          <p:cNvGraphicFramePr>
            <a:graphicFrameLocks noChangeAspect="1"/>
          </p:cNvGraphicFramePr>
          <p:nvPr/>
        </p:nvGraphicFramePr>
        <p:xfrm>
          <a:off x="322263" y="1758950"/>
          <a:ext cx="8821737" cy="5021263"/>
        </p:xfrm>
        <a:graphic>
          <a:graphicData uri="http://schemas.openxmlformats.org/presentationml/2006/ole">
            <p:oleObj spid="_x0000_s578568" name="Drawing" r:id="rId3" imgW="8877240" imgH="50522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7958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7958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7958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79592" name="Object 8"/>
          <p:cNvGraphicFramePr>
            <a:graphicFrameLocks noChangeAspect="1"/>
          </p:cNvGraphicFramePr>
          <p:nvPr/>
        </p:nvGraphicFramePr>
        <p:xfrm>
          <a:off x="2493963" y="1679575"/>
          <a:ext cx="6650037" cy="4932363"/>
        </p:xfrm>
        <a:graphic>
          <a:graphicData uri="http://schemas.openxmlformats.org/presentationml/2006/ole">
            <p:oleObj spid="_x0000_s579592" name="Drawing" r:id="rId3" imgW="6698160" imgH="4968360" progId="Presentations.Drawing.16">
              <p:embed/>
            </p:oleObj>
          </a:graphicData>
        </a:graphic>
      </p:graphicFrame>
      <p:graphicFrame>
        <p:nvGraphicFramePr>
          <p:cNvPr id="579593" name="Object 9"/>
          <p:cNvGraphicFramePr>
            <a:graphicFrameLocks noChangeAspect="1"/>
          </p:cNvGraphicFramePr>
          <p:nvPr/>
        </p:nvGraphicFramePr>
        <p:xfrm>
          <a:off x="112713" y="6388100"/>
          <a:ext cx="419100" cy="312738"/>
        </p:xfrm>
        <a:graphic>
          <a:graphicData uri="http://schemas.openxmlformats.org/presentationml/2006/ole">
            <p:oleObj spid="_x0000_s579593"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061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061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061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0615" name="Object 7"/>
          <p:cNvGraphicFramePr>
            <a:graphicFrameLocks noChangeAspect="1"/>
          </p:cNvGraphicFramePr>
          <p:nvPr/>
        </p:nvGraphicFramePr>
        <p:xfrm>
          <a:off x="112713" y="6388100"/>
          <a:ext cx="419100" cy="312738"/>
        </p:xfrm>
        <a:graphic>
          <a:graphicData uri="http://schemas.openxmlformats.org/presentationml/2006/ole">
            <p:oleObj spid="_x0000_s580615" name="Drawing" r:id="rId3" imgW="419040" imgH="312480" progId="Presentations.Drawing.16">
              <p:embed/>
            </p:oleObj>
          </a:graphicData>
        </a:graphic>
      </p:graphicFrame>
      <p:graphicFrame>
        <p:nvGraphicFramePr>
          <p:cNvPr id="580617" name="Object 9"/>
          <p:cNvGraphicFramePr>
            <a:graphicFrameLocks noChangeAspect="1"/>
          </p:cNvGraphicFramePr>
          <p:nvPr/>
        </p:nvGraphicFramePr>
        <p:xfrm>
          <a:off x="322263" y="1758950"/>
          <a:ext cx="8821737" cy="3044825"/>
        </p:xfrm>
        <a:graphic>
          <a:graphicData uri="http://schemas.openxmlformats.org/presentationml/2006/ole">
            <p:oleObj spid="_x0000_s580617" name="Drawing" r:id="rId4" imgW="8877240" imgH="3063240" progId="Presentations.Drawing.16">
              <p:embed/>
            </p:oleObj>
          </a:graphicData>
        </a:graphic>
      </p:graphicFrame>
      <p:graphicFrame>
        <p:nvGraphicFramePr>
          <p:cNvPr id="580618" name="Object 10"/>
          <p:cNvGraphicFramePr>
            <a:graphicFrameLocks noChangeAspect="1"/>
          </p:cNvGraphicFramePr>
          <p:nvPr/>
        </p:nvGraphicFramePr>
        <p:xfrm>
          <a:off x="1173163" y="4786313"/>
          <a:ext cx="7635875" cy="1882775"/>
        </p:xfrm>
        <a:graphic>
          <a:graphicData uri="http://schemas.openxmlformats.org/presentationml/2006/ole">
            <p:oleObj spid="_x0000_s580618" name="Drawing" r:id="rId5" imgW="7635240" imgH="1882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163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163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163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1638" name="Object 6"/>
          <p:cNvGraphicFramePr>
            <a:graphicFrameLocks noChangeAspect="1"/>
          </p:cNvGraphicFramePr>
          <p:nvPr/>
        </p:nvGraphicFramePr>
        <p:xfrm>
          <a:off x="112713" y="6388100"/>
          <a:ext cx="419100" cy="312738"/>
        </p:xfrm>
        <a:graphic>
          <a:graphicData uri="http://schemas.openxmlformats.org/presentationml/2006/ole">
            <p:oleObj spid="_x0000_s581638" name="Drawing" r:id="rId3" imgW="419040" imgH="312480" progId="Presentations.Drawing.16">
              <p:embed/>
            </p:oleObj>
          </a:graphicData>
        </a:graphic>
      </p:graphicFrame>
      <p:graphicFrame>
        <p:nvGraphicFramePr>
          <p:cNvPr id="581641" name="Object 9"/>
          <p:cNvGraphicFramePr>
            <a:graphicFrameLocks noChangeAspect="1"/>
          </p:cNvGraphicFramePr>
          <p:nvPr/>
        </p:nvGraphicFramePr>
        <p:xfrm>
          <a:off x="322263" y="1758950"/>
          <a:ext cx="8821737" cy="4702175"/>
        </p:xfrm>
        <a:graphic>
          <a:graphicData uri="http://schemas.openxmlformats.org/presentationml/2006/ole">
            <p:oleObj spid="_x0000_s581641" name="Drawing" r:id="rId4" imgW="8877240" imgH="47322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265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266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266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2664" name="Object 8"/>
          <p:cNvGraphicFramePr>
            <a:graphicFrameLocks noChangeAspect="1"/>
          </p:cNvGraphicFramePr>
          <p:nvPr/>
        </p:nvGraphicFramePr>
        <p:xfrm>
          <a:off x="322263" y="1758950"/>
          <a:ext cx="8821737" cy="4762500"/>
        </p:xfrm>
        <a:graphic>
          <a:graphicData uri="http://schemas.openxmlformats.org/presentationml/2006/ole">
            <p:oleObj spid="_x0000_s582664" name="Drawing" r:id="rId3" imgW="8877240" imgH="4793040" progId="Presentations.Drawing.16">
              <p:embed/>
            </p:oleObj>
          </a:graphicData>
        </a:graphic>
      </p:graphicFrame>
      <p:graphicFrame>
        <p:nvGraphicFramePr>
          <p:cNvPr id="582665" name="Object 9"/>
          <p:cNvGraphicFramePr>
            <a:graphicFrameLocks noChangeAspect="1"/>
          </p:cNvGraphicFramePr>
          <p:nvPr/>
        </p:nvGraphicFramePr>
        <p:xfrm>
          <a:off x="8594725" y="6388100"/>
          <a:ext cx="419100" cy="312738"/>
        </p:xfrm>
        <a:graphic>
          <a:graphicData uri="http://schemas.openxmlformats.org/presentationml/2006/ole">
            <p:oleObj spid="_x0000_s582665"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368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36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36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3687" name="Object 7"/>
          <p:cNvGraphicFramePr>
            <a:graphicFrameLocks noChangeAspect="1"/>
          </p:cNvGraphicFramePr>
          <p:nvPr/>
        </p:nvGraphicFramePr>
        <p:xfrm>
          <a:off x="8594725" y="6388100"/>
          <a:ext cx="419100" cy="312738"/>
        </p:xfrm>
        <a:graphic>
          <a:graphicData uri="http://schemas.openxmlformats.org/presentationml/2006/ole">
            <p:oleObj spid="_x0000_s583687" name="Drawing" r:id="rId3" imgW="419040" imgH="312480" progId="Presentations.Drawing.16">
              <p:embed/>
            </p:oleObj>
          </a:graphicData>
        </a:graphic>
      </p:graphicFrame>
      <p:graphicFrame>
        <p:nvGraphicFramePr>
          <p:cNvPr id="583688" name="Object 8"/>
          <p:cNvGraphicFramePr>
            <a:graphicFrameLocks noChangeAspect="1"/>
          </p:cNvGraphicFramePr>
          <p:nvPr/>
        </p:nvGraphicFramePr>
        <p:xfrm>
          <a:off x="322263" y="1758950"/>
          <a:ext cx="8821737" cy="4868863"/>
        </p:xfrm>
        <a:graphic>
          <a:graphicData uri="http://schemas.openxmlformats.org/presentationml/2006/ole">
            <p:oleObj spid="_x0000_s583688" name="Drawing" r:id="rId4" imgW="8877240" imgH="48996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470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47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47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4710" name="Object 6"/>
          <p:cNvGraphicFramePr>
            <a:graphicFrameLocks noChangeAspect="1"/>
          </p:cNvGraphicFramePr>
          <p:nvPr/>
        </p:nvGraphicFramePr>
        <p:xfrm>
          <a:off x="8594725" y="6388100"/>
          <a:ext cx="419100" cy="312738"/>
        </p:xfrm>
        <a:graphic>
          <a:graphicData uri="http://schemas.openxmlformats.org/presentationml/2006/ole">
            <p:oleObj spid="_x0000_s584710" name="Drawing" r:id="rId3" imgW="419040" imgH="312480" progId="Presentations.Drawing.16">
              <p:embed/>
            </p:oleObj>
          </a:graphicData>
        </a:graphic>
      </p:graphicFrame>
      <p:graphicFrame>
        <p:nvGraphicFramePr>
          <p:cNvPr id="584712" name="Object 8"/>
          <p:cNvGraphicFramePr>
            <a:graphicFrameLocks noChangeAspect="1"/>
          </p:cNvGraphicFramePr>
          <p:nvPr/>
        </p:nvGraphicFramePr>
        <p:xfrm>
          <a:off x="322263" y="1758950"/>
          <a:ext cx="8821737" cy="4551363"/>
        </p:xfrm>
        <a:graphic>
          <a:graphicData uri="http://schemas.openxmlformats.org/presentationml/2006/ole">
            <p:oleObj spid="_x0000_s584712" name="Drawing" r:id="rId4" imgW="8877240" imgH="45795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573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57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57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5734" name="Object 6"/>
          <p:cNvGraphicFramePr>
            <a:graphicFrameLocks noChangeAspect="1"/>
          </p:cNvGraphicFramePr>
          <p:nvPr/>
        </p:nvGraphicFramePr>
        <p:xfrm>
          <a:off x="8594725" y="6388100"/>
          <a:ext cx="419100" cy="312738"/>
        </p:xfrm>
        <a:graphic>
          <a:graphicData uri="http://schemas.openxmlformats.org/presentationml/2006/ole">
            <p:oleObj spid="_x0000_s585734" name="Drawing" r:id="rId3" imgW="419040" imgH="312480" progId="Presentations.Drawing.16">
              <p:embed/>
            </p:oleObj>
          </a:graphicData>
        </a:graphic>
      </p:graphicFrame>
      <p:graphicFrame>
        <p:nvGraphicFramePr>
          <p:cNvPr id="585736" name="Object 8"/>
          <p:cNvGraphicFramePr>
            <a:graphicFrameLocks noChangeAspect="1"/>
          </p:cNvGraphicFramePr>
          <p:nvPr/>
        </p:nvGraphicFramePr>
        <p:xfrm>
          <a:off x="322263" y="1758950"/>
          <a:ext cx="8821737" cy="4467225"/>
        </p:xfrm>
        <a:graphic>
          <a:graphicData uri="http://schemas.openxmlformats.org/presentationml/2006/ole">
            <p:oleObj spid="_x0000_s585736" name="Drawing" r:id="rId4" imgW="8877240" imgH="44956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675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67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67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6758" name="Object 6"/>
          <p:cNvGraphicFramePr>
            <a:graphicFrameLocks noChangeAspect="1"/>
          </p:cNvGraphicFramePr>
          <p:nvPr/>
        </p:nvGraphicFramePr>
        <p:xfrm>
          <a:off x="8594725" y="6388100"/>
          <a:ext cx="419100" cy="312738"/>
        </p:xfrm>
        <a:graphic>
          <a:graphicData uri="http://schemas.openxmlformats.org/presentationml/2006/ole">
            <p:oleObj spid="_x0000_s586758" name="Drawing" r:id="rId3" imgW="419040" imgH="312480" progId="Presentations.Drawing.16">
              <p:embed/>
            </p:oleObj>
          </a:graphicData>
        </a:graphic>
      </p:graphicFrame>
      <p:graphicFrame>
        <p:nvGraphicFramePr>
          <p:cNvPr id="586760" name="Object 8"/>
          <p:cNvGraphicFramePr>
            <a:graphicFrameLocks noChangeAspect="1"/>
          </p:cNvGraphicFramePr>
          <p:nvPr/>
        </p:nvGraphicFramePr>
        <p:xfrm>
          <a:off x="322263" y="1758950"/>
          <a:ext cx="8821737" cy="3748088"/>
        </p:xfrm>
        <a:graphic>
          <a:graphicData uri="http://schemas.openxmlformats.org/presentationml/2006/ole">
            <p:oleObj spid="_x0000_s586760" name="Drawing" r:id="rId4" imgW="8877240" imgH="3772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777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77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77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7782" name="Object 6"/>
          <p:cNvGraphicFramePr>
            <a:graphicFrameLocks noChangeAspect="1"/>
          </p:cNvGraphicFramePr>
          <p:nvPr/>
        </p:nvGraphicFramePr>
        <p:xfrm>
          <a:off x="8594725" y="6388100"/>
          <a:ext cx="419100" cy="312738"/>
        </p:xfrm>
        <a:graphic>
          <a:graphicData uri="http://schemas.openxmlformats.org/presentationml/2006/ole">
            <p:oleObj spid="_x0000_s587782" name="Drawing" r:id="rId3" imgW="419040" imgH="312480" progId="Presentations.Drawing.16">
              <p:embed/>
            </p:oleObj>
          </a:graphicData>
        </a:graphic>
      </p:graphicFrame>
      <p:graphicFrame>
        <p:nvGraphicFramePr>
          <p:cNvPr id="587784" name="Object 8"/>
          <p:cNvGraphicFramePr>
            <a:graphicFrameLocks noChangeAspect="1"/>
          </p:cNvGraphicFramePr>
          <p:nvPr/>
        </p:nvGraphicFramePr>
        <p:xfrm>
          <a:off x="322263" y="1758950"/>
          <a:ext cx="8821737" cy="4113213"/>
        </p:xfrm>
        <a:graphic>
          <a:graphicData uri="http://schemas.openxmlformats.org/presentationml/2006/ole">
            <p:oleObj spid="_x0000_s587784" name="Drawing" r:id="rId4" imgW="8877240" imgH="4137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4989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498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498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49894" name="Object 6"/>
          <p:cNvGraphicFramePr>
            <a:graphicFrameLocks noChangeAspect="1"/>
          </p:cNvGraphicFramePr>
          <p:nvPr/>
        </p:nvGraphicFramePr>
        <p:xfrm>
          <a:off x="8594725" y="6388100"/>
          <a:ext cx="419100" cy="312738"/>
        </p:xfrm>
        <a:graphic>
          <a:graphicData uri="http://schemas.openxmlformats.org/presentationml/2006/ole">
            <p:oleObj spid="_x0000_s549894" name="Drawing" r:id="rId3" imgW="419040" imgH="312480" progId="Presentations.Drawing.16">
              <p:embed/>
            </p:oleObj>
          </a:graphicData>
        </a:graphic>
      </p:graphicFrame>
      <p:graphicFrame>
        <p:nvGraphicFramePr>
          <p:cNvPr id="549896" name="Object 8"/>
          <p:cNvGraphicFramePr>
            <a:graphicFrameLocks noChangeAspect="1"/>
          </p:cNvGraphicFramePr>
          <p:nvPr/>
        </p:nvGraphicFramePr>
        <p:xfrm>
          <a:off x="322263" y="1758950"/>
          <a:ext cx="8821737" cy="3748088"/>
        </p:xfrm>
        <a:graphic>
          <a:graphicData uri="http://schemas.openxmlformats.org/presentationml/2006/ole">
            <p:oleObj spid="_x0000_s549896" name="Drawing" r:id="rId4" imgW="8877240" imgH="3772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880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88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88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8806" name="Object 6"/>
          <p:cNvGraphicFramePr>
            <a:graphicFrameLocks noChangeAspect="1"/>
          </p:cNvGraphicFramePr>
          <p:nvPr/>
        </p:nvGraphicFramePr>
        <p:xfrm>
          <a:off x="8594725" y="6388100"/>
          <a:ext cx="419100" cy="312738"/>
        </p:xfrm>
        <a:graphic>
          <a:graphicData uri="http://schemas.openxmlformats.org/presentationml/2006/ole">
            <p:oleObj spid="_x0000_s588806" name="Drawing" r:id="rId3" imgW="419040" imgH="312480" progId="Presentations.Drawing.16">
              <p:embed/>
            </p:oleObj>
          </a:graphicData>
        </a:graphic>
      </p:graphicFrame>
      <p:graphicFrame>
        <p:nvGraphicFramePr>
          <p:cNvPr id="588809" name="Object 9"/>
          <p:cNvGraphicFramePr>
            <a:graphicFrameLocks noChangeAspect="1"/>
          </p:cNvGraphicFramePr>
          <p:nvPr/>
        </p:nvGraphicFramePr>
        <p:xfrm>
          <a:off x="322263" y="1758950"/>
          <a:ext cx="8821737" cy="4830763"/>
        </p:xfrm>
        <a:graphic>
          <a:graphicData uri="http://schemas.openxmlformats.org/presentationml/2006/ole">
            <p:oleObj spid="_x0000_s588809" name="Drawing" r:id="rId4" imgW="8877240" imgH="4861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8982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898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898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89830" name="Object 6"/>
          <p:cNvGraphicFramePr>
            <a:graphicFrameLocks noChangeAspect="1"/>
          </p:cNvGraphicFramePr>
          <p:nvPr/>
        </p:nvGraphicFramePr>
        <p:xfrm>
          <a:off x="112713" y="6388100"/>
          <a:ext cx="419100" cy="312738"/>
        </p:xfrm>
        <a:graphic>
          <a:graphicData uri="http://schemas.openxmlformats.org/presentationml/2006/ole">
            <p:oleObj spid="_x0000_s589830" name="Drawing" r:id="rId3" imgW="419040" imgH="312480" progId="Presentations.Drawing.16">
              <p:embed/>
            </p:oleObj>
          </a:graphicData>
        </a:graphic>
      </p:graphicFrame>
      <p:graphicFrame>
        <p:nvGraphicFramePr>
          <p:cNvPr id="589832" name="Object 8"/>
          <p:cNvGraphicFramePr>
            <a:graphicFrameLocks noChangeAspect="1"/>
          </p:cNvGraphicFramePr>
          <p:nvPr/>
        </p:nvGraphicFramePr>
        <p:xfrm>
          <a:off x="322263" y="1758950"/>
          <a:ext cx="8821737" cy="4786313"/>
        </p:xfrm>
        <a:graphic>
          <a:graphicData uri="http://schemas.openxmlformats.org/presentationml/2006/ole">
            <p:oleObj spid="_x0000_s589832" name="Drawing" r:id="rId4" imgW="8877240" imgH="4815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085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08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08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0854" name="Object 6"/>
          <p:cNvGraphicFramePr>
            <a:graphicFrameLocks noChangeAspect="1"/>
          </p:cNvGraphicFramePr>
          <p:nvPr/>
        </p:nvGraphicFramePr>
        <p:xfrm>
          <a:off x="112713" y="6388100"/>
          <a:ext cx="419100" cy="312738"/>
        </p:xfrm>
        <a:graphic>
          <a:graphicData uri="http://schemas.openxmlformats.org/presentationml/2006/ole">
            <p:oleObj spid="_x0000_s590854" name="Drawing" r:id="rId3" imgW="419040" imgH="312480" progId="Presentations.Drawing.16">
              <p:embed/>
            </p:oleObj>
          </a:graphicData>
        </a:graphic>
      </p:graphicFrame>
      <p:graphicFrame>
        <p:nvGraphicFramePr>
          <p:cNvPr id="590858" name="Object 10"/>
          <p:cNvGraphicFramePr>
            <a:graphicFrameLocks noChangeAspect="1"/>
          </p:cNvGraphicFramePr>
          <p:nvPr/>
        </p:nvGraphicFramePr>
        <p:xfrm>
          <a:off x="322263" y="1758950"/>
          <a:ext cx="8821737" cy="4186238"/>
        </p:xfrm>
        <a:graphic>
          <a:graphicData uri="http://schemas.openxmlformats.org/presentationml/2006/ole">
            <p:oleObj spid="_x0000_s590858" name="Drawing" r:id="rId4" imgW="8877240" imgH="42138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187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18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187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1880" name="Object 8"/>
          <p:cNvGraphicFramePr>
            <a:graphicFrameLocks noChangeAspect="1"/>
          </p:cNvGraphicFramePr>
          <p:nvPr/>
        </p:nvGraphicFramePr>
        <p:xfrm>
          <a:off x="322263" y="1758950"/>
          <a:ext cx="8821737" cy="4113213"/>
        </p:xfrm>
        <a:graphic>
          <a:graphicData uri="http://schemas.openxmlformats.org/presentationml/2006/ole">
            <p:oleObj spid="_x0000_s591880" name="Drawing" r:id="rId3" imgW="8877240" imgH="4137840" progId="Presentations.Drawing.16">
              <p:embed/>
            </p:oleObj>
          </a:graphicData>
        </a:graphic>
      </p:graphicFrame>
      <p:graphicFrame>
        <p:nvGraphicFramePr>
          <p:cNvPr id="591881" name="Object 9"/>
          <p:cNvGraphicFramePr>
            <a:graphicFrameLocks noChangeAspect="1"/>
          </p:cNvGraphicFramePr>
          <p:nvPr/>
        </p:nvGraphicFramePr>
        <p:xfrm>
          <a:off x="8594725" y="6388100"/>
          <a:ext cx="419100" cy="312738"/>
        </p:xfrm>
        <a:graphic>
          <a:graphicData uri="http://schemas.openxmlformats.org/presentationml/2006/ole">
            <p:oleObj spid="_x0000_s591881"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289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290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290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2903" name="Object 7"/>
          <p:cNvGraphicFramePr>
            <a:graphicFrameLocks noChangeAspect="1"/>
          </p:cNvGraphicFramePr>
          <p:nvPr/>
        </p:nvGraphicFramePr>
        <p:xfrm>
          <a:off x="112713" y="6388100"/>
          <a:ext cx="419100" cy="312738"/>
        </p:xfrm>
        <a:graphic>
          <a:graphicData uri="http://schemas.openxmlformats.org/presentationml/2006/ole">
            <p:oleObj spid="_x0000_s592903" name="Drawing" r:id="rId3" imgW="419040" imgH="312480" progId="Presentations.Drawing.16">
              <p:embed/>
            </p:oleObj>
          </a:graphicData>
        </a:graphic>
      </p:graphicFrame>
      <p:graphicFrame>
        <p:nvGraphicFramePr>
          <p:cNvPr id="592904" name="Object 8"/>
          <p:cNvGraphicFramePr>
            <a:graphicFrameLocks noChangeAspect="1"/>
          </p:cNvGraphicFramePr>
          <p:nvPr/>
        </p:nvGraphicFramePr>
        <p:xfrm>
          <a:off x="322263" y="1758950"/>
          <a:ext cx="8821737" cy="4830763"/>
        </p:xfrm>
        <a:graphic>
          <a:graphicData uri="http://schemas.openxmlformats.org/presentationml/2006/ole">
            <p:oleObj spid="_x0000_s592904" name="Drawing" r:id="rId4" imgW="8877240" imgH="4861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392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39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392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3929" name="Object 9"/>
          <p:cNvGraphicFramePr>
            <a:graphicFrameLocks noChangeAspect="1"/>
          </p:cNvGraphicFramePr>
          <p:nvPr/>
        </p:nvGraphicFramePr>
        <p:xfrm>
          <a:off x="8594725" y="6388100"/>
          <a:ext cx="419100" cy="312738"/>
        </p:xfrm>
        <a:graphic>
          <a:graphicData uri="http://schemas.openxmlformats.org/presentationml/2006/ole">
            <p:oleObj spid="_x0000_s593929" name="Drawing" r:id="rId3" imgW="419040" imgH="312480" progId="Presentations.Drawing.16">
              <p:embed/>
            </p:oleObj>
          </a:graphicData>
        </a:graphic>
      </p:graphicFrame>
      <p:graphicFrame>
        <p:nvGraphicFramePr>
          <p:cNvPr id="593930" name="Object 10"/>
          <p:cNvGraphicFramePr>
            <a:graphicFrameLocks noChangeAspect="1"/>
          </p:cNvGraphicFramePr>
          <p:nvPr/>
        </p:nvGraphicFramePr>
        <p:xfrm>
          <a:off x="322263" y="1758950"/>
          <a:ext cx="8643937" cy="4254500"/>
        </p:xfrm>
        <a:graphic>
          <a:graphicData uri="http://schemas.openxmlformats.org/presentationml/2006/ole">
            <p:oleObj spid="_x0000_s593930" name="Drawing" r:id="rId4" imgW="9250560" imgH="45493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494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49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49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4950" name="Object 6"/>
          <p:cNvGraphicFramePr>
            <a:graphicFrameLocks noChangeAspect="1"/>
          </p:cNvGraphicFramePr>
          <p:nvPr/>
        </p:nvGraphicFramePr>
        <p:xfrm>
          <a:off x="112713" y="6388100"/>
          <a:ext cx="419100" cy="312738"/>
        </p:xfrm>
        <a:graphic>
          <a:graphicData uri="http://schemas.openxmlformats.org/presentationml/2006/ole">
            <p:oleObj spid="_x0000_s594950" name="Drawing" r:id="rId3" imgW="419040" imgH="312480" progId="Presentations.Drawing.16">
              <p:embed/>
            </p:oleObj>
          </a:graphicData>
        </a:graphic>
      </p:graphicFrame>
      <p:graphicFrame>
        <p:nvGraphicFramePr>
          <p:cNvPr id="594953" name="Object 9"/>
          <p:cNvGraphicFramePr>
            <a:graphicFrameLocks noChangeAspect="1"/>
          </p:cNvGraphicFramePr>
          <p:nvPr/>
        </p:nvGraphicFramePr>
        <p:xfrm>
          <a:off x="322263" y="1758950"/>
          <a:ext cx="8821737" cy="4786313"/>
        </p:xfrm>
        <a:graphic>
          <a:graphicData uri="http://schemas.openxmlformats.org/presentationml/2006/ole">
            <p:oleObj spid="_x0000_s594953" name="Drawing" r:id="rId4" imgW="8877240" imgH="4815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597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59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597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5974" name="Object 6"/>
          <p:cNvGraphicFramePr>
            <a:graphicFrameLocks noChangeAspect="1"/>
          </p:cNvGraphicFramePr>
          <p:nvPr/>
        </p:nvGraphicFramePr>
        <p:xfrm>
          <a:off x="112713" y="6388100"/>
          <a:ext cx="419100" cy="312738"/>
        </p:xfrm>
        <a:graphic>
          <a:graphicData uri="http://schemas.openxmlformats.org/presentationml/2006/ole">
            <p:oleObj spid="_x0000_s595974" name="Drawing" r:id="rId3" imgW="419040" imgH="312480" progId="Presentations.Drawing.16">
              <p:embed/>
            </p:oleObj>
          </a:graphicData>
        </a:graphic>
      </p:graphicFrame>
      <p:graphicFrame>
        <p:nvGraphicFramePr>
          <p:cNvPr id="595976" name="Object 8"/>
          <p:cNvGraphicFramePr>
            <a:graphicFrameLocks noChangeAspect="1"/>
          </p:cNvGraphicFramePr>
          <p:nvPr/>
        </p:nvGraphicFramePr>
        <p:xfrm>
          <a:off x="322263" y="1758950"/>
          <a:ext cx="8821737" cy="4467225"/>
        </p:xfrm>
        <a:graphic>
          <a:graphicData uri="http://schemas.openxmlformats.org/presentationml/2006/ole">
            <p:oleObj spid="_x0000_s595976" name="Drawing" r:id="rId4" imgW="8877240" imgH="44956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699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699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699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6998" name="Object 6"/>
          <p:cNvGraphicFramePr>
            <a:graphicFrameLocks noChangeAspect="1"/>
          </p:cNvGraphicFramePr>
          <p:nvPr/>
        </p:nvGraphicFramePr>
        <p:xfrm>
          <a:off x="112713" y="6388100"/>
          <a:ext cx="419100" cy="312738"/>
        </p:xfrm>
        <a:graphic>
          <a:graphicData uri="http://schemas.openxmlformats.org/presentationml/2006/ole">
            <p:oleObj spid="_x0000_s596998" name="Drawing" r:id="rId3" imgW="419040" imgH="312480" progId="Presentations.Drawing.16">
              <p:embed/>
            </p:oleObj>
          </a:graphicData>
        </a:graphic>
      </p:graphicFrame>
      <p:graphicFrame>
        <p:nvGraphicFramePr>
          <p:cNvPr id="597000" name="Object 8"/>
          <p:cNvGraphicFramePr>
            <a:graphicFrameLocks noChangeAspect="1"/>
          </p:cNvGraphicFramePr>
          <p:nvPr/>
        </p:nvGraphicFramePr>
        <p:xfrm>
          <a:off x="322263" y="1758950"/>
          <a:ext cx="8821737" cy="4686300"/>
        </p:xfrm>
        <a:graphic>
          <a:graphicData uri="http://schemas.openxmlformats.org/presentationml/2006/ole">
            <p:oleObj spid="_x0000_s597000" name="Drawing" r:id="rId4" imgW="8877240" imgH="4716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801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802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802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8024" name="Object 8"/>
          <p:cNvGraphicFramePr>
            <a:graphicFrameLocks noChangeAspect="1"/>
          </p:cNvGraphicFramePr>
          <p:nvPr/>
        </p:nvGraphicFramePr>
        <p:xfrm>
          <a:off x="322263" y="1758950"/>
          <a:ext cx="8821737" cy="4748213"/>
        </p:xfrm>
        <a:graphic>
          <a:graphicData uri="http://schemas.openxmlformats.org/presentationml/2006/ole">
            <p:oleObj spid="_x0000_s598024" name="Drawing" r:id="rId3" imgW="8877240" imgH="4777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091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091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091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0918" name="Object 6"/>
          <p:cNvGraphicFramePr>
            <a:graphicFrameLocks noChangeAspect="1"/>
          </p:cNvGraphicFramePr>
          <p:nvPr/>
        </p:nvGraphicFramePr>
        <p:xfrm>
          <a:off x="8594725" y="6388100"/>
          <a:ext cx="419100" cy="312738"/>
        </p:xfrm>
        <a:graphic>
          <a:graphicData uri="http://schemas.openxmlformats.org/presentationml/2006/ole">
            <p:oleObj spid="_x0000_s550918" name="Drawing" r:id="rId3" imgW="419040" imgH="312480" progId="Presentations.Drawing.16">
              <p:embed/>
            </p:oleObj>
          </a:graphicData>
        </a:graphic>
      </p:graphicFrame>
      <p:graphicFrame>
        <p:nvGraphicFramePr>
          <p:cNvPr id="550920" name="Object 8"/>
          <p:cNvGraphicFramePr>
            <a:graphicFrameLocks noChangeAspect="1"/>
          </p:cNvGraphicFramePr>
          <p:nvPr/>
        </p:nvGraphicFramePr>
        <p:xfrm>
          <a:off x="322263" y="1758950"/>
          <a:ext cx="8821737" cy="4467225"/>
        </p:xfrm>
        <a:graphic>
          <a:graphicData uri="http://schemas.openxmlformats.org/presentationml/2006/ole">
            <p:oleObj spid="_x0000_s550920" name="Drawing" r:id="rId4" imgW="8877240" imgH="44956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9904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59904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9904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99047" name="Object 7"/>
          <p:cNvGraphicFramePr>
            <a:graphicFrameLocks noChangeAspect="1"/>
          </p:cNvGraphicFramePr>
          <p:nvPr/>
        </p:nvGraphicFramePr>
        <p:xfrm>
          <a:off x="322263" y="1758950"/>
          <a:ext cx="8821737" cy="4816475"/>
        </p:xfrm>
        <a:graphic>
          <a:graphicData uri="http://schemas.openxmlformats.org/presentationml/2006/ole">
            <p:oleObj spid="_x0000_s599047" name="Drawing" r:id="rId3" imgW="8877240" imgH="4846320" progId="Presentations.Drawing.16">
              <p:embed/>
            </p:oleObj>
          </a:graphicData>
        </a:graphic>
      </p:graphicFrame>
      <p:graphicFrame>
        <p:nvGraphicFramePr>
          <p:cNvPr id="599048" name="Object 8"/>
          <p:cNvGraphicFramePr>
            <a:graphicFrameLocks noChangeAspect="1"/>
          </p:cNvGraphicFramePr>
          <p:nvPr/>
        </p:nvGraphicFramePr>
        <p:xfrm>
          <a:off x="112713" y="6388100"/>
          <a:ext cx="419100" cy="312738"/>
        </p:xfrm>
        <a:graphic>
          <a:graphicData uri="http://schemas.openxmlformats.org/presentationml/2006/ole">
            <p:oleObj spid="_x0000_s599048"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006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00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006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0071" name="Object 7"/>
          <p:cNvGraphicFramePr>
            <a:graphicFrameLocks noChangeAspect="1"/>
          </p:cNvGraphicFramePr>
          <p:nvPr/>
        </p:nvGraphicFramePr>
        <p:xfrm>
          <a:off x="112713" y="6388100"/>
          <a:ext cx="419100" cy="312738"/>
        </p:xfrm>
        <a:graphic>
          <a:graphicData uri="http://schemas.openxmlformats.org/presentationml/2006/ole">
            <p:oleObj spid="_x0000_s600071" name="Drawing" r:id="rId3" imgW="419040" imgH="312480" progId="Presentations.Drawing.16">
              <p:embed/>
            </p:oleObj>
          </a:graphicData>
        </a:graphic>
      </p:graphicFrame>
      <p:graphicFrame>
        <p:nvGraphicFramePr>
          <p:cNvPr id="600074" name="Object 10"/>
          <p:cNvGraphicFramePr>
            <a:graphicFrameLocks noChangeAspect="1"/>
          </p:cNvGraphicFramePr>
          <p:nvPr/>
        </p:nvGraphicFramePr>
        <p:xfrm>
          <a:off x="831850" y="1758950"/>
          <a:ext cx="7556500" cy="4887913"/>
        </p:xfrm>
        <a:graphic>
          <a:graphicData uri="http://schemas.openxmlformats.org/presentationml/2006/ole">
            <p:oleObj spid="_x0000_s600074" name="Drawing" r:id="rId4" imgW="7787520" imgH="50367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109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10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10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1096" name="Object 8"/>
          <p:cNvGraphicFramePr>
            <a:graphicFrameLocks noChangeAspect="1"/>
          </p:cNvGraphicFramePr>
          <p:nvPr/>
        </p:nvGraphicFramePr>
        <p:xfrm>
          <a:off x="322263" y="1758950"/>
          <a:ext cx="8821737" cy="4113213"/>
        </p:xfrm>
        <a:graphic>
          <a:graphicData uri="http://schemas.openxmlformats.org/presentationml/2006/ole">
            <p:oleObj spid="_x0000_s601096" name="Drawing" r:id="rId3" imgW="8877240" imgH="4137840" progId="Presentations.Drawing.16">
              <p:embed/>
            </p:oleObj>
          </a:graphicData>
        </a:graphic>
      </p:graphicFrame>
      <p:graphicFrame>
        <p:nvGraphicFramePr>
          <p:cNvPr id="601097" name="Object 9"/>
          <p:cNvGraphicFramePr>
            <a:graphicFrameLocks noChangeAspect="1"/>
          </p:cNvGraphicFramePr>
          <p:nvPr/>
        </p:nvGraphicFramePr>
        <p:xfrm>
          <a:off x="8594725" y="6388100"/>
          <a:ext cx="419100" cy="312738"/>
        </p:xfrm>
        <a:graphic>
          <a:graphicData uri="http://schemas.openxmlformats.org/presentationml/2006/ole">
            <p:oleObj spid="_x0000_s601097"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211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211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211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2120" name="Object 8"/>
          <p:cNvGraphicFramePr>
            <a:graphicFrameLocks noChangeAspect="1"/>
          </p:cNvGraphicFramePr>
          <p:nvPr/>
        </p:nvGraphicFramePr>
        <p:xfrm>
          <a:off x="8594725" y="6388100"/>
          <a:ext cx="419100" cy="312738"/>
        </p:xfrm>
        <a:graphic>
          <a:graphicData uri="http://schemas.openxmlformats.org/presentationml/2006/ole">
            <p:oleObj spid="_x0000_s602120" name="Drawing" r:id="rId3" imgW="419040" imgH="312480" progId="Presentations.Drawing.16">
              <p:embed/>
            </p:oleObj>
          </a:graphicData>
        </a:graphic>
      </p:graphicFrame>
      <p:graphicFrame>
        <p:nvGraphicFramePr>
          <p:cNvPr id="602121" name="Object 9"/>
          <p:cNvGraphicFramePr>
            <a:graphicFrameLocks noChangeAspect="1"/>
          </p:cNvGraphicFramePr>
          <p:nvPr/>
        </p:nvGraphicFramePr>
        <p:xfrm>
          <a:off x="322263" y="1758950"/>
          <a:ext cx="8821737" cy="3748088"/>
        </p:xfrm>
        <a:graphic>
          <a:graphicData uri="http://schemas.openxmlformats.org/presentationml/2006/ole">
            <p:oleObj spid="_x0000_s602121" name="Drawing" r:id="rId4" imgW="8877240" imgH="3772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313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31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31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3143" name="Object 7"/>
          <p:cNvGraphicFramePr>
            <a:graphicFrameLocks noChangeAspect="1"/>
          </p:cNvGraphicFramePr>
          <p:nvPr/>
        </p:nvGraphicFramePr>
        <p:xfrm>
          <a:off x="8594725" y="6388100"/>
          <a:ext cx="419100" cy="312738"/>
        </p:xfrm>
        <a:graphic>
          <a:graphicData uri="http://schemas.openxmlformats.org/presentationml/2006/ole">
            <p:oleObj spid="_x0000_s603143" name="Drawing" r:id="rId3" imgW="419040" imgH="312480" progId="Presentations.Drawing.16">
              <p:embed/>
            </p:oleObj>
          </a:graphicData>
        </a:graphic>
      </p:graphicFrame>
      <p:graphicFrame>
        <p:nvGraphicFramePr>
          <p:cNvPr id="603145" name="Object 9"/>
          <p:cNvGraphicFramePr>
            <a:graphicFrameLocks noChangeAspect="1"/>
          </p:cNvGraphicFramePr>
          <p:nvPr/>
        </p:nvGraphicFramePr>
        <p:xfrm>
          <a:off x="322263" y="1758950"/>
          <a:ext cx="8821737" cy="4113213"/>
        </p:xfrm>
        <a:graphic>
          <a:graphicData uri="http://schemas.openxmlformats.org/presentationml/2006/ole">
            <p:oleObj spid="_x0000_s603145" name="Drawing" r:id="rId4" imgW="8877240" imgH="4137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416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416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416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4166" name="Object 6"/>
          <p:cNvGraphicFramePr>
            <a:graphicFrameLocks noChangeAspect="1"/>
          </p:cNvGraphicFramePr>
          <p:nvPr/>
        </p:nvGraphicFramePr>
        <p:xfrm>
          <a:off x="112713" y="6388100"/>
          <a:ext cx="419100" cy="312738"/>
        </p:xfrm>
        <a:graphic>
          <a:graphicData uri="http://schemas.openxmlformats.org/presentationml/2006/ole">
            <p:oleObj spid="_x0000_s604166" name="Drawing" r:id="rId3" imgW="419040" imgH="312480" progId="Presentations.Drawing.16">
              <p:embed/>
            </p:oleObj>
          </a:graphicData>
        </a:graphic>
      </p:graphicFrame>
      <p:graphicFrame>
        <p:nvGraphicFramePr>
          <p:cNvPr id="604169" name="Object 9"/>
          <p:cNvGraphicFramePr>
            <a:graphicFrameLocks noChangeAspect="1"/>
          </p:cNvGraphicFramePr>
          <p:nvPr/>
        </p:nvGraphicFramePr>
        <p:xfrm>
          <a:off x="322263" y="1758950"/>
          <a:ext cx="8821737" cy="4830763"/>
        </p:xfrm>
        <a:graphic>
          <a:graphicData uri="http://schemas.openxmlformats.org/presentationml/2006/ole">
            <p:oleObj spid="_x0000_s604169" name="Drawing" r:id="rId4" imgW="8877240" imgH="4861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518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518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518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5192" name="Object 8"/>
          <p:cNvGraphicFramePr>
            <a:graphicFrameLocks noChangeAspect="1"/>
          </p:cNvGraphicFramePr>
          <p:nvPr/>
        </p:nvGraphicFramePr>
        <p:xfrm>
          <a:off x="322263" y="1758950"/>
          <a:ext cx="8821737" cy="4113213"/>
        </p:xfrm>
        <a:graphic>
          <a:graphicData uri="http://schemas.openxmlformats.org/presentationml/2006/ole">
            <p:oleObj spid="_x0000_s605192" name="Drawing" r:id="rId3" imgW="8877240" imgH="4137840" progId="Presentations.Drawing.16">
              <p:embed/>
            </p:oleObj>
          </a:graphicData>
        </a:graphic>
      </p:graphicFrame>
      <p:graphicFrame>
        <p:nvGraphicFramePr>
          <p:cNvPr id="605193" name="Object 9"/>
          <p:cNvGraphicFramePr>
            <a:graphicFrameLocks noChangeAspect="1"/>
          </p:cNvGraphicFramePr>
          <p:nvPr/>
        </p:nvGraphicFramePr>
        <p:xfrm>
          <a:off x="8594725" y="6388100"/>
          <a:ext cx="419100" cy="312738"/>
        </p:xfrm>
        <a:graphic>
          <a:graphicData uri="http://schemas.openxmlformats.org/presentationml/2006/ole">
            <p:oleObj spid="_x0000_s605193"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621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621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621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6215" name="Object 7"/>
          <p:cNvGraphicFramePr>
            <a:graphicFrameLocks noChangeAspect="1"/>
          </p:cNvGraphicFramePr>
          <p:nvPr/>
        </p:nvGraphicFramePr>
        <p:xfrm>
          <a:off x="8594725" y="6388100"/>
          <a:ext cx="419100" cy="312738"/>
        </p:xfrm>
        <a:graphic>
          <a:graphicData uri="http://schemas.openxmlformats.org/presentationml/2006/ole">
            <p:oleObj spid="_x0000_s606215" name="Drawing" r:id="rId3" imgW="419040" imgH="312480" progId="Presentations.Drawing.16">
              <p:embed/>
            </p:oleObj>
          </a:graphicData>
        </a:graphic>
      </p:graphicFrame>
      <p:graphicFrame>
        <p:nvGraphicFramePr>
          <p:cNvPr id="606217" name="Object 9"/>
          <p:cNvGraphicFramePr>
            <a:graphicFrameLocks noChangeAspect="1"/>
          </p:cNvGraphicFramePr>
          <p:nvPr/>
        </p:nvGraphicFramePr>
        <p:xfrm>
          <a:off x="322263" y="1758950"/>
          <a:ext cx="8821737" cy="4816475"/>
        </p:xfrm>
        <a:graphic>
          <a:graphicData uri="http://schemas.openxmlformats.org/presentationml/2006/ole">
            <p:oleObj spid="_x0000_s606217" name="Drawing" r:id="rId4" imgW="8877240" imgH="48463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723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723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723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7238" name="Object 6"/>
          <p:cNvGraphicFramePr>
            <a:graphicFrameLocks noChangeAspect="1"/>
          </p:cNvGraphicFramePr>
          <p:nvPr/>
        </p:nvGraphicFramePr>
        <p:xfrm>
          <a:off x="8594725" y="6388100"/>
          <a:ext cx="419100" cy="312738"/>
        </p:xfrm>
        <a:graphic>
          <a:graphicData uri="http://schemas.openxmlformats.org/presentationml/2006/ole">
            <p:oleObj spid="_x0000_s607238" name="Drawing" r:id="rId3" imgW="419040" imgH="312480" progId="Presentations.Drawing.16">
              <p:embed/>
            </p:oleObj>
          </a:graphicData>
        </a:graphic>
      </p:graphicFrame>
      <p:graphicFrame>
        <p:nvGraphicFramePr>
          <p:cNvPr id="607241" name="Object 9"/>
          <p:cNvGraphicFramePr>
            <a:graphicFrameLocks noChangeAspect="1"/>
          </p:cNvGraphicFramePr>
          <p:nvPr/>
        </p:nvGraphicFramePr>
        <p:xfrm>
          <a:off x="322263" y="1758950"/>
          <a:ext cx="8548687" cy="4576763"/>
        </p:xfrm>
        <a:graphic>
          <a:graphicData uri="http://schemas.openxmlformats.org/presentationml/2006/ole">
            <p:oleObj spid="_x0000_s607241" name="Drawing" r:id="rId4" imgW="9067680" imgH="4853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825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826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826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8262" name="Object 6"/>
          <p:cNvGraphicFramePr>
            <a:graphicFrameLocks noChangeAspect="1"/>
          </p:cNvGraphicFramePr>
          <p:nvPr/>
        </p:nvGraphicFramePr>
        <p:xfrm>
          <a:off x="112713" y="6388100"/>
          <a:ext cx="419100" cy="312738"/>
        </p:xfrm>
        <a:graphic>
          <a:graphicData uri="http://schemas.openxmlformats.org/presentationml/2006/ole">
            <p:oleObj spid="_x0000_s608262" name="Drawing" r:id="rId3" imgW="419040" imgH="312480" progId="Presentations.Drawing.16">
              <p:embed/>
            </p:oleObj>
          </a:graphicData>
        </a:graphic>
      </p:graphicFrame>
      <p:graphicFrame>
        <p:nvGraphicFramePr>
          <p:cNvPr id="608264" name="Object 8"/>
          <p:cNvGraphicFramePr>
            <a:graphicFrameLocks noChangeAspect="1"/>
          </p:cNvGraphicFramePr>
          <p:nvPr/>
        </p:nvGraphicFramePr>
        <p:xfrm>
          <a:off x="322263" y="1758950"/>
          <a:ext cx="8821737" cy="4854575"/>
        </p:xfrm>
        <a:graphic>
          <a:graphicData uri="http://schemas.openxmlformats.org/presentationml/2006/ole">
            <p:oleObj spid="_x0000_s608264" name="Drawing" r:id="rId4" imgW="8877240" imgH="488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193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194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194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1942" name="Object 6"/>
          <p:cNvGraphicFramePr>
            <a:graphicFrameLocks noChangeAspect="1"/>
          </p:cNvGraphicFramePr>
          <p:nvPr/>
        </p:nvGraphicFramePr>
        <p:xfrm>
          <a:off x="8594725" y="6388100"/>
          <a:ext cx="419100" cy="312738"/>
        </p:xfrm>
        <a:graphic>
          <a:graphicData uri="http://schemas.openxmlformats.org/presentationml/2006/ole">
            <p:oleObj spid="_x0000_s551942" name="Drawing" r:id="rId3" imgW="419040" imgH="312480" progId="Presentations.Drawing.16">
              <p:embed/>
            </p:oleObj>
          </a:graphicData>
        </a:graphic>
      </p:graphicFrame>
      <p:graphicFrame>
        <p:nvGraphicFramePr>
          <p:cNvPr id="551945" name="Object 9"/>
          <p:cNvGraphicFramePr>
            <a:graphicFrameLocks noChangeAspect="1"/>
          </p:cNvGraphicFramePr>
          <p:nvPr/>
        </p:nvGraphicFramePr>
        <p:xfrm>
          <a:off x="322263" y="1758950"/>
          <a:ext cx="8821737" cy="4816475"/>
        </p:xfrm>
        <a:graphic>
          <a:graphicData uri="http://schemas.openxmlformats.org/presentationml/2006/ole">
            <p:oleObj spid="_x0000_s551945" name="Drawing" r:id="rId4" imgW="8877240" imgH="48463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0928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0928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0928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09286" name="Object 6"/>
          <p:cNvGraphicFramePr>
            <a:graphicFrameLocks noChangeAspect="1"/>
          </p:cNvGraphicFramePr>
          <p:nvPr/>
        </p:nvGraphicFramePr>
        <p:xfrm>
          <a:off x="112713" y="6388100"/>
          <a:ext cx="419100" cy="312738"/>
        </p:xfrm>
        <a:graphic>
          <a:graphicData uri="http://schemas.openxmlformats.org/presentationml/2006/ole">
            <p:oleObj spid="_x0000_s609286" name="Drawing" r:id="rId3" imgW="419040" imgH="312480" progId="Presentations.Drawing.16">
              <p:embed/>
            </p:oleObj>
          </a:graphicData>
        </a:graphic>
      </p:graphicFrame>
      <p:graphicFrame>
        <p:nvGraphicFramePr>
          <p:cNvPr id="609288" name="Object 8"/>
          <p:cNvGraphicFramePr>
            <a:graphicFrameLocks noChangeAspect="1"/>
          </p:cNvGraphicFramePr>
          <p:nvPr/>
        </p:nvGraphicFramePr>
        <p:xfrm>
          <a:off x="322263" y="1758950"/>
          <a:ext cx="8821737" cy="4854575"/>
        </p:xfrm>
        <a:graphic>
          <a:graphicData uri="http://schemas.openxmlformats.org/presentationml/2006/ole">
            <p:oleObj spid="_x0000_s609288" name="Drawing" r:id="rId4" imgW="8877240" imgH="4884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2771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2771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2771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27718" name="Object 6"/>
          <p:cNvGraphicFramePr>
            <a:graphicFrameLocks noChangeAspect="1"/>
          </p:cNvGraphicFramePr>
          <p:nvPr/>
        </p:nvGraphicFramePr>
        <p:xfrm>
          <a:off x="112713" y="6388100"/>
          <a:ext cx="419100" cy="312738"/>
        </p:xfrm>
        <a:graphic>
          <a:graphicData uri="http://schemas.openxmlformats.org/presentationml/2006/ole">
            <p:oleObj spid="_x0000_s627718" name="Drawing" r:id="rId3" imgW="419040" imgH="312480" progId="Presentations.Drawing.16">
              <p:embed/>
            </p:oleObj>
          </a:graphicData>
        </a:graphic>
      </p:graphicFrame>
      <p:graphicFrame>
        <p:nvGraphicFramePr>
          <p:cNvPr id="627721" name="Object 9"/>
          <p:cNvGraphicFramePr>
            <a:graphicFrameLocks noChangeAspect="1"/>
          </p:cNvGraphicFramePr>
          <p:nvPr/>
        </p:nvGraphicFramePr>
        <p:xfrm>
          <a:off x="322263" y="1758950"/>
          <a:ext cx="8821737" cy="4822825"/>
        </p:xfrm>
        <a:graphic>
          <a:graphicData uri="http://schemas.openxmlformats.org/presentationml/2006/ole">
            <p:oleObj spid="_x0000_s627721" name="Drawing" r:id="rId4" imgW="8671680" imgH="47397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030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1030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030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0312" name="Object 8"/>
          <p:cNvGraphicFramePr>
            <a:graphicFrameLocks noChangeAspect="1"/>
          </p:cNvGraphicFramePr>
          <p:nvPr/>
        </p:nvGraphicFramePr>
        <p:xfrm>
          <a:off x="322263" y="1758950"/>
          <a:ext cx="8821737" cy="5021263"/>
        </p:xfrm>
        <a:graphic>
          <a:graphicData uri="http://schemas.openxmlformats.org/presentationml/2006/ole">
            <p:oleObj spid="_x0000_s610312" name="Drawing" r:id="rId3" imgW="8877240" imgH="50522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133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1133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133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1335" name="Object 7"/>
          <p:cNvGraphicFramePr>
            <a:graphicFrameLocks noChangeAspect="1"/>
          </p:cNvGraphicFramePr>
          <p:nvPr/>
        </p:nvGraphicFramePr>
        <p:xfrm>
          <a:off x="322263" y="1782763"/>
          <a:ext cx="8821737" cy="5043487"/>
        </p:xfrm>
        <a:graphic>
          <a:graphicData uri="http://schemas.openxmlformats.org/presentationml/2006/ole">
            <p:oleObj spid="_x0000_s611335" name="Drawing" r:id="rId3" imgW="8877240" imgH="507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235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1235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235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2359" name="Object 7"/>
          <p:cNvGraphicFramePr>
            <a:graphicFrameLocks noChangeAspect="1"/>
          </p:cNvGraphicFramePr>
          <p:nvPr/>
        </p:nvGraphicFramePr>
        <p:xfrm>
          <a:off x="322263" y="1758950"/>
          <a:ext cx="8821737" cy="4467225"/>
        </p:xfrm>
        <a:graphic>
          <a:graphicData uri="http://schemas.openxmlformats.org/presentationml/2006/ole">
            <p:oleObj spid="_x0000_s612359" name="Drawing" r:id="rId3" imgW="8877240" imgH="4495680" progId="Presentations.Drawing.16">
              <p:embed/>
            </p:oleObj>
          </a:graphicData>
        </a:graphic>
      </p:graphicFrame>
      <p:graphicFrame>
        <p:nvGraphicFramePr>
          <p:cNvPr id="612360" name="Object 8"/>
          <p:cNvGraphicFramePr>
            <a:graphicFrameLocks noChangeAspect="1"/>
          </p:cNvGraphicFramePr>
          <p:nvPr/>
        </p:nvGraphicFramePr>
        <p:xfrm>
          <a:off x="8594725" y="6388100"/>
          <a:ext cx="419100" cy="312738"/>
        </p:xfrm>
        <a:graphic>
          <a:graphicData uri="http://schemas.openxmlformats.org/presentationml/2006/ole">
            <p:oleObj spid="_x0000_s612360"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337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1338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338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3384" name="Object 8"/>
          <p:cNvGraphicFramePr>
            <a:graphicFrameLocks noChangeAspect="1"/>
          </p:cNvGraphicFramePr>
          <p:nvPr/>
        </p:nvGraphicFramePr>
        <p:xfrm>
          <a:off x="322263" y="1758950"/>
          <a:ext cx="8821737" cy="5021263"/>
        </p:xfrm>
        <a:graphic>
          <a:graphicData uri="http://schemas.openxmlformats.org/presentationml/2006/ole">
            <p:oleObj spid="_x0000_s613384" name="Drawing" r:id="rId3" imgW="8877240" imgH="50522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440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1440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440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4407" name="Object 7"/>
          <p:cNvGraphicFramePr>
            <a:graphicFrameLocks noChangeAspect="1"/>
          </p:cNvGraphicFramePr>
          <p:nvPr/>
        </p:nvGraphicFramePr>
        <p:xfrm>
          <a:off x="322263" y="1758950"/>
          <a:ext cx="8821737" cy="4672013"/>
        </p:xfrm>
        <a:graphic>
          <a:graphicData uri="http://schemas.openxmlformats.org/presentationml/2006/ole">
            <p:oleObj spid="_x0000_s614407" name="Drawing" r:id="rId3" imgW="8877240" imgH="4701600" progId="Presentations.Drawing.16">
              <p:embed/>
            </p:oleObj>
          </a:graphicData>
        </a:graphic>
      </p:graphicFrame>
      <p:graphicFrame>
        <p:nvGraphicFramePr>
          <p:cNvPr id="614408" name="Object 8"/>
          <p:cNvGraphicFramePr>
            <a:graphicFrameLocks noChangeAspect="1"/>
          </p:cNvGraphicFramePr>
          <p:nvPr/>
        </p:nvGraphicFramePr>
        <p:xfrm>
          <a:off x="8594725" y="6388100"/>
          <a:ext cx="419100" cy="312738"/>
        </p:xfrm>
        <a:graphic>
          <a:graphicData uri="http://schemas.openxmlformats.org/presentationml/2006/ole">
            <p:oleObj spid="_x0000_s614408"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542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Branding decisions</a:t>
            </a:r>
            <a:endParaRPr lang="en-US" b="1">
              <a:solidFill>
                <a:srgbClr val="0000FF"/>
              </a:solidFill>
              <a:latin typeface="Tahoma" pitchFamily="34" charset="0"/>
            </a:endParaRPr>
          </a:p>
        </p:txBody>
      </p:sp>
      <p:sp>
        <p:nvSpPr>
          <p:cNvPr id="61542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542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5432" name="Object 8"/>
          <p:cNvGraphicFramePr>
            <a:graphicFrameLocks noChangeAspect="1"/>
          </p:cNvGraphicFramePr>
          <p:nvPr/>
        </p:nvGraphicFramePr>
        <p:xfrm>
          <a:off x="322263" y="1758950"/>
          <a:ext cx="8821737" cy="4862513"/>
        </p:xfrm>
        <a:graphic>
          <a:graphicData uri="http://schemas.openxmlformats.org/presentationml/2006/ole">
            <p:oleObj spid="_x0000_s615432" name="Drawing" r:id="rId3" imgW="8877240" imgH="48920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645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Packaging aspects</a:t>
            </a:r>
            <a:endParaRPr lang="en-US" b="1">
              <a:solidFill>
                <a:srgbClr val="0000FF"/>
              </a:solidFill>
              <a:latin typeface="Tahoma" pitchFamily="34" charset="0"/>
            </a:endParaRPr>
          </a:p>
        </p:txBody>
      </p:sp>
      <p:sp>
        <p:nvSpPr>
          <p:cNvPr id="61645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645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6456" name="Object 8"/>
          <p:cNvGraphicFramePr>
            <a:graphicFrameLocks noChangeAspect="1"/>
          </p:cNvGraphicFramePr>
          <p:nvPr/>
        </p:nvGraphicFramePr>
        <p:xfrm>
          <a:off x="8594725" y="6388100"/>
          <a:ext cx="419100" cy="312738"/>
        </p:xfrm>
        <a:graphic>
          <a:graphicData uri="http://schemas.openxmlformats.org/presentationml/2006/ole">
            <p:oleObj spid="_x0000_s616456" name="Drawing" r:id="rId3" imgW="419040" imgH="312480" progId="Presentations.Drawing.16">
              <p:embed/>
            </p:oleObj>
          </a:graphicData>
        </a:graphic>
      </p:graphicFrame>
      <p:graphicFrame>
        <p:nvGraphicFramePr>
          <p:cNvPr id="616457" name="Object 9"/>
          <p:cNvGraphicFramePr>
            <a:graphicFrameLocks noChangeAspect="1"/>
          </p:cNvGraphicFramePr>
          <p:nvPr/>
        </p:nvGraphicFramePr>
        <p:xfrm>
          <a:off x="322263" y="1758950"/>
          <a:ext cx="8821737" cy="4816475"/>
        </p:xfrm>
        <a:graphic>
          <a:graphicData uri="http://schemas.openxmlformats.org/presentationml/2006/ole">
            <p:oleObj spid="_x0000_s616457" name="Drawing" r:id="rId4" imgW="8877240" imgH="48463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747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Packaging aspects</a:t>
            </a:r>
            <a:endParaRPr lang="en-US" b="1">
              <a:solidFill>
                <a:srgbClr val="0000FF"/>
              </a:solidFill>
              <a:latin typeface="Tahoma" pitchFamily="34" charset="0"/>
            </a:endParaRPr>
          </a:p>
        </p:txBody>
      </p:sp>
      <p:sp>
        <p:nvSpPr>
          <p:cNvPr id="61747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747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7479" name="Object 7"/>
          <p:cNvGraphicFramePr>
            <a:graphicFrameLocks noChangeAspect="1"/>
          </p:cNvGraphicFramePr>
          <p:nvPr/>
        </p:nvGraphicFramePr>
        <p:xfrm>
          <a:off x="322263" y="1758950"/>
          <a:ext cx="8821737" cy="3036888"/>
        </p:xfrm>
        <a:graphic>
          <a:graphicData uri="http://schemas.openxmlformats.org/presentationml/2006/ole">
            <p:oleObj spid="_x0000_s617479" name="Drawing" r:id="rId3" imgW="8877240" imgH="3055680" progId="Presentations.Drawing.16">
              <p:embed/>
            </p:oleObj>
          </a:graphicData>
        </a:graphic>
      </p:graphicFrame>
      <p:graphicFrame>
        <p:nvGraphicFramePr>
          <p:cNvPr id="617480" name="Object 8"/>
          <p:cNvGraphicFramePr>
            <a:graphicFrameLocks noChangeAspect="1"/>
          </p:cNvGraphicFramePr>
          <p:nvPr/>
        </p:nvGraphicFramePr>
        <p:xfrm>
          <a:off x="8594725" y="6388100"/>
          <a:ext cx="419100" cy="312738"/>
        </p:xfrm>
        <a:graphic>
          <a:graphicData uri="http://schemas.openxmlformats.org/presentationml/2006/ole">
            <p:oleObj spid="_x0000_s617480"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296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296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296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2966" name="Object 6"/>
          <p:cNvGraphicFramePr>
            <a:graphicFrameLocks noChangeAspect="1"/>
          </p:cNvGraphicFramePr>
          <p:nvPr/>
        </p:nvGraphicFramePr>
        <p:xfrm>
          <a:off x="8594725" y="6388100"/>
          <a:ext cx="419100" cy="312738"/>
        </p:xfrm>
        <a:graphic>
          <a:graphicData uri="http://schemas.openxmlformats.org/presentationml/2006/ole">
            <p:oleObj spid="_x0000_s552966" name="Drawing" r:id="rId3" imgW="419040" imgH="312480" progId="Presentations.Drawing.16">
              <p:embed/>
            </p:oleObj>
          </a:graphicData>
        </a:graphic>
      </p:graphicFrame>
      <p:graphicFrame>
        <p:nvGraphicFramePr>
          <p:cNvPr id="552968" name="Object 8"/>
          <p:cNvGraphicFramePr>
            <a:graphicFrameLocks noChangeAspect="1"/>
          </p:cNvGraphicFramePr>
          <p:nvPr/>
        </p:nvGraphicFramePr>
        <p:xfrm>
          <a:off x="322263" y="1758950"/>
          <a:ext cx="8821737" cy="3748088"/>
        </p:xfrm>
        <a:graphic>
          <a:graphicData uri="http://schemas.openxmlformats.org/presentationml/2006/ole">
            <p:oleObj spid="_x0000_s552968" name="Drawing" r:id="rId4" imgW="8877240" imgH="37720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849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Packaging aspects</a:t>
            </a:r>
            <a:endParaRPr lang="en-US" b="1">
              <a:solidFill>
                <a:srgbClr val="0000FF"/>
              </a:solidFill>
              <a:latin typeface="Tahoma" pitchFamily="34" charset="0"/>
            </a:endParaRPr>
          </a:p>
        </p:txBody>
      </p:sp>
      <p:sp>
        <p:nvSpPr>
          <p:cNvPr id="61850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850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8504" name="Object 8"/>
          <p:cNvGraphicFramePr>
            <a:graphicFrameLocks noChangeAspect="1"/>
          </p:cNvGraphicFramePr>
          <p:nvPr/>
        </p:nvGraphicFramePr>
        <p:xfrm>
          <a:off x="322263" y="1758950"/>
          <a:ext cx="8821737" cy="5021263"/>
        </p:xfrm>
        <a:graphic>
          <a:graphicData uri="http://schemas.openxmlformats.org/presentationml/2006/ole">
            <p:oleObj spid="_x0000_s618504" name="Drawing" r:id="rId3" imgW="8877240" imgH="50522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1952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Packaging aspects</a:t>
            </a:r>
            <a:endParaRPr lang="en-US" b="1">
              <a:solidFill>
                <a:srgbClr val="0000FF"/>
              </a:solidFill>
              <a:latin typeface="Tahoma" pitchFamily="34" charset="0"/>
            </a:endParaRPr>
          </a:p>
        </p:txBody>
      </p:sp>
      <p:sp>
        <p:nvSpPr>
          <p:cNvPr id="61952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1952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19528" name="Object 8"/>
          <p:cNvGraphicFramePr>
            <a:graphicFrameLocks noChangeAspect="1"/>
          </p:cNvGraphicFramePr>
          <p:nvPr/>
        </p:nvGraphicFramePr>
        <p:xfrm>
          <a:off x="322263" y="1758950"/>
          <a:ext cx="8821737" cy="4105275"/>
        </p:xfrm>
        <a:graphic>
          <a:graphicData uri="http://schemas.openxmlformats.org/presentationml/2006/ole">
            <p:oleObj spid="_x0000_s619528" name="Drawing" r:id="rId3" imgW="8877240" imgH="4129920" progId="Presentations.Drawing.16">
              <p:embed/>
            </p:oleObj>
          </a:graphicData>
        </a:graphic>
      </p:graphicFrame>
      <p:graphicFrame>
        <p:nvGraphicFramePr>
          <p:cNvPr id="619529" name="Object 9"/>
          <p:cNvGraphicFramePr>
            <a:graphicFrameLocks noChangeAspect="1"/>
          </p:cNvGraphicFramePr>
          <p:nvPr/>
        </p:nvGraphicFramePr>
        <p:xfrm>
          <a:off x="8594725" y="6388100"/>
          <a:ext cx="419100" cy="312738"/>
        </p:xfrm>
        <a:graphic>
          <a:graphicData uri="http://schemas.openxmlformats.org/presentationml/2006/ole">
            <p:oleObj spid="_x0000_s619529" name="Drawing" r:id="rId4" imgW="419040" imgH="312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2054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Packaging aspects</a:t>
            </a:r>
            <a:endParaRPr lang="en-US" b="1">
              <a:solidFill>
                <a:srgbClr val="0000FF"/>
              </a:solidFill>
              <a:latin typeface="Tahoma" pitchFamily="34" charset="0"/>
            </a:endParaRPr>
          </a:p>
        </p:txBody>
      </p:sp>
      <p:sp>
        <p:nvSpPr>
          <p:cNvPr id="62054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2054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20551" name="Object 7"/>
          <p:cNvGraphicFramePr>
            <a:graphicFrameLocks noChangeAspect="1"/>
          </p:cNvGraphicFramePr>
          <p:nvPr/>
        </p:nvGraphicFramePr>
        <p:xfrm>
          <a:off x="8594725" y="6388100"/>
          <a:ext cx="419100" cy="312738"/>
        </p:xfrm>
        <a:graphic>
          <a:graphicData uri="http://schemas.openxmlformats.org/presentationml/2006/ole">
            <p:oleObj spid="_x0000_s620551" name="Drawing" r:id="rId3" imgW="419040" imgH="312480" progId="Presentations.Drawing.16">
              <p:embed/>
            </p:oleObj>
          </a:graphicData>
        </a:graphic>
      </p:graphicFrame>
      <p:graphicFrame>
        <p:nvGraphicFramePr>
          <p:cNvPr id="620552" name="Object 8"/>
          <p:cNvGraphicFramePr>
            <a:graphicFrameLocks noChangeAspect="1"/>
          </p:cNvGraphicFramePr>
          <p:nvPr/>
        </p:nvGraphicFramePr>
        <p:xfrm>
          <a:off x="2308225" y="2046288"/>
          <a:ext cx="4498975" cy="3779837"/>
        </p:xfrm>
        <a:graphic>
          <a:graphicData uri="http://schemas.openxmlformats.org/presentationml/2006/ole">
            <p:oleObj spid="_x0000_s620552" name="CorelDRAW" r:id="rId4" imgW="4499563" imgH="3779913" progId="CorelDRAW.Graphic.12">
              <p:embed/>
            </p:oleObj>
          </a:graphicData>
        </a:graphic>
      </p:graphicFrame>
    </p:spTree>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2157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Packaging aspects</a:t>
            </a:r>
            <a:endParaRPr lang="en-US" b="1">
              <a:solidFill>
                <a:srgbClr val="0000FF"/>
              </a:solidFill>
              <a:latin typeface="Tahoma" pitchFamily="34" charset="0"/>
            </a:endParaRPr>
          </a:p>
        </p:txBody>
      </p:sp>
      <p:sp>
        <p:nvSpPr>
          <p:cNvPr id="62157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2157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21574" name="Object 6"/>
          <p:cNvGraphicFramePr>
            <a:graphicFrameLocks noChangeAspect="1"/>
          </p:cNvGraphicFramePr>
          <p:nvPr/>
        </p:nvGraphicFramePr>
        <p:xfrm>
          <a:off x="8594725" y="6388100"/>
          <a:ext cx="419100" cy="312738"/>
        </p:xfrm>
        <a:graphic>
          <a:graphicData uri="http://schemas.openxmlformats.org/presentationml/2006/ole">
            <p:oleObj spid="_x0000_s621574" name="Drawing" r:id="rId3" imgW="419040" imgH="312480" progId="Presentations.Drawing.16">
              <p:embed/>
            </p:oleObj>
          </a:graphicData>
        </a:graphic>
      </p:graphicFrame>
      <p:graphicFrame>
        <p:nvGraphicFramePr>
          <p:cNvPr id="621576" name="Object 8"/>
          <p:cNvGraphicFramePr>
            <a:graphicFrameLocks noChangeAspect="1"/>
          </p:cNvGraphicFramePr>
          <p:nvPr/>
        </p:nvGraphicFramePr>
        <p:xfrm>
          <a:off x="322263" y="1758950"/>
          <a:ext cx="8821737" cy="4672013"/>
        </p:xfrm>
        <a:graphic>
          <a:graphicData uri="http://schemas.openxmlformats.org/presentationml/2006/ole">
            <p:oleObj spid="_x0000_s621576" name="Drawing" r:id="rId4" imgW="8877240" imgH="47016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22595"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Packaging aspects</a:t>
            </a:r>
            <a:endParaRPr lang="en-US" b="1">
              <a:solidFill>
                <a:srgbClr val="0000FF"/>
              </a:solidFill>
              <a:latin typeface="Tahoma" pitchFamily="34" charset="0"/>
            </a:endParaRPr>
          </a:p>
        </p:txBody>
      </p:sp>
      <p:sp>
        <p:nvSpPr>
          <p:cNvPr id="622596"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22597"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22598" name="Object 6"/>
          <p:cNvGraphicFramePr>
            <a:graphicFrameLocks noChangeAspect="1"/>
          </p:cNvGraphicFramePr>
          <p:nvPr/>
        </p:nvGraphicFramePr>
        <p:xfrm>
          <a:off x="8594725" y="6388100"/>
          <a:ext cx="419100" cy="312738"/>
        </p:xfrm>
        <a:graphic>
          <a:graphicData uri="http://schemas.openxmlformats.org/presentationml/2006/ole">
            <p:oleObj spid="_x0000_s622598" name="Drawing" r:id="rId3" imgW="419040" imgH="312480" progId="Presentations.Drawing.16">
              <p:embed/>
            </p:oleObj>
          </a:graphicData>
        </a:graphic>
      </p:graphicFrame>
      <p:graphicFrame>
        <p:nvGraphicFramePr>
          <p:cNvPr id="622600" name="Object 8"/>
          <p:cNvGraphicFramePr>
            <a:graphicFrameLocks noChangeAspect="1"/>
          </p:cNvGraphicFramePr>
          <p:nvPr/>
        </p:nvGraphicFramePr>
        <p:xfrm>
          <a:off x="322263" y="1758950"/>
          <a:ext cx="8821737" cy="4830763"/>
        </p:xfrm>
        <a:graphic>
          <a:graphicData uri="http://schemas.openxmlformats.org/presentationml/2006/ole">
            <p:oleObj spid="_x0000_s622600" name="Drawing" r:id="rId4" imgW="8877240" imgH="4861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23619" name="Rectangle 3"/>
          <p:cNvSpPr>
            <a:spLocks noGrp="1" noChangeArrowheads="1"/>
          </p:cNvSpPr>
          <p:nvPr>
            <p:ph type="subTitle" idx="1"/>
          </p:nvPr>
        </p:nvSpPr>
        <p:spPr>
          <a:xfrm>
            <a:off x="0" y="1066800"/>
            <a:ext cx="9144000" cy="609600"/>
          </a:xfrm>
        </p:spPr>
        <p:txBody>
          <a:bodyPr/>
          <a:lstStyle/>
          <a:p>
            <a:r>
              <a:rPr lang="en-US" b="1">
                <a:latin typeface="Tahoma" pitchFamily="34" charset="0"/>
              </a:rPr>
              <a:t>Service aspects</a:t>
            </a:r>
            <a:endParaRPr lang="en-US" b="1">
              <a:solidFill>
                <a:srgbClr val="0000FF"/>
              </a:solidFill>
              <a:latin typeface="Tahoma" pitchFamily="34" charset="0"/>
            </a:endParaRPr>
          </a:p>
        </p:txBody>
      </p:sp>
      <p:sp>
        <p:nvSpPr>
          <p:cNvPr id="623620"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23621"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23622" name="Object 6"/>
          <p:cNvGraphicFramePr>
            <a:graphicFrameLocks noChangeAspect="1"/>
          </p:cNvGraphicFramePr>
          <p:nvPr/>
        </p:nvGraphicFramePr>
        <p:xfrm>
          <a:off x="8594725" y="6388100"/>
          <a:ext cx="419100" cy="312738"/>
        </p:xfrm>
        <a:graphic>
          <a:graphicData uri="http://schemas.openxmlformats.org/presentationml/2006/ole">
            <p:oleObj spid="_x0000_s623622" name="Drawing" r:id="rId3" imgW="419040" imgH="312480" progId="Presentations.Drawing.16">
              <p:embed/>
            </p:oleObj>
          </a:graphicData>
        </a:graphic>
      </p:graphicFrame>
      <p:graphicFrame>
        <p:nvGraphicFramePr>
          <p:cNvPr id="623624" name="Object 8"/>
          <p:cNvGraphicFramePr>
            <a:graphicFrameLocks noChangeAspect="1"/>
          </p:cNvGraphicFramePr>
          <p:nvPr/>
        </p:nvGraphicFramePr>
        <p:xfrm>
          <a:off x="322263" y="1758950"/>
          <a:ext cx="8821737" cy="4830763"/>
        </p:xfrm>
        <a:graphic>
          <a:graphicData uri="http://schemas.openxmlformats.org/presentationml/2006/ole">
            <p:oleObj spid="_x0000_s623624" name="Drawing" r:id="rId4" imgW="8877240" imgH="48614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24643"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Product-mix decisions</a:t>
            </a:r>
            <a:endParaRPr lang="en-US" b="1">
              <a:solidFill>
                <a:srgbClr val="0000FF"/>
              </a:solidFill>
              <a:latin typeface="Tahoma" pitchFamily="34" charset="0"/>
            </a:endParaRPr>
          </a:p>
        </p:txBody>
      </p:sp>
      <p:sp>
        <p:nvSpPr>
          <p:cNvPr id="624644"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24645"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24646" name="Object 6"/>
          <p:cNvGraphicFramePr>
            <a:graphicFrameLocks noChangeAspect="1"/>
          </p:cNvGraphicFramePr>
          <p:nvPr/>
        </p:nvGraphicFramePr>
        <p:xfrm>
          <a:off x="8594725" y="6388100"/>
          <a:ext cx="419100" cy="312738"/>
        </p:xfrm>
        <a:graphic>
          <a:graphicData uri="http://schemas.openxmlformats.org/presentationml/2006/ole">
            <p:oleObj spid="_x0000_s624646" name="Drawing" r:id="rId3" imgW="419040" imgH="312480" progId="Presentations.Drawing.16">
              <p:embed/>
            </p:oleObj>
          </a:graphicData>
        </a:graphic>
      </p:graphicFrame>
      <p:graphicFrame>
        <p:nvGraphicFramePr>
          <p:cNvPr id="624648" name="Object 8"/>
          <p:cNvGraphicFramePr>
            <a:graphicFrameLocks noChangeAspect="1"/>
          </p:cNvGraphicFramePr>
          <p:nvPr/>
        </p:nvGraphicFramePr>
        <p:xfrm>
          <a:off x="322263" y="1758950"/>
          <a:ext cx="8821737" cy="5021263"/>
        </p:xfrm>
        <a:graphic>
          <a:graphicData uri="http://schemas.openxmlformats.org/presentationml/2006/ole">
            <p:oleObj spid="_x0000_s624648" name="Drawing" r:id="rId4" imgW="8877240" imgH="50522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2566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Product-mix decisions</a:t>
            </a:r>
            <a:endParaRPr lang="en-US" b="1">
              <a:solidFill>
                <a:srgbClr val="0000FF"/>
              </a:solidFill>
              <a:latin typeface="Tahoma" pitchFamily="34" charset="0"/>
            </a:endParaRPr>
          </a:p>
        </p:txBody>
      </p:sp>
      <p:sp>
        <p:nvSpPr>
          <p:cNvPr id="62566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2566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25670" name="Object 6"/>
          <p:cNvGraphicFramePr>
            <a:graphicFrameLocks noChangeAspect="1"/>
          </p:cNvGraphicFramePr>
          <p:nvPr/>
        </p:nvGraphicFramePr>
        <p:xfrm>
          <a:off x="8594725" y="6388100"/>
          <a:ext cx="419100" cy="312738"/>
        </p:xfrm>
        <a:graphic>
          <a:graphicData uri="http://schemas.openxmlformats.org/presentationml/2006/ole">
            <p:oleObj spid="_x0000_s625670" name="Drawing" r:id="rId3" imgW="419040" imgH="312480" progId="Presentations.Drawing.16">
              <p:embed/>
            </p:oleObj>
          </a:graphicData>
        </a:graphic>
      </p:graphicFrame>
      <p:graphicFrame>
        <p:nvGraphicFramePr>
          <p:cNvPr id="625672" name="Object 8"/>
          <p:cNvGraphicFramePr>
            <a:graphicFrameLocks noChangeAspect="1"/>
          </p:cNvGraphicFramePr>
          <p:nvPr/>
        </p:nvGraphicFramePr>
        <p:xfrm>
          <a:off x="322263" y="1758950"/>
          <a:ext cx="8821737" cy="514350"/>
        </p:xfrm>
        <a:graphic>
          <a:graphicData uri="http://schemas.openxmlformats.org/presentationml/2006/ole">
            <p:oleObj spid="_x0000_s625672" name="Drawing" r:id="rId4" imgW="8877240" imgH="518040" progId="Presentations.Drawing.16">
              <p:embed/>
            </p:oleObj>
          </a:graphicData>
        </a:graphic>
      </p:graphicFrame>
      <p:graphicFrame>
        <p:nvGraphicFramePr>
          <p:cNvPr id="625674" name="Object 10"/>
          <p:cNvGraphicFramePr>
            <a:graphicFrameLocks noChangeAspect="1"/>
          </p:cNvGraphicFramePr>
          <p:nvPr/>
        </p:nvGraphicFramePr>
        <p:xfrm>
          <a:off x="879475" y="2289175"/>
          <a:ext cx="7351713" cy="4371975"/>
        </p:xfrm>
        <a:graphic>
          <a:graphicData uri="http://schemas.openxmlformats.org/presentationml/2006/ole">
            <p:oleObj spid="_x0000_s625674" name="Drawing" r:id="rId5" imgW="7459920" imgH="4434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62669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Product-mix decisions</a:t>
            </a:r>
            <a:endParaRPr lang="en-US" b="1">
              <a:solidFill>
                <a:srgbClr val="0000FF"/>
              </a:solidFill>
              <a:latin typeface="Tahoma" pitchFamily="34" charset="0"/>
            </a:endParaRPr>
          </a:p>
        </p:txBody>
      </p:sp>
      <p:sp>
        <p:nvSpPr>
          <p:cNvPr id="62669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62669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626694" name="Object 6"/>
          <p:cNvGraphicFramePr>
            <a:graphicFrameLocks noChangeAspect="1"/>
          </p:cNvGraphicFramePr>
          <p:nvPr/>
        </p:nvGraphicFramePr>
        <p:xfrm>
          <a:off x="112713" y="6388100"/>
          <a:ext cx="419100" cy="312738"/>
        </p:xfrm>
        <a:graphic>
          <a:graphicData uri="http://schemas.openxmlformats.org/presentationml/2006/ole">
            <p:oleObj spid="_x0000_s626694" name="Drawing" r:id="rId3" imgW="419040" imgH="312480" progId="Presentations.Drawing.16">
              <p:embed/>
            </p:oleObj>
          </a:graphicData>
        </a:graphic>
      </p:graphicFrame>
      <p:graphicFrame>
        <p:nvGraphicFramePr>
          <p:cNvPr id="626697" name="Object 9"/>
          <p:cNvGraphicFramePr>
            <a:graphicFrameLocks noChangeAspect="1"/>
          </p:cNvGraphicFramePr>
          <p:nvPr/>
        </p:nvGraphicFramePr>
        <p:xfrm>
          <a:off x="322263" y="1758950"/>
          <a:ext cx="8821737" cy="4862513"/>
        </p:xfrm>
        <a:graphic>
          <a:graphicData uri="http://schemas.openxmlformats.org/presentationml/2006/ole">
            <p:oleObj spid="_x0000_s626697" name="Drawing" r:id="rId4" imgW="8877240" imgH="48920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3987"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3988"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3989"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3990" name="Object 6"/>
          <p:cNvGraphicFramePr>
            <a:graphicFrameLocks noChangeAspect="1"/>
          </p:cNvGraphicFramePr>
          <p:nvPr/>
        </p:nvGraphicFramePr>
        <p:xfrm>
          <a:off x="8594725" y="6388100"/>
          <a:ext cx="419100" cy="312738"/>
        </p:xfrm>
        <a:graphic>
          <a:graphicData uri="http://schemas.openxmlformats.org/presentationml/2006/ole">
            <p:oleObj spid="_x0000_s553990" name="Drawing" r:id="rId3" imgW="419040" imgH="312480" progId="Presentations.Drawing.16">
              <p:embed/>
            </p:oleObj>
          </a:graphicData>
        </a:graphic>
      </p:graphicFrame>
      <p:graphicFrame>
        <p:nvGraphicFramePr>
          <p:cNvPr id="553992" name="Object 8"/>
          <p:cNvGraphicFramePr>
            <a:graphicFrameLocks noChangeAspect="1"/>
          </p:cNvGraphicFramePr>
          <p:nvPr/>
        </p:nvGraphicFramePr>
        <p:xfrm>
          <a:off x="322263" y="1758950"/>
          <a:ext cx="8821737" cy="4113213"/>
        </p:xfrm>
        <a:graphic>
          <a:graphicData uri="http://schemas.openxmlformats.org/presentationml/2006/ole">
            <p:oleObj spid="_x0000_s553992" name="Drawing" r:id="rId4" imgW="8877240" imgH="4137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ctrTitle"/>
          </p:nvPr>
        </p:nvSpPr>
        <p:spPr>
          <a:xfrm>
            <a:off x="0" y="152400"/>
            <a:ext cx="9144000" cy="685800"/>
          </a:xfrm>
        </p:spPr>
        <p:txBody>
          <a:bodyPr/>
          <a:lstStyle/>
          <a:p>
            <a:r>
              <a:rPr lang="en-US" sz="3100" b="1">
                <a:solidFill>
                  <a:srgbClr val="003399"/>
                </a:solidFill>
                <a:latin typeface="Tahoma" pitchFamily="34" charset="0"/>
              </a:rPr>
              <a:t>PRODUCTS, BRANDS, PACKAGING, SERVICE</a:t>
            </a:r>
          </a:p>
        </p:txBody>
      </p:sp>
      <p:sp>
        <p:nvSpPr>
          <p:cNvPr id="555011" name="Rectangle 3"/>
          <p:cNvSpPr>
            <a:spLocks noGrp="1" noChangeArrowheads="1"/>
          </p:cNvSpPr>
          <p:nvPr>
            <p:ph type="subTitle" idx="1"/>
          </p:nvPr>
        </p:nvSpPr>
        <p:spPr>
          <a:xfrm>
            <a:off x="0" y="1066800"/>
            <a:ext cx="9144000" cy="609600"/>
          </a:xfrm>
        </p:spPr>
        <p:txBody>
          <a:bodyPr/>
          <a:lstStyle/>
          <a:p>
            <a:r>
              <a:rPr lang="en-US" b="1">
                <a:latin typeface="Tahoma" pitchFamily="34" charset="0"/>
              </a:rPr>
              <a:t>Product basics</a:t>
            </a:r>
            <a:endParaRPr lang="en-US" b="1">
              <a:solidFill>
                <a:srgbClr val="0000FF"/>
              </a:solidFill>
              <a:latin typeface="Tahoma" pitchFamily="34" charset="0"/>
            </a:endParaRPr>
          </a:p>
        </p:txBody>
      </p:sp>
      <p:sp>
        <p:nvSpPr>
          <p:cNvPr id="555012" name="Line 4"/>
          <p:cNvSpPr>
            <a:spLocks noChangeShapeType="1"/>
          </p:cNvSpPr>
          <p:nvPr/>
        </p:nvSpPr>
        <p:spPr bwMode="auto">
          <a:xfrm>
            <a:off x="0" y="914400"/>
            <a:ext cx="9144000" cy="0"/>
          </a:xfrm>
          <a:prstGeom prst="line">
            <a:avLst/>
          </a:prstGeom>
          <a:noFill/>
          <a:ln w="28575">
            <a:solidFill>
              <a:schemeClr val="tx1"/>
            </a:solidFill>
            <a:round/>
            <a:headEnd/>
            <a:tailEnd/>
          </a:ln>
          <a:effectLst/>
        </p:spPr>
        <p:txBody>
          <a:bodyPr/>
          <a:lstStyle/>
          <a:p>
            <a:endParaRPr lang="en-US"/>
          </a:p>
        </p:txBody>
      </p:sp>
      <p:sp>
        <p:nvSpPr>
          <p:cNvPr id="555013" name="Text Box 5"/>
          <p:cNvSpPr txBox="1">
            <a:spLocks noChangeArrowheads="1"/>
          </p:cNvSpPr>
          <p:nvPr/>
        </p:nvSpPr>
        <p:spPr bwMode="auto">
          <a:xfrm>
            <a:off x="322263" y="1911350"/>
            <a:ext cx="8821737" cy="366713"/>
          </a:xfrm>
          <a:prstGeom prst="rect">
            <a:avLst/>
          </a:prstGeom>
          <a:noFill/>
          <a:ln w="9525">
            <a:noFill/>
            <a:miter lim="800000"/>
            <a:headEnd/>
            <a:tailEnd/>
          </a:ln>
          <a:effectLst/>
        </p:spPr>
        <p:txBody>
          <a:bodyPr>
            <a:spAutoFit/>
          </a:bodyPr>
          <a:lstStyle/>
          <a:p>
            <a:endParaRPr lang="en-US"/>
          </a:p>
        </p:txBody>
      </p:sp>
      <p:graphicFrame>
        <p:nvGraphicFramePr>
          <p:cNvPr id="555014" name="Object 6"/>
          <p:cNvGraphicFramePr>
            <a:graphicFrameLocks noChangeAspect="1"/>
          </p:cNvGraphicFramePr>
          <p:nvPr/>
        </p:nvGraphicFramePr>
        <p:xfrm>
          <a:off x="8594725" y="6388100"/>
          <a:ext cx="419100" cy="312738"/>
        </p:xfrm>
        <a:graphic>
          <a:graphicData uri="http://schemas.openxmlformats.org/presentationml/2006/ole">
            <p:oleObj spid="_x0000_s555014" name="Drawing" r:id="rId3" imgW="419040" imgH="312480" progId="Presentations.Drawing.16">
              <p:embed/>
            </p:oleObj>
          </a:graphicData>
        </a:graphic>
      </p:graphicFrame>
      <p:graphicFrame>
        <p:nvGraphicFramePr>
          <p:cNvPr id="555016" name="Object 8"/>
          <p:cNvGraphicFramePr>
            <a:graphicFrameLocks noChangeAspect="1"/>
          </p:cNvGraphicFramePr>
          <p:nvPr/>
        </p:nvGraphicFramePr>
        <p:xfrm>
          <a:off x="322263" y="1758950"/>
          <a:ext cx="8821737" cy="4597400"/>
        </p:xfrm>
        <a:graphic>
          <a:graphicData uri="http://schemas.openxmlformats.org/presentationml/2006/ole">
            <p:oleObj spid="_x0000_s555016" name="Drawing" r:id="rId4" imgW="8877240" imgH="46252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2338</TotalTime>
  <Words>707</Words>
  <Application>Microsoft Office PowerPoint</Application>
  <PresentationFormat>On-screen Show (4:3)</PresentationFormat>
  <Paragraphs>155</Paragraphs>
  <Slides>78</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3</vt:i4>
      </vt:variant>
      <vt:variant>
        <vt:lpstr>Slide Titles</vt:lpstr>
      </vt:variant>
      <vt:variant>
        <vt:i4>78</vt:i4>
      </vt:variant>
    </vt:vector>
  </HeadingPairs>
  <TitlesOfParts>
    <vt:vector size="84" baseType="lpstr">
      <vt:lpstr>Arial</vt:lpstr>
      <vt:lpstr>Tahoma</vt:lpstr>
      <vt:lpstr>Dunes</vt:lpstr>
      <vt:lpstr>Presentations X6 Drawing</vt:lpstr>
      <vt:lpstr>CorelDRAW 12.0 Graphic</vt:lpstr>
      <vt:lpstr>Presentations X8 Drawing</vt:lpstr>
      <vt:lpstr>PRINCIPLES OF MARKETING / 13A</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lpstr>PRODUCTS, BRANDS, PACKAGING, SERVICE</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3R_Principles_of_marketing_13A</dc:title>
  <dc:subject>Products brands basics</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76</cp:revision>
  <dcterms:created xsi:type="dcterms:W3CDTF">2015-09-06T15:15:23Z</dcterms:created>
  <dcterms:modified xsi:type="dcterms:W3CDTF">2020-01-30T14:57:30Z</dcterms:modified>
  <cp:category>based on Ph. Kotler's Principles of marketing / international edition</cp:category>
</cp:coreProperties>
</file>