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359" r:id="rId3"/>
    <p:sldId id="372" r:id="rId4"/>
    <p:sldId id="373" r:id="rId5"/>
    <p:sldId id="374" r:id="rId6"/>
    <p:sldId id="375" r:id="rId7"/>
    <p:sldId id="376" r:id="rId8"/>
    <p:sldId id="377" r:id="rId9"/>
    <p:sldId id="378" r:id="rId10"/>
    <p:sldId id="379" r:id="rId11"/>
    <p:sldId id="380" r:id="rId12"/>
    <p:sldId id="381" r:id="rId13"/>
    <p:sldId id="382" r:id="rId14"/>
    <p:sldId id="383" r:id="rId15"/>
    <p:sldId id="384"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50000" saltData="AlypSEgJUFtdpcgaJIv2Fw" hashData="L4kY6coPyGdn94gDZq+UwL3eMzs"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669900"/>
    <a:srgbClr val="00CC00"/>
    <a:srgbClr val="FF3300"/>
    <a:srgbClr val="640000"/>
    <a:srgbClr val="9A0000"/>
    <a:srgbClr val="003399"/>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39" autoAdjust="0"/>
    <p:restoredTop sz="91652" autoAdjust="0"/>
  </p:normalViewPr>
  <p:slideViewPr>
    <p:cSldViewPr snapToGrid="0" showGuides="1">
      <p:cViewPr varScale="1">
        <p:scale>
          <a:sx n="47" d="100"/>
          <a:sy n="47" d="100"/>
        </p:scale>
        <p:origin x="-1262" y="-86"/>
      </p:cViewPr>
      <p:guideLst>
        <p:guide orient="horz" pos="1108"/>
        <p:guide pos="317"/>
      </p:guideLst>
    </p:cSldViewPr>
  </p:slideViewPr>
  <p:notesTextViewPr>
    <p:cViewPr>
      <p:scale>
        <a:sx n="100" d="100"/>
        <a:sy n="100" d="100"/>
      </p:scale>
      <p:origin x="0" y="0"/>
    </p:cViewPr>
  </p:notesText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9BFA91A-7466-4A01-B07C-B19AA3B4AA44}" type="slidenum">
              <a:rPr lang="en-US" altLang="en-US"/>
              <a:pPr/>
              <a:t>‹#›</a:t>
            </a:fld>
            <a:endParaRPr lang="en-US" alt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FE4E077-6B5E-4297-99C0-3D94A2B90D3F}" type="slidenum">
              <a:rPr lang="en-US" altLang="en-US"/>
              <a:pPr/>
              <a:t>‹#›</a:t>
            </a:fld>
            <a:endParaRPr lang="en-US" alt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77FD42E-0A23-4CDE-A78E-724B28BF2B7A}" type="slidenum">
              <a:rPr lang="en-US" altLang="en-US"/>
              <a:pPr/>
              <a:t>‹#›</a:t>
            </a:fld>
            <a:endParaRPr lang="en-US" alt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031D74B-2C32-4503-99FC-B882C340A121}" type="slidenum">
              <a:rPr lang="en-US" altLang="en-US"/>
              <a:pPr/>
              <a:t>‹#›</a:t>
            </a:fld>
            <a:endParaRPr lang="en-US" alt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E85EE22-F697-4823-8941-8E24B3ADA6CC}" type="slidenum">
              <a:rPr lang="en-US" altLang="en-US"/>
              <a:pPr/>
              <a:t>‹#›</a:t>
            </a:fld>
            <a:endParaRPr lang="en-US" alt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E9ADCB-28BF-4023-B885-F0B76709839A}" type="slidenum">
              <a:rPr lang="en-US" altLang="en-US"/>
              <a:pPr/>
              <a:t>‹#›</a:t>
            </a:fld>
            <a:endParaRPr lang="en-US" alt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2199997-AD9D-42C6-8514-5F3C87DBEEF1}" type="slidenum">
              <a:rPr lang="en-US" altLang="en-US"/>
              <a:pPr/>
              <a:t>‹#›</a:t>
            </a:fld>
            <a:endParaRPr lang="en-US" alt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0D6B3DD-7554-40BB-B82E-CBE4114AA2A3}" type="slidenum">
              <a:rPr lang="en-US" altLang="en-US"/>
              <a:pPr/>
              <a:t>‹#›</a:t>
            </a:fld>
            <a:endParaRPr lang="en-US" alt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12AD770-4135-4BA6-9986-6F6EA71E567F}" type="slidenum">
              <a:rPr lang="en-US" altLang="en-US"/>
              <a:pPr/>
              <a:t>‹#›</a:t>
            </a:fld>
            <a:endParaRPr lang="en-US" alt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494532C-9424-43BC-B44F-212C5FABE534}" type="slidenum">
              <a:rPr lang="en-US" altLang="en-US"/>
              <a:pPr/>
              <a:t>‹#›</a:t>
            </a:fld>
            <a:endParaRPr lang="en-US" alt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D8506DA-9A40-4DE7-B4D5-3DC1875CC7C5}" type="slidenum">
              <a:rPr lang="en-US" altLang="en-US"/>
              <a:pPr/>
              <a:t>‹#›</a:t>
            </a:fld>
            <a:endParaRPr lang="en-US" alt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8E396158-DE87-42AB-B0E9-ECAED90B48A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spd="slow">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oleObject" Target="../embeddings/oleObject2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xml"/><Relationship Id="rId1" Type="http://schemas.openxmlformats.org/officeDocument/2006/relationships/vmlDrawing" Target="../drawings/vmlDrawing12.vml"/><Relationship Id="rId4"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oleObject" Target="../embeddings/oleObject2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oleObject" Target="../embeddings/oleObject2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xml"/><Relationship Id="rId1" Type="http://schemas.openxmlformats.org/officeDocument/2006/relationships/vmlDrawing" Target="../drawings/vmlDrawing15.vml"/><Relationship Id="rId4" Type="http://schemas.openxmlformats.org/officeDocument/2006/relationships/image" Target="../media/image22.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8.emf"/><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14.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 / 03</a:t>
            </a:r>
          </a:p>
        </p:txBody>
      </p:sp>
      <p:sp>
        <p:nvSpPr>
          <p:cNvPr id="2051"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2052" name="Object 5"/>
          <p:cNvGraphicFramePr>
            <a:graphicFrameLocks noChangeAspect="1"/>
          </p:cNvGraphicFramePr>
          <p:nvPr/>
        </p:nvGraphicFramePr>
        <p:xfrm>
          <a:off x="6400800" y="6019800"/>
          <a:ext cx="2590800" cy="701675"/>
        </p:xfrm>
        <a:graphic>
          <a:graphicData uri="http://schemas.openxmlformats.org/presentationml/2006/ole">
            <p:oleObj spid="_x0000_s2052" name="Drawing" r:id="rId3" imgW="2576945" imgH="702803" progId="Presentations.Drawing.18">
              <p:embed/>
            </p:oleObj>
          </a:graphicData>
        </a:graphic>
      </p:graphicFrame>
      <p:graphicFrame>
        <p:nvGraphicFramePr>
          <p:cNvPr id="2053" name="Object 10"/>
          <p:cNvGraphicFramePr>
            <a:graphicFrameLocks noChangeAspect="1"/>
          </p:cNvGraphicFramePr>
          <p:nvPr/>
        </p:nvGraphicFramePr>
        <p:xfrm>
          <a:off x="1211263" y="1722438"/>
          <a:ext cx="6721475" cy="3413125"/>
        </p:xfrm>
        <a:graphic>
          <a:graphicData uri="http://schemas.openxmlformats.org/presentationml/2006/ole">
            <p:oleObj spid="_x0000_s2053" name="Drawing" r:id="rId4" imgW="6728460" imgH="3421380" progId="Presentations.Drawing.18">
              <p:embed/>
            </p:oleObj>
          </a:graphicData>
        </a:graphic>
      </p:graphicFrame>
      <p:graphicFrame>
        <p:nvGraphicFramePr>
          <p:cNvPr id="2054" name="Object 7"/>
          <p:cNvGraphicFramePr>
            <a:graphicFrameLocks noChangeAspect="1"/>
          </p:cNvGraphicFramePr>
          <p:nvPr/>
        </p:nvGraphicFramePr>
        <p:xfrm>
          <a:off x="322263" y="6088063"/>
          <a:ext cx="3603625" cy="769937"/>
        </p:xfrm>
        <a:graphic>
          <a:graphicData uri="http://schemas.openxmlformats.org/presentationml/2006/ole">
            <p:oleObj spid="_x0000_s2054" name="Drawing" r:id="rId5" imgW="3611880" imgH="77724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11267"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1126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1269" name="Object 6"/>
          <p:cNvGraphicFramePr>
            <a:graphicFrameLocks noChangeAspect="1"/>
          </p:cNvGraphicFramePr>
          <p:nvPr/>
        </p:nvGraphicFramePr>
        <p:xfrm>
          <a:off x="8594725" y="6388100"/>
          <a:ext cx="419100" cy="312738"/>
        </p:xfrm>
        <a:graphic>
          <a:graphicData uri="http://schemas.openxmlformats.org/presentationml/2006/ole">
            <p:oleObj spid="_x0000_s11269" name="Drawing" r:id="rId3" imgW="416312" imgH="312234" progId="Presentations.Drawing.18">
              <p:embed/>
            </p:oleObj>
          </a:graphicData>
        </a:graphic>
      </p:graphicFrame>
      <p:graphicFrame>
        <p:nvGraphicFramePr>
          <p:cNvPr id="11270" name="Object 1"/>
          <p:cNvGraphicFramePr>
            <a:graphicFrameLocks noChangeAspect="1"/>
          </p:cNvGraphicFramePr>
          <p:nvPr/>
        </p:nvGraphicFramePr>
        <p:xfrm>
          <a:off x="503238" y="1758950"/>
          <a:ext cx="8375650" cy="4371975"/>
        </p:xfrm>
        <a:graphic>
          <a:graphicData uri="http://schemas.openxmlformats.org/presentationml/2006/ole">
            <p:oleObj spid="_x0000_s11270" name="Drawing" r:id="rId4" imgW="9342120" imgH="48768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12291"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1229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2293" name="Object 6"/>
          <p:cNvGraphicFramePr>
            <a:graphicFrameLocks noChangeAspect="1"/>
          </p:cNvGraphicFramePr>
          <p:nvPr/>
        </p:nvGraphicFramePr>
        <p:xfrm>
          <a:off x="8594725" y="6388100"/>
          <a:ext cx="419100" cy="312738"/>
        </p:xfrm>
        <a:graphic>
          <a:graphicData uri="http://schemas.openxmlformats.org/presentationml/2006/ole">
            <p:oleObj spid="_x0000_s12293" name="Drawing" r:id="rId3" imgW="416312" imgH="312234" progId="Presentations.Drawing.18">
              <p:embed/>
            </p:oleObj>
          </a:graphicData>
        </a:graphic>
      </p:graphicFrame>
      <p:graphicFrame>
        <p:nvGraphicFramePr>
          <p:cNvPr id="12294" name="Object 2"/>
          <p:cNvGraphicFramePr>
            <a:graphicFrameLocks noChangeAspect="1"/>
          </p:cNvGraphicFramePr>
          <p:nvPr/>
        </p:nvGraphicFramePr>
        <p:xfrm>
          <a:off x="503238" y="1758950"/>
          <a:ext cx="8404225" cy="4386263"/>
        </p:xfrm>
        <a:graphic>
          <a:graphicData uri="http://schemas.openxmlformats.org/presentationml/2006/ole">
            <p:oleObj spid="_x0000_s12294" name="Drawing" r:id="rId4" imgW="9342120" imgH="48768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13315"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1331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3317" name="Object 6"/>
          <p:cNvGraphicFramePr>
            <a:graphicFrameLocks noChangeAspect="1"/>
          </p:cNvGraphicFramePr>
          <p:nvPr/>
        </p:nvGraphicFramePr>
        <p:xfrm>
          <a:off x="8594725" y="6388100"/>
          <a:ext cx="419100" cy="312738"/>
        </p:xfrm>
        <a:graphic>
          <a:graphicData uri="http://schemas.openxmlformats.org/presentationml/2006/ole">
            <p:oleObj spid="_x0000_s13317" name="Drawing" r:id="rId3" imgW="416312" imgH="312234" progId="Presentations.Drawing.18">
              <p:embed/>
            </p:oleObj>
          </a:graphicData>
        </a:graphic>
      </p:graphicFrame>
      <p:graphicFrame>
        <p:nvGraphicFramePr>
          <p:cNvPr id="13318" name="Object 1"/>
          <p:cNvGraphicFramePr>
            <a:graphicFrameLocks noChangeAspect="1"/>
          </p:cNvGraphicFramePr>
          <p:nvPr/>
        </p:nvGraphicFramePr>
        <p:xfrm>
          <a:off x="503238" y="1758950"/>
          <a:ext cx="8404225" cy="4386263"/>
        </p:xfrm>
        <a:graphic>
          <a:graphicData uri="http://schemas.openxmlformats.org/presentationml/2006/ole">
            <p:oleObj spid="_x0000_s13318" name="Drawing" r:id="rId4" imgW="9342120" imgH="48768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14339"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1434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4341" name="Object 6"/>
          <p:cNvGraphicFramePr>
            <a:graphicFrameLocks noChangeAspect="1"/>
          </p:cNvGraphicFramePr>
          <p:nvPr/>
        </p:nvGraphicFramePr>
        <p:xfrm>
          <a:off x="8594725" y="6388100"/>
          <a:ext cx="419100" cy="312738"/>
        </p:xfrm>
        <a:graphic>
          <a:graphicData uri="http://schemas.openxmlformats.org/presentationml/2006/ole">
            <p:oleObj spid="_x0000_s14341" name="Drawing" r:id="rId3" imgW="416312" imgH="312234" progId="Presentations.Drawing.18">
              <p:embed/>
            </p:oleObj>
          </a:graphicData>
        </a:graphic>
      </p:graphicFrame>
      <p:graphicFrame>
        <p:nvGraphicFramePr>
          <p:cNvPr id="14342" name="Object 2"/>
          <p:cNvGraphicFramePr>
            <a:graphicFrameLocks noChangeAspect="1"/>
          </p:cNvGraphicFramePr>
          <p:nvPr/>
        </p:nvGraphicFramePr>
        <p:xfrm>
          <a:off x="503238" y="1758950"/>
          <a:ext cx="8404225" cy="4386263"/>
        </p:xfrm>
        <a:graphic>
          <a:graphicData uri="http://schemas.openxmlformats.org/presentationml/2006/ole">
            <p:oleObj spid="_x0000_s14342" name="Drawing" r:id="rId4" imgW="9342120" imgH="48768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15363"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1536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5365" name="Object 6"/>
          <p:cNvGraphicFramePr>
            <a:graphicFrameLocks noChangeAspect="1"/>
          </p:cNvGraphicFramePr>
          <p:nvPr/>
        </p:nvGraphicFramePr>
        <p:xfrm>
          <a:off x="8594725" y="6388100"/>
          <a:ext cx="419100" cy="312738"/>
        </p:xfrm>
        <a:graphic>
          <a:graphicData uri="http://schemas.openxmlformats.org/presentationml/2006/ole">
            <p:oleObj spid="_x0000_s15365" name="Drawing" r:id="rId3" imgW="416312" imgH="312234" progId="Presentations.Drawing.18">
              <p:embed/>
            </p:oleObj>
          </a:graphicData>
        </a:graphic>
      </p:graphicFrame>
      <p:graphicFrame>
        <p:nvGraphicFramePr>
          <p:cNvPr id="15366" name="Object 1"/>
          <p:cNvGraphicFramePr>
            <a:graphicFrameLocks noChangeAspect="1"/>
          </p:cNvGraphicFramePr>
          <p:nvPr/>
        </p:nvGraphicFramePr>
        <p:xfrm>
          <a:off x="503238" y="1758950"/>
          <a:ext cx="8401050" cy="4386263"/>
        </p:xfrm>
        <a:graphic>
          <a:graphicData uri="http://schemas.openxmlformats.org/presentationml/2006/ole">
            <p:oleObj spid="_x0000_s15366" name="Drawing" r:id="rId4" imgW="9342120" imgH="48768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16387"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1638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6389" name="Object 6"/>
          <p:cNvGraphicFramePr>
            <a:graphicFrameLocks noChangeAspect="1"/>
          </p:cNvGraphicFramePr>
          <p:nvPr/>
        </p:nvGraphicFramePr>
        <p:xfrm>
          <a:off x="8594725" y="6388100"/>
          <a:ext cx="419100" cy="312738"/>
        </p:xfrm>
        <a:graphic>
          <a:graphicData uri="http://schemas.openxmlformats.org/presentationml/2006/ole">
            <p:oleObj spid="_x0000_s16389" name="Drawing" r:id="rId3" imgW="416312" imgH="312234" progId="Presentations.Drawing.18">
              <p:embed/>
            </p:oleObj>
          </a:graphicData>
        </a:graphic>
      </p:graphicFrame>
      <p:pic>
        <p:nvPicPr>
          <p:cNvPr id="16390" name="Picture 1"/>
          <p:cNvPicPr>
            <a:picLocks noChangeAspect="1"/>
          </p:cNvPicPr>
          <p:nvPr/>
        </p:nvPicPr>
        <p:blipFill>
          <a:blip r:embed="rId4"/>
          <a:srcRect/>
          <a:stretch>
            <a:fillRect/>
          </a:stretch>
        </p:blipFill>
        <p:spPr bwMode="auto">
          <a:xfrm>
            <a:off x="1304925" y="2154238"/>
            <a:ext cx="6664325" cy="397351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3075"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307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3077" name="Object 6"/>
          <p:cNvGraphicFramePr>
            <a:graphicFrameLocks noChangeAspect="1"/>
          </p:cNvGraphicFramePr>
          <p:nvPr/>
        </p:nvGraphicFramePr>
        <p:xfrm>
          <a:off x="8594725" y="6388100"/>
          <a:ext cx="419100" cy="312738"/>
        </p:xfrm>
        <a:graphic>
          <a:graphicData uri="http://schemas.openxmlformats.org/presentationml/2006/ole">
            <p:oleObj spid="_x0000_s3077" name="Drawing" r:id="rId3" imgW="416312" imgH="312234" progId="Presentations.Drawing.18">
              <p:embed/>
            </p:oleObj>
          </a:graphicData>
        </a:graphic>
      </p:graphicFrame>
      <p:graphicFrame>
        <p:nvGraphicFramePr>
          <p:cNvPr id="3078" name="Object 1"/>
          <p:cNvGraphicFramePr>
            <a:graphicFrameLocks noChangeAspect="1"/>
          </p:cNvGraphicFramePr>
          <p:nvPr/>
        </p:nvGraphicFramePr>
        <p:xfrm>
          <a:off x="1439863" y="2366963"/>
          <a:ext cx="6264275" cy="1050925"/>
        </p:xfrm>
        <a:graphic>
          <a:graphicData uri="http://schemas.openxmlformats.org/presentationml/2006/ole">
            <p:oleObj spid="_x0000_s3078" name="Drawing" r:id="rId4" imgW="6271260" imgH="1059180" progId="Presentations.Drawing.18">
              <p:embed/>
            </p:oleObj>
          </a:graphicData>
        </a:graphic>
      </p:graphicFrame>
      <p:pic>
        <p:nvPicPr>
          <p:cNvPr id="3079" name="Picture 3"/>
          <p:cNvPicPr>
            <a:picLocks noChangeAspect="1"/>
          </p:cNvPicPr>
          <p:nvPr/>
        </p:nvPicPr>
        <p:blipFill>
          <a:blip r:embed="rId5"/>
          <a:srcRect/>
          <a:stretch>
            <a:fillRect/>
          </a:stretch>
        </p:blipFill>
        <p:spPr bwMode="auto">
          <a:xfrm>
            <a:off x="4999038" y="3549650"/>
            <a:ext cx="3203575" cy="1928813"/>
          </a:xfrm>
          <a:prstGeom prst="rect">
            <a:avLst/>
          </a:prstGeom>
          <a:noFill/>
          <a:ln w="9525">
            <a:noFill/>
            <a:miter lim="800000"/>
            <a:headEnd/>
            <a:tailEnd/>
          </a:ln>
        </p:spPr>
      </p:pic>
      <p:graphicFrame>
        <p:nvGraphicFramePr>
          <p:cNvPr id="3080" name="Object 4"/>
          <p:cNvGraphicFramePr>
            <a:graphicFrameLocks noChangeAspect="1"/>
          </p:cNvGraphicFramePr>
          <p:nvPr/>
        </p:nvGraphicFramePr>
        <p:xfrm>
          <a:off x="5335588" y="5610225"/>
          <a:ext cx="2979737" cy="777875"/>
        </p:xfrm>
        <a:graphic>
          <a:graphicData uri="http://schemas.openxmlformats.org/presentationml/2006/ole">
            <p:oleObj spid="_x0000_s3080" name="Drawing" r:id="rId6" imgW="2987040" imgH="7848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4099"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410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4101" name="Object 6"/>
          <p:cNvGraphicFramePr>
            <a:graphicFrameLocks noChangeAspect="1"/>
          </p:cNvGraphicFramePr>
          <p:nvPr/>
        </p:nvGraphicFramePr>
        <p:xfrm>
          <a:off x="8594725" y="6388100"/>
          <a:ext cx="419100" cy="312738"/>
        </p:xfrm>
        <a:graphic>
          <a:graphicData uri="http://schemas.openxmlformats.org/presentationml/2006/ole">
            <p:oleObj spid="_x0000_s4101" name="Drawing" r:id="rId3" imgW="416312" imgH="312234" progId="Presentations.Drawing.18">
              <p:embed/>
            </p:oleObj>
          </a:graphicData>
        </a:graphic>
      </p:graphicFrame>
      <p:graphicFrame>
        <p:nvGraphicFramePr>
          <p:cNvPr id="4102" name="Object 2"/>
          <p:cNvGraphicFramePr>
            <a:graphicFrameLocks noChangeAspect="1"/>
          </p:cNvGraphicFramePr>
          <p:nvPr/>
        </p:nvGraphicFramePr>
        <p:xfrm>
          <a:off x="503238" y="1758950"/>
          <a:ext cx="8404225" cy="4386263"/>
        </p:xfrm>
        <a:graphic>
          <a:graphicData uri="http://schemas.openxmlformats.org/presentationml/2006/ole">
            <p:oleObj spid="_x0000_s4102" name="Drawing" r:id="rId4" imgW="9342120" imgH="48768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5123"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512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5125" name="Object 6"/>
          <p:cNvGraphicFramePr>
            <a:graphicFrameLocks noChangeAspect="1"/>
          </p:cNvGraphicFramePr>
          <p:nvPr/>
        </p:nvGraphicFramePr>
        <p:xfrm>
          <a:off x="8594725" y="6388100"/>
          <a:ext cx="419100" cy="312738"/>
        </p:xfrm>
        <a:graphic>
          <a:graphicData uri="http://schemas.openxmlformats.org/presentationml/2006/ole">
            <p:oleObj spid="_x0000_s5125" name="Drawing" r:id="rId3" imgW="416312" imgH="312234" progId="Presentations.Drawing.18">
              <p:embed/>
            </p:oleObj>
          </a:graphicData>
        </a:graphic>
      </p:graphicFrame>
      <p:graphicFrame>
        <p:nvGraphicFramePr>
          <p:cNvPr id="5126" name="Object 1"/>
          <p:cNvGraphicFramePr>
            <a:graphicFrameLocks noChangeAspect="1"/>
          </p:cNvGraphicFramePr>
          <p:nvPr/>
        </p:nvGraphicFramePr>
        <p:xfrm>
          <a:off x="503238" y="1758950"/>
          <a:ext cx="8416925" cy="411163"/>
        </p:xfrm>
        <a:graphic>
          <a:graphicData uri="http://schemas.openxmlformats.org/presentationml/2006/ole">
            <p:oleObj spid="_x0000_s5126" name="Drawing" r:id="rId4" imgW="9342120" imgH="457200" progId="Presentations.Drawing.18">
              <p:embed/>
            </p:oleObj>
          </a:graphicData>
        </a:graphic>
      </p:graphicFrame>
      <p:pic>
        <p:nvPicPr>
          <p:cNvPr id="5127" name="Picture 3"/>
          <p:cNvPicPr>
            <a:picLocks noChangeAspect="1"/>
          </p:cNvPicPr>
          <p:nvPr/>
        </p:nvPicPr>
        <p:blipFill>
          <a:blip r:embed="rId5"/>
          <a:srcRect/>
          <a:stretch>
            <a:fillRect/>
          </a:stretch>
        </p:blipFill>
        <p:spPr bwMode="auto">
          <a:xfrm>
            <a:off x="1116013" y="2252663"/>
            <a:ext cx="7361237" cy="3995737"/>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6147"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614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6149" name="Object 6"/>
          <p:cNvGraphicFramePr>
            <a:graphicFrameLocks noChangeAspect="1"/>
          </p:cNvGraphicFramePr>
          <p:nvPr/>
        </p:nvGraphicFramePr>
        <p:xfrm>
          <a:off x="8594725" y="6388100"/>
          <a:ext cx="419100" cy="312738"/>
        </p:xfrm>
        <a:graphic>
          <a:graphicData uri="http://schemas.openxmlformats.org/presentationml/2006/ole">
            <p:oleObj spid="_x0000_s6149" name="Drawing" r:id="rId3" imgW="416312" imgH="312234" progId="Presentations.Drawing.18">
              <p:embed/>
            </p:oleObj>
          </a:graphicData>
        </a:graphic>
      </p:graphicFrame>
      <p:graphicFrame>
        <p:nvGraphicFramePr>
          <p:cNvPr id="6150" name="Object 8"/>
          <p:cNvGraphicFramePr>
            <a:graphicFrameLocks noChangeAspect="1"/>
          </p:cNvGraphicFramePr>
          <p:nvPr/>
        </p:nvGraphicFramePr>
        <p:xfrm>
          <a:off x="503238" y="1758950"/>
          <a:ext cx="8404225" cy="4386263"/>
        </p:xfrm>
        <a:graphic>
          <a:graphicData uri="http://schemas.openxmlformats.org/presentationml/2006/ole">
            <p:oleObj spid="_x0000_s6150" name="Drawing" r:id="rId4" imgW="9342120" imgH="48768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7171"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717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7173" name="Object 6"/>
          <p:cNvGraphicFramePr>
            <a:graphicFrameLocks noChangeAspect="1"/>
          </p:cNvGraphicFramePr>
          <p:nvPr/>
        </p:nvGraphicFramePr>
        <p:xfrm>
          <a:off x="8594725" y="6388100"/>
          <a:ext cx="419100" cy="312738"/>
        </p:xfrm>
        <a:graphic>
          <a:graphicData uri="http://schemas.openxmlformats.org/presentationml/2006/ole">
            <p:oleObj spid="_x0000_s7173" name="Drawing" r:id="rId3" imgW="416312" imgH="312234" progId="Presentations.Drawing.18">
              <p:embed/>
            </p:oleObj>
          </a:graphicData>
        </a:graphic>
      </p:graphicFrame>
      <p:graphicFrame>
        <p:nvGraphicFramePr>
          <p:cNvPr id="7174" name="Object 1"/>
          <p:cNvGraphicFramePr>
            <a:graphicFrameLocks noChangeAspect="1"/>
          </p:cNvGraphicFramePr>
          <p:nvPr/>
        </p:nvGraphicFramePr>
        <p:xfrm>
          <a:off x="503238" y="1758950"/>
          <a:ext cx="8415337" cy="3397250"/>
        </p:xfrm>
        <a:graphic>
          <a:graphicData uri="http://schemas.openxmlformats.org/presentationml/2006/ole">
            <p:oleObj spid="_x0000_s7174" name="Drawing" r:id="rId4" imgW="9342120" imgH="37719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8195"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819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8197" name="Object 6"/>
          <p:cNvGraphicFramePr>
            <a:graphicFrameLocks noChangeAspect="1"/>
          </p:cNvGraphicFramePr>
          <p:nvPr/>
        </p:nvGraphicFramePr>
        <p:xfrm>
          <a:off x="8594725" y="6388100"/>
          <a:ext cx="419100" cy="312738"/>
        </p:xfrm>
        <a:graphic>
          <a:graphicData uri="http://schemas.openxmlformats.org/presentationml/2006/ole">
            <p:oleObj spid="_x0000_s8197" name="Drawing" r:id="rId3" imgW="416312" imgH="312234" progId="Presentations.Drawing.18">
              <p:embed/>
            </p:oleObj>
          </a:graphicData>
        </a:graphic>
      </p:graphicFrame>
      <p:pic>
        <p:nvPicPr>
          <p:cNvPr id="8198" name="Picture 2"/>
          <p:cNvPicPr>
            <a:picLocks noChangeAspect="1"/>
          </p:cNvPicPr>
          <p:nvPr/>
        </p:nvPicPr>
        <p:blipFill>
          <a:blip r:embed="rId4"/>
          <a:srcRect/>
          <a:stretch>
            <a:fillRect/>
          </a:stretch>
        </p:blipFill>
        <p:spPr bwMode="auto">
          <a:xfrm>
            <a:off x="2187575" y="1758950"/>
            <a:ext cx="5983288" cy="431165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9219"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922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9221" name="Object 6"/>
          <p:cNvGraphicFramePr>
            <a:graphicFrameLocks noChangeAspect="1"/>
          </p:cNvGraphicFramePr>
          <p:nvPr/>
        </p:nvGraphicFramePr>
        <p:xfrm>
          <a:off x="8594725" y="6388100"/>
          <a:ext cx="419100" cy="312738"/>
        </p:xfrm>
        <a:graphic>
          <a:graphicData uri="http://schemas.openxmlformats.org/presentationml/2006/ole">
            <p:oleObj spid="_x0000_s9221" name="Drawing" r:id="rId3" imgW="416312" imgH="312234" progId="Presentations.Drawing.18">
              <p:embed/>
            </p:oleObj>
          </a:graphicData>
        </a:graphic>
      </p:graphicFrame>
      <p:graphicFrame>
        <p:nvGraphicFramePr>
          <p:cNvPr id="9222" name="Object 1"/>
          <p:cNvGraphicFramePr>
            <a:graphicFrameLocks noChangeAspect="1"/>
          </p:cNvGraphicFramePr>
          <p:nvPr/>
        </p:nvGraphicFramePr>
        <p:xfrm>
          <a:off x="503238" y="1758950"/>
          <a:ext cx="8404225" cy="4386263"/>
        </p:xfrm>
        <a:graphic>
          <a:graphicData uri="http://schemas.openxmlformats.org/presentationml/2006/ole">
            <p:oleObj spid="_x0000_s9222" name="Drawing" r:id="rId4" imgW="9342120" imgH="48768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0" y="152400"/>
            <a:ext cx="9144000" cy="685800"/>
          </a:xfrm>
        </p:spPr>
        <p:txBody>
          <a:bodyPr/>
          <a:lstStyle/>
          <a:p>
            <a:pPr eaLnBrk="1" hangingPunct="1"/>
            <a:r>
              <a:rPr lang="en-US" altLang="en-US" sz="3200" b="1" smtClean="0">
                <a:solidFill>
                  <a:srgbClr val="003399"/>
                </a:solidFill>
                <a:latin typeface="Tahoma" pitchFamily="34" charset="0"/>
              </a:rPr>
              <a:t>DESIGN THINKING</a:t>
            </a:r>
          </a:p>
        </p:txBody>
      </p:sp>
      <p:sp>
        <p:nvSpPr>
          <p:cNvPr id="10243" name="Rectangle 3"/>
          <p:cNvSpPr>
            <a:spLocks noGrp="1" noChangeArrowheads="1"/>
          </p:cNvSpPr>
          <p:nvPr>
            <p:ph type="subTitle" idx="1"/>
          </p:nvPr>
        </p:nvSpPr>
        <p:spPr>
          <a:xfrm>
            <a:off x="0" y="1066800"/>
            <a:ext cx="9144000" cy="609600"/>
          </a:xfrm>
        </p:spPr>
        <p:txBody>
          <a:bodyPr/>
          <a:lstStyle/>
          <a:p>
            <a:pPr eaLnBrk="1" hangingPunct="1"/>
            <a:r>
              <a:rPr lang="en-US" altLang="en-US" b="1" smtClean="0">
                <a:solidFill>
                  <a:srgbClr val="003399"/>
                </a:solidFill>
                <a:latin typeface="Tahoma" pitchFamily="34" charset="0"/>
              </a:rPr>
              <a:t>Over het ontstaan van ideeën</a:t>
            </a:r>
          </a:p>
        </p:txBody>
      </p:sp>
      <p:sp>
        <p:nvSpPr>
          <p:cNvPr id="1024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0245" name="Object 6"/>
          <p:cNvGraphicFramePr>
            <a:graphicFrameLocks noChangeAspect="1"/>
          </p:cNvGraphicFramePr>
          <p:nvPr/>
        </p:nvGraphicFramePr>
        <p:xfrm>
          <a:off x="8594725" y="6388100"/>
          <a:ext cx="419100" cy="312738"/>
        </p:xfrm>
        <a:graphic>
          <a:graphicData uri="http://schemas.openxmlformats.org/presentationml/2006/ole">
            <p:oleObj spid="_x0000_s10245" name="Drawing" r:id="rId3" imgW="416312" imgH="312234" progId="Presentations.Drawing.18">
              <p:embed/>
            </p:oleObj>
          </a:graphicData>
        </a:graphic>
      </p:graphicFrame>
      <p:graphicFrame>
        <p:nvGraphicFramePr>
          <p:cNvPr id="10246" name="Object 2"/>
          <p:cNvGraphicFramePr>
            <a:graphicFrameLocks noChangeAspect="1"/>
          </p:cNvGraphicFramePr>
          <p:nvPr/>
        </p:nvGraphicFramePr>
        <p:xfrm>
          <a:off x="503238" y="1758950"/>
          <a:ext cx="8432800" cy="4402138"/>
        </p:xfrm>
        <a:graphic>
          <a:graphicData uri="http://schemas.openxmlformats.org/presentationml/2006/ole">
            <p:oleObj spid="_x0000_s10246" name="Drawing" r:id="rId4" imgW="9342120" imgH="48768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Dunes">
  <a:themeElements>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un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un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un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un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un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un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un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un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un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un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un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un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1858</TotalTime>
  <Words>102</Words>
  <Application>Microsoft Office PowerPoint</Application>
  <PresentationFormat>On-screen Show (4:3)</PresentationFormat>
  <Paragraphs>29</Paragraphs>
  <Slides>15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Calibri</vt:lpstr>
      <vt:lpstr>Tahoma</vt:lpstr>
      <vt:lpstr>Dunes</vt:lpstr>
      <vt:lpstr>Presentations X8 Drawing</vt:lpstr>
      <vt:lpstr>DESIGN THINKING / 03</vt:lpstr>
      <vt:lpstr>DESIGN THINKING</vt:lpstr>
      <vt:lpstr>DESIGN THINKING</vt:lpstr>
      <vt:lpstr>DESIGN THINKING</vt:lpstr>
      <vt:lpstr>DESIGN THINKING</vt:lpstr>
      <vt:lpstr>DESIGN THINKING</vt:lpstr>
      <vt:lpstr>DESIGN THINKING</vt:lpstr>
      <vt:lpstr>DESIGN THINKING</vt:lpstr>
      <vt:lpstr>DESIGN THINKING</vt:lpstr>
      <vt:lpstr>DESIGN THINKING</vt:lpstr>
      <vt:lpstr>DESIGN THINKING</vt:lpstr>
      <vt:lpstr>DESIGN THINKING</vt:lpstr>
      <vt:lpstr>DESIGN THINKING</vt:lpstr>
      <vt:lpstr>DESIGN THINKING</vt:lpstr>
      <vt:lpstr>DESIGN THINKING</vt:lpstr>
    </vt:vector>
  </TitlesOfParts>
  <Company>3R Business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3R_Design_thinking_03_ontstaan_van_ideeën</dc:title>
  <dc:subject>Design engineering / design thinking</dc:subject>
  <dc:creator>Raymond Reinhardt</dc:creator>
  <dc:description>©  Raymond Reinhardt / 3R Business Development / ©  All rights reserved. No part of this presentation / document / handout may be reproduced or published, in any form or in any manner, either electronically, mechanically, by photo-copying, recording or in any other manner, without written consent by the author. / ©  Alle rechten voorbehouden. Niets uit deze presentatie / tekst / handout mag worden verveelvoudigd of openbaar gemaakt, in enige vorm of op eniger wijze, hetzij elektronisch, mechanisch, door fotokopieën, opnamen of op enige andere wijze, zonder voorafgaande schriftelijke toestemming van de auteur.</dc:description>
  <cp:lastModifiedBy>Raymond Reinhardt</cp:lastModifiedBy>
  <cp:revision>116</cp:revision>
  <dcterms:created xsi:type="dcterms:W3CDTF">2015-09-06T15:15:23Z</dcterms:created>
  <dcterms:modified xsi:type="dcterms:W3CDTF">2020-02-10T12:33:47Z</dcterms:modified>
  <cp:category>gebaseerd op Design thinking van dr.ir. Guido Stompff, e.a., alsmede materiaal van R. Reinhardt.</cp:category>
</cp:coreProperties>
</file>