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359"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1shLGbZ2nNWJNXg3vTPZWg" hashData="OIPFZfdbMueXejAU4TJ7EZaCejY"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1652" autoAdjust="0"/>
  </p:normalViewPr>
  <p:slideViewPr>
    <p:cSldViewPr snapToGrid="0" showGuides="1">
      <p:cViewPr>
        <p:scale>
          <a:sx n="52" d="100"/>
          <a:sy n="52" d="100"/>
        </p:scale>
        <p:origin x="-1118" y="-58"/>
      </p:cViewPr>
      <p:guideLst>
        <p:guide orient="horz" pos="1108"/>
        <p:guide pos="317"/>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69D464-389D-4B07-91EB-CE57F5DE104D}" type="slidenum">
              <a:rPr lang="en-US" altLang="en-US"/>
              <a:pPr/>
              <a:t>‹#›</a:t>
            </a:fld>
            <a:endParaRPr lang="en-US"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7BDC26-90C7-42EB-88DA-889C3E21ED6F}" type="slidenum">
              <a:rPr lang="en-US" altLang="en-US"/>
              <a:pPr/>
              <a:t>‹#›</a:t>
            </a:fld>
            <a:endParaRPr lang="en-US"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5BE514-8C46-45AB-8F63-DB07EA91D137}" type="slidenum">
              <a:rPr lang="en-US" altLang="en-US"/>
              <a:pPr/>
              <a:t>‹#›</a:t>
            </a:fld>
            <a:endParaRPr lang="en-US"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C4F7F8-2F96-4617-8D6F-62B919D29636}" type="slidenum">
              <a:rPr lang="en-US" altLang="en-US"/>
              <a:pPr/>
              <a:t>‹#›</a:t>
            </a:fld>
            <a:endParaRPr lang="en-US"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C9CD48E-0BA6-4F8C-9A29-B7EEC862D983}" type="slidenum">
              <a:rPr lang="en-US" altLang="en-US"/>
              <a:pPr/>
              <a:t>‹#›</a:t>
            </a:fld>
            <a:endParaRPr lang="en-US"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C0027D-1C66-4BE7-ACA9-F5EE463998E9}" type="slidenum">
              <a:rPr lang="en-US" altLang="en-US"/>
              <a:pPr/>
              <a:t>‹#›</a:t>
            </a:fld>
            <a:endParaRPr lang="en-US"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2549A7-81AF-4847-8E16-900C47BC6432}" type="slidenum">
              <a:rPr lang="en-US" altLang="en-US"/>
              <a:pPr/>
              <a:t>‹#›</a:t>
            </a:fld>
            <a:endParaRPr lang="en-US"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49551CD-EC4C-4803-99A4-7D4C38E5561D}" type="slidenum">
              <a:rPr lang="en-US" altLang="en-US"/>
              <a:pPr/>
              <a:t>‹#›</a:t>
            </a:fld>
            <a:endParaRPr lang="en-US"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0F14490-DB43-46F5-8B99-0F66787AFDC1}" type="slidenum">
              <a:rPr lang="en-US" altLang="en-US"/>
              <a:pPr/>
              <a:t>‹#›</a:t>
            </a:fld>
            <a:endParaRPr lang="en-US"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A32E3F-0FB6-47A3-AFBA-C8BF07C2F637}" type="slidenum">
              <a:rPr lang="en-US" altLang="en-US"/>
              <a:pPr/>
              <a:t>‹#›</a:t>
            </a:fld>
            <a:endParaRPr lang="en-US"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ADDEF00-975F-4A71-84C8-3DA6EB88C491}" type="slidenum">
              <a:rPr lang="en-US" altLang="en-US"/>
              <a:pPr/>
              <a:t>‹#›</a:t>
            </a:fld>
            <a:endParaRPr lang="en-US"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313E574-2342-402A-B959-A60198085A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oleObject" Target="../embeddings/oleObject27.bin"/><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oleObject" Target="../embeddings/oleObject29.bin"/><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7.emf"/><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0.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 / 04</a:t>
            </a:r>
          </a:p>
        </p:txBody>
      </p:sp>
      <p:sp>
        <p:nvSpPr>
          <p:cNvPr id="2051"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2" name="Object 5"/>
          <p:cNvGraphicFramePr>
            <a:graphicFrameLocks noChangeAspect="1"/>
          </p:cNvGraphicFramePr>
          <p:nvPr/>
        </p:nvGraphicFramePr>
        <p:xfrm>
          <a:off x="6400800" y="6019800"/>
          <a:ext cx="2590800" cy="701675"/>
        </p:xfrm>
        <a:graphic>
          <a:graphicData uri="http://schemas.openxmlformats.org/presentationml/2006/ole">
            <p:oleObj spid="_x0000_s2052" name="Drawing" r:id="rId3" imgW="2576945" imgH="702803" progId="Presentations.Drawing.18">
              <p:embed/>
            </p:oleObj>
          </a:graphicData>
        </a:graphic>
      </p:graphicFrame>
      <p:graphicFrame>
        <p:nvGraphicFramePr>
          <p:cNvPr id="2053" name="Object 10"/>
          <p:cNvGraphicFramePr>
            <a:graphicFrameLocks noChangeAspect="1"/>
          </p:cNvGraphicFramePr>
          <p:nvPr/>
        </p:nvGraphicFramePr>
        <p:xfrm>
          <a:off x="1211263" y="1722438"/>
          <a:ext cx="6721475" cy="3413125"/>
        </p:xfrm>
        <a:graphic>
          <a:graphicData uri="http://schemas.openxmlformats.org/presentationml/2006/ole">
            <p:oleObj spid="_x0000_s2053" name="Drawing" r:id="rId4" imgW="6728460" imgH="3421380" progId="Presentations.Drawing.18">
              <p:embed/>
            </p:oleObj>
          </a:graphicData>
        </a:graphic>
      </p:graphicFrame>
      <p:graphicFrame>
        <p:nvGraphicFramePr>
          <p:cNvPr id="2054" name="Object 7"/>
          <p:cNvGraphicFramePr>
            <a:graphicFrameLocks noChangeAspect="1"/>
          </p:cNvGraphicFramePr>
          <p:nvPr/>
        </p:nvGraphicFramePr>
        <p:xfrm>
          <a:off x="322263" y="6088063"/>
          <a:ext cx="3603625" cy="769937"/>
        </p:xfrm>
        <a:graphic>
          <a:graphicData uri="http://schemas.openxmlformats.org/presentationml/2006/ole">
            <p:oleObj spid="_x0000_s2054" name="Drawing" r:id="rId5" imgW="3611880" imgH="777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126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1126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1269" name="Object 6"/>
          <p:cNvGraphicFramePr>
            <a:graphicFrameLocks noChangeAspect="1"/>
          </p:cNvGraphicFramePr>
          <p:nvPr/>
        </p:nvGraphicFramePr>
        <p:xfrm>
          <a:off x="8594725" y="6388100"/>
          <a:ext cx="419100" cy="312738"/>
        </p:xfrm>
        <a:graphic>
          <a:graphicData uri="http://schemas.openxmlformats.org/presentationml/2006/ole">
            <p:oleObj spid="_x0000_s11269" name="Drawing" r:id="rId3" imgW="416312" imgH="312234" progId="Presentations.Drawing.18">
              <p:embed/>
            </p:oleObj>
          </a:graphicData>
        </a:graphic>
      </p:graphicFrame>
      <p:graphicFrame>
        <p:nvGraphicFramePr>
          <p:cNvPr id="11270" name="Object 1"/>
          <p:cNvGraphicFramePr>
            <a:graphicFrameLocks noChangeAspect="1"/>
          </p:cNvGraphicFramePr>
          <p:nvPr/>
        </p:nvGraphicFramePr>
        <p:xfrm>
          <a:off x="503238" y="1758950"/>
          <a:ext cx="8383587" cy="4376738"/>
        </p:xfrm>
        <a:graphic>
          <a:graphicData uri="http://schemas.openxmlformats.org/presentationml/2006/ole">
            <p:oleObj spid="_x0000_s11270" name="Drawing" r:id="rId4"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229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1229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2293" name="Object 6"/>
          <p:cNvGraphicFramePr>
            <a:graphicFrameLocks noChangeAspect="1"/>
          </p:cNvGraphicFramePr>
          <p:nvPr/>
        </p:nvGraphicFramePr>
        <p:xfrm>
          <a:off x="8594725" y="6388100"/>
          <a:ext cx="419100" cy="312738"/>
        </p:xfrm>
        <a:graphic>
          <a:graphicData uri="http://schemas.openxmlformats.org/presentationml/2006/ole">
            <p:oleObj spid="_x0000_s12293" name="Drawing" r:id="rId3" imgW="416312" imgH="312234" progId="Presentations.Drawing.18">
              <p:embed/>
            </p:oleObj>
          </a:graphicData>
        </a:graphic>
      </p:graphicFrame>
      <p:graphicFrame>
        <p:nvGraphicFramePr>
          <p:cNvPr id="12294" name="Object 2"/>
          <p:cNvGraphicFramePr>
            <a:graphicFrameLocks noChangeAspect="1"/>
          </p:cNvGraphicFramePr>
          <p:nvPr/>
        </p:nvGraphicFramePr>
        <p:xfrm>
          <a:off x="503238" y="1758950"/>
          <a:ext cx="8415337" cy="2401888"/>
        </p:xfrm>
        <a:graphic>
          <a:graphicData uri="http://schemas.openxmlformats.org/presentationml/2006/ole">
            <p:oleObj spid="_x0000_s12294" name="Drawing" r:id="rId4" imgW="9334440" imgH="2659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331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1331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3317" name="Object 6"/>
          <p:cNvGraphicFramePr>
            <a:graphicFrameLocks noChangeAspect="1"/>
          </p:cNvGraphicFramePr>
          <p:nvPr/>
        </p:nvGraphicFramePr>
        <p:xfrm>
          <a:off x="8594725" y="6388100"/>
          <a:ext cx="419100" cy="312738"/>
        </p:xfrm>
        <a:graphic>
          <a:graphicData uri="http://schemas.openxmlformats.org/presentationml/2006/ole">
            <p:oleObj spid="_x0000_s13317" name="Drawing" r:id="rId3" imgW="416312" imgH="312234" progId="Presentations.Drawing.18">
              <p:embed/>
            </p:oleObj>
          </a:graphicData>
        </a:graphic>
      </p:graphicFrame>
      <p:graphicFrame>
        <p:nvGraphicFramePr>
          <p:cNvPr id="13318" name="Object 1"/>
          <p:cNvGraphicFramePr>
            <a:graphicFrameLocks noChangeAspect="1"/>
          </p:cNvGraphicFramePr>
          <p:nvPr/>
        </p:nvGraphicFramePr>
        <p:xfrm>
          <a:off x="503238" y="1758950"/>
          <a:ext cx="8375650" cy="4483100"/>
        </p:xfrm>
        <a:graphic>
          <a:graphicData uri="http://schemas.openxmlformats.org/presentationml/2006/ole">
            <p:oleObj spid="_x0000_s13318" name="Drawing" r:id="rId4" imgW="9288720" imgH="4968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4339"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4340" name="Object 6"/>
          <p:cNvGraphicFramePr>
            <a:graphicFrameLocks noChangeAspect="1"/>
          </p:cNvGraphicFramePr>
          <p:nvPr/>
        </p:nvGraphicFramePr>
        <p:xfrm>
          <a:off x="8594725" y="6388100"/>
          <a:ext cx="419100" cy="312738"/>
        </p:xfrm>
        <a:graphic>
          <a:graphicData uri="http://schemas.openxmlformats.org/presentationml/2006/ole">
            <p:oleObj spid="_x0000_s14340" name="Drawing" r:id="rId3" imgW="416312" imgH="312234" progId="Presentations.Drawing.18">
              <p:embed/>
            </p:oleObj>
          </a:graphicData>
        </a:graphic>
      </p:graphicFrame>
      <p:pic>
        <p:nvPicPr>
          <p:cNvPr id="14341" name="Picture 2"/>
          <p:cNvPicPr>
            <a:picLocks noChangeAspect="1"/>
          </p:cNvPicPr>
          <p:nvPr/>
        </p:nvPicPr>
        <p:blipFill>
          <a:blip r:embed="rId4"/>
          <a:srcRect/>
          <a:stretch>
            <a:fillRect/>
          </a:stretch>
        </p:blipFill>
        <p:spPr bwMode="auto">
          <a:xfrm>
            <a:off x="503238" y="1000125"/>
            <a:ext cx="5530850" cy="5700713"/>
          </a:xfrm>
          <a:prstGeom prst="rect">
            <a:avLst/>
          </a:prstGeom>
          <a:noFill/>
          <a:ln w="9525">
            <a:noFill/>
            <a:miter lim="800000"/>
            <a:headEnd/>
            <a:tailEnd/>
          </a:ln>
        </p:spPr>
      </p:pic>
      <p:graphicFrame>
        <p:nvGraphicFramePr>
          <p:cNvPr id="14342" name="Object 3"/>
          <p:cNvGraphicFramePr>
            <a:graphicFrameLocks noChangeAspect="1"/>
          </p:cNvGraphicFramePr>
          <p:nvPr/>
        </p:nvGraphicFramePr>
        <p:xfrm>
          <a:off x="6162675" y="1492250"/>
          <a:ext cx="2301875" cy="533400"/>
        </p:xfrm>
        <a:graphic>
          <a:graphicData uri="http://schemas.openxmlformats.org/presentationml/2006/ole">
            <p:oleObj spid="_x0000_s14342" name="Drawing" r:id="rId5" imgW="2301120" imgH="533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5363"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5364" name="Object 6"/>
          <p:cNvGraphicFramePr>
            <a:graphicFrameLocks noChangeAspect="1"/>
          </p:cNvGraphicFramePr>
          <p:nvPr/>
        </p:nvGraphicFramePr>
        <p:xfrm>
          <a:off x="8594725" y="6388100"/>
          <a:ext cx="419100" cy="312738"/>
        </p:xfrm>
        <a:graphic>
          <a:graphicData uri="http://schemas.openxmlformats.org/presentationml/2006/ole">
            <p:oleObj spid="_x0000_s15364" name="Drawing" r:id="rId3" imgW="416312" imgH="312234" progId="Presentations.Drawing.18">
              <p:embed/>
            </p:oleObj>
          </a:graphicData>
        </a:graphic>
      </p:graphicFrame>
      <p:pic>
        <p:nvPicPr>
          <p:cNvPr id="15365" name="Picture 1"/>
          <p:cNvPicPr>
            <a:picLocks noChangeAspect="1"/>
          </p:cNvPicPr>
          <p:nvPr/>
        </p:nvPicPr>
        <p:blipFill>
          <a:blip r:embed="rId4"/>
          <a:srcRect/>
          <a:stretch>
            <a:fillRect/>
          </a:stretch>
        </p:blipFill>
        <p:spPr bwMode="auto">
          <a:xfrm>
            <a:off x="503238" y="990600"/>
            <a:ext cx="6845300" cy="5710238"/>
          </a:xfrm>
          <a:prstGeom prst="rect">
            <a:avLst/>
          </a:prstGeom>
          <a:noFill/>
          <a:ln w="9525">
            <a:noFill/>
            <a:miter lim="800000"/>
            <a:headEnd/>
            <a:tailEnd/>
          </a:ln>
        </p:spPr>
      </p:pic>
      <p:graphicFrame>
        <p:nvGraphicFramePr>
          <p:cNvPr id="15366" name="Object 4"/>
          <p:cNvGraphicFramePr>
            <a:graphicFrameLocks noChangeAspect="1"/>
          </p:cNvGraphicFramePr>
          <p:nvPr/>
        </p:nvGraphicFramePr>
        <p:xfrm>
          <a:off x="7413625" y="1492250"/>
          <a:ext cx="1730375" cy="533400"/>
        </p:xfrm>
        <a:graphic>
          <a:graphicData uri="http://schemas.openxmlformats.org/presentationml/2006/ole">
            <p:oleObj spid="_x0000_s15366" name="Drawing" r:id="rId5" imgW="1729800" imgH="533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638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1638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6389" name="Object 6"/>
          <p:cNvGraphicFramePr>
            <a:graphicFrameLocks noChangeAspect="1"/>
          </p:cNvGraphicFramePr>
          <p:nvPr/>
        </p:nvGraphicFramePr>
        <p:xfrm>
          <a:off x="8594725" y="6388100"/>
          <a:ext cx="419100" cy="312738"/>
        </p:xfrm>
        <a:graphic>
          <a:graphicData uri="http://schemas.openxmlformats.org/presentationml/2006/ole">
            <p:oleObj spid="_x0000_s16389" name="Drawing" r:id="rId3" imgW="416312" imgH="312234" progId="Presentations.Drawing.18">
              <p:embed/>
            </p:oleObj>
          </a:graphicData>
        </a:graphic>
      </p:graphicFrame>
      <p:graphicFrame>
        <p:nvGraphicFramePr>
          <p:cNvPr id="16390" name="Object 2"/>
          <p:cNvGraphicFramePr>
            <a:graphicFrameLocks noChangeAspect="1"/>
          </p:cNvGraphicFramePr>
          <p:nvPr/>
        </p:nvGraphicFramePr>
        <p:xfrm>
          <a:off x="503238" y="1758950"/>
          <a:ext cx="8359775" cy="2066925"/>
        </p:xfrm>
        <a:graphic>
          <a:graphicData uri="http://schemas.openxmlformats.org/presentationml/2006/ole">
            <p:oleObj spid="_x0000_s16390" name="Drawing" r:id="rId4" imgW="9334440" imgH="2301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741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1741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7413" name="Object 6"/>
          <p:cNvGraphicFramePr>
            <a:graphicFrameLocks noChangeAspect="1"/>
          </p:cNvGraphicFramePr>
          <p:nvPr/>
        </p:nvGraphicFramePr>
        <p:xfrm>
          <a:off x="8594725" y="6388100"/>
          <a:ext cx="419100" cy="312738"/>
        </p:xfrm>
        <a:graphic>
          <a:graphicData uri="http://schemas.openxmlformats.org/presentationml/2006/ole">
            <p:oleObj spid="_x0000_s17413" name="Drawing" r:id="rId3" imgW="416312" imgH="312234" progId="Presentations.Drawing.18">
              <p:embed/>
            </p:oleObj>
          </a:graphicData>
        </a:graphic>
      </p:graphicFrame>
      <p:graphicFrame>
        <p:nvGraphicFramePr>
          <p:cNvPr id="17414" name="Object 1"/>
          <p:cNvGraphicFramePr>
            <a:graphicFrameLocks noChangeAspect="1"/>
          </p:cNvGraphicFramePr>
          <p:nvPr/>
        </p:nvGraphicFramePr>
        <p:xfrm>
          <a:off x="503238" y="1758950"/>
          <a:ext cx="8375650" cy="4037013"/>
        </p:xfrm>
        <a:graphic>
          <a:graphicData uri="http://schemas.openxmlformats.org/presentationml/2006/ole">
            <p:oleObj spid="_x0000_s17414" name="Drawing" r:id="rId4" imgW="9334440" imgH="449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843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1843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8437" name="Object 6"/>
          <p:cNvGraphicFramePr>
            <a:graphicFrameLocks noChangeAspect="1"/>
          </p:cNvGraphicFramePr>
          <p:nvPr/>
        </p:nvGraphicFramePr>
        <p:xfrm>
          <a:off x="8594725" y="6388100"/>
          <a:ext cx="419100" cy="312738"/>
        </p:xfrm>
        <a:graphic>
          <a:graphicData uri="http://schemas.openxmlformats.org/presentationml/2006/ole">
            <p:oleObj spid="_x0000_s18437" name="Drawing" r:id="rId3" imgW="416312" imgH="312234" progId="Presentations.Drawing.18">
              <p:embed/>
            </p:oleObj>
          </a:graphicData>
        </a:graphic>
      </p:graphicFrame>
      <p:graphicFrame>
        <p:nvGraphicFramePr>
          <p:cNvPr id="18438" name="Object 2"/>
          <p:cNvGraphicFramePr>
            <a:graphicFrameLocks noChangeAspect="1"/>
          </p:cNvGraphicFramePr>
          <p:nvPr/>
        </p:nvGraphicFramePr>
        <p:xfrm>
          <a:off x="503238" y="1758950"/>
          <a:ext cx="8383587" cy="4376738"/>
        </p:xfrm>
        <a:graphic>
          <a:graphicData uri="http://schemas.openxmlformats.org/presentationml/2006/ole">
            <p:oleObj spid="_x0000_s18438" name="Drawing" r:id="rId4"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945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1946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9461" name="Object 6"/>
          <p:cNvGraphicFramePr>
            <a:graphicFrameLocks noChangeAspect="1"/>
          </p:cNvGraphicFramePr>
          <p:nvPr/>
        </p:nvGraphicFramePr>
        <p:xfrm>
          <a:off x="8594725" y="6388100"/>
          <a:ext cx="419100" cy="312738"/>
        </p:xfrm>
        <a:graphic>
          <a:graphicData uri="http://schemas.openxmlformats.org/presentationml/2006/ole">
            <p:oleObj spid="_x0000_s19461" name="Drawing" r:id="rId3" imgW="416312" imgH="312234" progId="Presentations.Drawing.18">
              <p:embed/>
            </p:oleObj>
          </a:graphicData>
        </a:graphic>
      </p:graphicFrame>
      <p:graphicFrame>
        <p:nvGraphicFramePr>
          <p:cNvPr id="19462" name="Object 1"/>
          <p:cNvGraphicFramePr>
            <a:graphicFrameLocks noChangeAspect="1"/>
          </p:cNvGraphicFramePr>
          <p:nvPr/>
        </p:nvGraphicFramePr>
        <p:xfrm>
          <a:off x="503238" y="1758950"/>
          <a:ext cx="8380412" cy="744538"/>
        </p:xfrm>
        <a:graphic>
          <a:graphicData uri="http://schemas.openxmlformats.org/presentationml/2006/ole">
            <p:oleObj spid="_x0000_s19462" name="Drawing" r:id="rId4" imgW="9334440" imgH="822960" progId="Presentations.Drawing.18">
              <p:embed/>
            </p:oleObj>
          </a:graphicData>
        </a:graphic>
      </p:graphicFrame>
      <p:pic>
        <p:nvPicPr>
          <p:cNvPr id="19463" name="Picture 3"/>
          <p:cNvPicPr>
            <a:picLocks noChangeAspect="1"/>
          </p:cNvPicPr>
          <p:nvPr/>
        </p:nvPicPr>
        <p:blipFill>
          <a:blip r:embed="rId5"/>
          <a:srcRect/>
          <a:stretch>
            <a:fillRect/>
          </a:stretch>
        </p:blipFill>
        <p:spPr bwMode="auto">
          <a:xfrm>
            <a:off x="1338263" y="2552700"/>
            <a:ext cx="6467475" cy="37861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2048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2048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485" name="Object 6"/>
          <p:cNvGraphicFramePr>
            <a:graphicFrameLocks noChangeAspect="1"/>
          </p:cNvGraphicFramePr>
          <p:nvPr/>
        </p:nvGraphicFramePr>
        <p:xfrm>
          <a:off x="8594725" y="6388100"/>
          <a:ext cx="419100" cy="312738"/>
        </p:xfrm>
        <a:graphic>
          <a:graphicData uri="http://schemas.openxmlformats.org/presentationml/2006/ole">
            <p:oleObj spid="_x0000_s20485" name="Drawing" r:id="rId3" imgW="416312" imgH="312234" progId="Presentations.Drawing.18">
              <p:embed/>
            </p:oleObj>
          </a:graphicData>
        </a:graphic>
      </p:graphicFrame>
      <p:graphicFrame>
        <p:nvGraphicFramePr>
          <p:cNvPr id="20486" name="Object 8"/>
          <p:cNvGraphicFramePr>
            <a:graphicFrameLocks noChangeAspect="1"/>
          </p:cNvGraphicFramePr>
          <p:nvPr/>
        </p:nvGraphicFramePr>
        <p:xfrm>
          <a:off x="503238" y="1758950"/>
          <a:ext cx="8355012" cy="4360863"/>
        </p:xfrm>
        <a:graphic>
          <a:graphicData uri="http://schemas.openxmlformats.org/presentationml/2006/ole">
            <p:oleObj spid="_x0000_s20486" name="Drawing" r:id="rId4"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307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307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3077" name="Object 6"/>
          <p:cNvGraphicFramePr>
            <a:graphicFrameLocks noChangeAspect="1"/>
          </p:cNvGraphicFramePr>
          <p:nvPr/>
        </p:nvGraphicFramePr>
        <p:xfrm>
          <a:off x="8594725" y="6388100"/>
          <a:ext cx="419100" cy="312738"/>
        </p:xfrm>
        <a:graphic>
          <a:graphicData uri="http://schemas.openxmlformats.org/presentationml/2006/ole">
            <p:oleObj spid="_x0000_s3077" name="Drawing" r:id="rId3" imgW="416312" imgH="312234" progId="Presentations.Drawing.18">
              <p:embed/>
            </p:oleObj>
          </a:graphicData>
        </a:graphic>
      </p:graphicFrame>
      <p:graphicFrame>
        <p:nvGraphicFramePr>
          <p:cNvPr id="3078" name="Object 1"/>
          <p:cNvGraphicFramePr>
            <a:graphicFrameLocks noChangeAspect="1"/>
          </p:cNvGraphicFramePr>
          <p:nvPr/>
        </p:nvGraphicFramePr>
        <p:xfrm>
          <a:off x="503238" y="1758950"/>
          <a:ext cx="8416925" cy="4057650"/>
        </p:xfrm>
        <a:graphic>
          <a:graphicData uri="http://schemas.openxmlformats.org/presentationml/2006/ole">
            <p:oleObj spid="_x0000_s3078" name="Drawing" r:id="rId4" imgW="9334440" imgH="449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2150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2150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1509" name="Object 6"/>
          <p:cNvGraphicFramePr>
            <a:graphicFrameLocks noChangeAspect="1"/>
          </p:cNvGraphicFramePr>
          <p:nvPr/>
        </p:nvGraphicFramePr>
        <p:xfrm>
          <a:off x="8594725" y="6388100"/>
          <a:ext cx="419100" cy="312738"/>
        </p:xfrm>
        <a:graphic>
          <a:graphicData uri="http://schemas.openxmlformats.org/presentationml/2006/ole">
            <p:oleObj spid="_x0000_s21509" name="Drawing" r:id="rId3" imgW="416312" imgH="312234" progId="Presentations.Drawing.18">
              <p:embed/>
            </p:oleObj>
          </a:graphicData>
        </a:graphic>
      </p:graphicFrame>
      <p:graphicFrame>
        <p:nvGraphicFramePr>
          <p:cNvPr id="21510" name="Object 1"/>
          <p:cNvGraphicFramePr>
            <a:graphicFrameLocks noChangeAspect="1"/>
          </p:cNvGraphicFramePr>
          <p:nvPr/>
        </p:nvGraphicFramePr>
        <p:xfrm>
          <a:off x="503238" y="1758950"/>
          <a:ext cx="8355012" cy="4360863"/>
        </p:xfrm>
        <a:graphic>
          <a:graphicData uri="http://schemas.openxmlformats.org/presentationml/2006/ole">
            <p:oleObj spid="_x0000_s21510" name="Drawing" r:id="rId4"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409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410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101" name="Object 6"/>
          <p:cNvGraphicFramePr>
            <a:graphicFrameLocks noChangeAspect="1"/>
          </p:cNvGraphicFramePr>
          <p:nvPr/>
        </p:nvGraphicFramePr>
        <p:xfrm>
          <a:off x="8594725" y="6388100"/>
          <a:ext cx="419100" cy="312738"/>
        </p:xfrm>
        <a:graphic>
          <a:graphicData uri="http://schemas.openxmlformats.org/presentationml/2006/ole">
            <p:oleObj spid="_x0000_s4101" name="Drawing" r:id="rId3" imgW="416312" imgH="312234" progId="Presentations.Drawing.18">
              <p:embed/>
            </p:oleObj>
          </a:graphicData>
        </a:graphic>
      </p:graphicFrame>
      <p:pic>
        <p:nvPicPr>
          <p:cNvPr id="4102" name="Picture 2"/>
          <p:cNvPicPr>
            <a:picLocks noChangeAspect="1"/>
          </p:cNvPicPr>
          <p:nvPr/>
        </p:nvPicPr>
        <p:blipFill>
          <a:blip r:embed="rId4"/>
          <a:srcRect/>
          <a:stretch>
            <a:fillRect/>
          </a:stretch>
        </p:blipFill>
        <p:spPr bwMode="auto">
          <a:xfrm>
            <a:off x="1349375" y="2416175"/>
            <a:ext cx="7110413" cy="3492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512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512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5" name="Object 6"/>
          <p:cNvGraphicFramePr>
            <a:graphicFrameLocks noChangeAspect="1"/>
          </p:cNvGraphicFramePr>
          <p:nvPr/>
        </p:nvGraphicFramePr>
        <p:xfrm>
          <a:off x="8594725" y="6388100"/>
          <a:ext cx="419100" cy="312738"/>
        </p:xfrm>
        <a:graphic>
          <a:graphicData uri="http://schemas.openxmlformats.org/presentationml/2006/ole">
            <p:oleObj spid="_x0000_s5125" name="Drawing" r:id="rId3" imgW="416312" imgH="312234" progId="Presentations.Drawing.18">
              <p:embed/>
            </p:oleObj>
          </a:graphicData>
        </a:graphic>
      </p:graphicFrame>
      <p:graphicFrame>
        <p:nvGraphicFramePr>
          <p:cNvPr id="5126" name="Object 1"/>
          <p:cNvGraphicFramePr>
            <a:graphicFrameLocks noChangeAspect="1"/>
          </p:cNvGraphicFramePr>
          <p:nvPr/>
        </p:nvGraphicFramePr>
        <p:xfrm>
          <a:off x="503238" y="1758950"/>
          <a:ext cx="8408987" cy="411163"/>
        </p:xfrm>
        <a:graphic>
          <a:graphicData uri="http://schemas.openxmlformats.org/presentationml/2006/ole">
            <p:oleObj spid="_x0000_s5126" name="Drawing" r:id="rId4" imgW="9334440" imgH="449640" progId="Presentations.Drawing.18">
              <p:embed/>
            </p:oleObj>
          </a:graphicData>
        </a:graphic>
      </p:graphicFrame>
      <p:pic>
        <p:nvPicPr>
          <p:cNvPr id="5127" name="Picture 3"/>
          <p:cNvPicPr>
            <a:picLocks noChangeAspect="1"/>
          </p:cNvPicPr>
          <p:nvPr/>
        </p:nvPicPr>
        <p:blipFill>
          <a:blip r:embed="rId5"/>
          <a:srcRect/>
          <a:stretch>
            <a:fillRect/>
          </a:stretch>
        </p:blipFill>
        <p:spPr bwMode="auto">
          <a:xfrm>
            <a:off x="1546225" y="2311400"/>
            <a:ext cx="5865813" cy="2946400"/>
          </a:xfrm>
          <a:prstGeom prst="rect">
            <a:avLst/>
          </a:prstGeom>
          <a:noFill/>
          <a:ln w="9525">
            <a:noFill/>
            <a:miter lim="800000"/>
            <a:headEnd/>
            <a:tailEnd/>
          </a:ln>
        </p:spPr>
      </p:pic>
      <p:graphicFrame>
        <p:nvGraphicFramePr>
          <p:cNvPr id="5128" name="Object 4"/>
          <p:cNvGraphicFramePr>
            <a:graphicFrameLocks noChangeAspect="1"/>
          </p:cNvGraphicFramePr>
          <p:nvPr/>
        </p:nvGraphicFramePr>
        <p:xfrm>
          <a:off x="901700" y="5399088"/>
          <a:ext cx="8010525" cy="796925"/>
        </p:xfrm>
        <a:graphic>
          <a:graphicData uri="http://schemas.openxmlformats.org/presentationml/2006/ole">
            <p:oleObj spid="_x0000_s5128" name="Drawing" r:id="rId6" imgW="8823960" imgH="876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614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614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9" name="Object 6"/>
          <p:cNvGraphicFramePr>
            <a:graphicFrameLocks noChangeAspect="1"/>
          </p:cNvGraphicFramePr>
          <p:nvPr/>
        </p:nvGraphicFramePr>
        <p:xfrm>
          <a:off x="8594725" y="6388100"/>
          <a:ext cx="419100" cy="312738"/>
        </p:xfrm>
        <a:graphic>
          <a:graphicData uri="http://schemas.openxmlformats.org/presentationml/2006/ole">
            <p:oleObj spid="_x0000_s6149" name="Drawing" r:id="rId3" imgW="416312" imgH="312234" progId="Presentations.Drawing.18">
              <p:embed/>
            </p:oleObj>
          </a:graphicData>
        </a:graphic>
      </p:graphicFrame>
      <p:graphicFrame>
        <p:nvGraphicFramePr>
          <p:cNvPr id="6150" name="Object 9"/>
          <p:cNvGraphicFramePr>
            <a:graphicFrameLocks noChangeAspect="1"/>
          </p:cNvGraphicFramePr>
          <p:nvPr/>
        </p:nvGraphicFramePr>
        <p:xfrm>
          <a:off x="503238" y="1758950"/>
          <a:ext cx="8434387" cy="4403725"/>
        </p:xfrm>
        <a:graphic>
          <a:graphicData uri="http://schemas.openxmlformats.org/presentationml/2006/ole">
            <p:oleObj spid="_x0000_s6150" name="Drawing" r:id="rId4"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717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717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3" name="Object 6"/>
          <p:cNvGraphicFramePr>
            <a:graphicFrameLocks noChangeAspect="1"/>
          </p:cNvGraphicFramePr>
          <p:nvPr/>
        </p:nvGraphicFramePr>
        <p:xfrm>
          <a:off x="8594725" y="6388100"/>
          <a:ext cx="419100" cy="312738"/>
        </p:xfrm>
        <a:graphic>
          <a:graphicData uri="http://schemas.openxmlformats.org/presentationml/2006/ole">
            <p:oleObj spid="_x0000_s7173" name="Drawing" r:id="rId3" imgW="416312" imgH="312234" progId="Presentations.Drawing.18">
              <p:embed/>
            </p:oleObj>
          </a:graphicData>
        </a:graphic>
      </p:graphicFrame>
      <p:graphicFrame>
        <p:nvGraphicFramePr>
          <p:cNvPr id="7174" name="Object 1"/>
          <p:cNvGraphicFramePr>
            <a:graphicFrameLocks noChangeAspect="1"/>
          </p:cNvGraphicFramePr>
          <p:nvPr/>
        </p:nvGraphicFramePr>
        <p:xfrm>
          <a:off x="503238" y="1758950"/>
          <a:ext cx="8378825" cy="2071688"/>
        </p:xfrm>
        <a:graphic>
          <a:graphicData uri="http://schemas.openxmlformats.org/presentationml/2006/ole">
            <p:oleObj spid="_x0000_s7174" name="Drawing" r:id="rId4" imgW="9334440" imgH="2301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819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819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7" name="Object 6"/>
          <p:cNvGraphicFramePr>
            <a:graphicFrameLocks noChangeAspect="1"/>
          </p:cNvGraphicFramePr>
          <p:nvPr/>
        </p:nvGraphicFramePr>
        <p:xfrm>
          <a:off x="8594725" y="6388100"/>
          <a:ext cx="419100" cy="312738"/>
        </p:xfrm>
        <a:graphic>
          <a:graphicData uri="http://schemas.openxmlformats.org/presentationml/2006/ole">
            <p:oleObj spid="_x0000_s8197" name="Drawing" r:id="rId3" imgW="416312" imgH="312234" progId="Presentations.Drawing.18">
              <p:embed/>
            </p:oleObj>
          </a:graphicData>
        </a:graphic>
      </p:graphicFrame>
      <p:graphicFrame>
        <p:nvGraphicFramePr>
          <p:cNvPr id="8198" name="Object 2"/>
          <p:cNvGraphicFramePr>
            <a:graphicFrameLocks noChangeAspect="1"/>
          </p:cNvGraphicFramePr>
          <p:nvPr/>
        </p:nvGraphicFramePr>
        <p:xfrm>
          <a:off x="503238" y="1758950"/>
          <a:ext cx="8375650" cy="4371975"/>
        </p:xfrm>
        <a:graphic>
          <a:graphicData uri="http://schemas.openxmlformats.org/presentationml/2006/ole">
            <p:oleObj spid="_x0000_s8198" name="Drawing" r:id="rId4"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921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922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9221" name="Object 6"/>
          <p:cNvGraphicFramePr>
            <a:graphicFrameLocks noChangeAspect="1"/>
          </p:cNvGraphicFramePr>
          <p:nvPr/>
        </p:nvGraphicFramePr>
        <p:xfrm>
          <a:off x="8594725" y="6388100"/>
          <a:ext cx="419100" cy="312738"/>
        </p:xfrm>
        <a:graphic>
          <a:graphicData uri="http://schemas.openxmlformats.org/presentationml/2006/ole">
            <p:oleObj spid="_x0000_s9221" name="Drawing" r:id="rId3" imgW="416312" imgH="312234" progId="Presentations.Drawing.18">
              <p:embed/>
            </p:oleObj>
          </a:graphicData>
        </a:graphic>
      </p:graphicFrame>
      <p:graphicFrame>
        <p:nvGraphicFramePr>
          <p:cNvPr id="9222" name="Object 1"/>
          <p:cNvGraphicFramePr>
            <a:graphicFrameLocks noChangeAspect="1"/>
          </p:cNvGraphicFramePr>
          <p:nvPr/>
        </p:nvGraphicFramePr>
        <p:xfrm>
          <a:off x="503238" y="1758950"/>
          <a:ext cx="8402637" cy="3727450"/>
        </p:xfrm>
        <a:graphic>
          <a:graphicData uri="http://schemas.openxmlformats.org/presentationml/2006/ole">
            <p:oleObj spid="_x0000_s9222" name="Drawing" r:id="rId4" imgW="9334440" imgH="4137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152400"/>
            <a:ext cx="9144000" cy="685800"/>
          </a:xfrm>
        </p:spPr>
        <p:txBody>
          <a:bodyPr/>
          <a:lstStyle/>
          <a:p>
            <a:pPr eaLnBrk="1" hangingPunct="1"/>
            <a:r>
              <a:rPr lang="en-US" altLang="en-US" sz="3200" b="1" smtClean="0">
                <a:solidFill>
                  <a:srgbClr val="003399"/>
                </a:solidFill>
                <a:latin typeface="Tahoma" pitchFamily="34" charset="0"/>
              </a:rPr>
              <a:t>DESIGN THINKING</a:t>
            </a:r>
          </a:p>
        </p:txBody>
      </p:sp>
      <p:sp>
        <p:nvSpPr>
          <p:cNvPr id="1024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itchFamily="34" charset="0"/>
              </a:rPr>
              <a:t>Ontwerpen voor anderen</a:t>
            </a:r>
          </a:p>
        </p:txBody>
      </p:sp>
      <p:sp>
        <p:nvSpPr>
          <p:cNvPr id="1024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45" name="Object 6"/>
          <p:cNvGraphicFramePr>
            <a:graphicFrameLocks noChangeAspect="1"/>
          </p:cNvGraphicFramePr>
          <p:nvPr/>
        </p:nvGraphicFramePr>
        <p:xfrm>
          <a:off x="8594725" y="6388100"/>
          <a:ext cx="419100" cy="312738"/>
        </p:xfrm>
        <a:graphic>
          <a:graphicData uri="http://schemas.openxmlformats.org/presentationml/2006/ole">
            <p:oleObj spid="_x0000_s10245" name="Drawing" r:id="rId3" imgW="416312" imgH="312234" progId="Presentations.Drawing.18">
              <p:embed/>
            </p:oleObj>
          </a:graphicData>
        </a:graphic>
      </p:graphicFrame>
      <p:graphicFrame>
        <p:nvGraphicFramePr>
          <p:cNvPr id="10246" name="Object 2"/>
          <p:cNvGraphicFramePr>
            <a:graphicFrameLocks noChangeAspect="1"/>
          </p:cNvGraphicFramePr>
          <p:nvPr/>
        </p:nvGraphicFramePr>
        <p:xfrm>
          <a:off x="503238" y="1758950"/>
          <a:ext cx="8383587" cy="4376738"/>
        </p:xfrm>
        <a:graphic>
          <a:graphicData uri="http://schemas.openxmlformats.org/presentationml/2006/ole">
            <p:oleObj spid="_x0000_s10246" name="Drawing" r:id="rId4" imgW="933444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1903</TotalTime>
  <Words>93</Words>
  <Application>Microsoft Office PowerPoint</Application>
  <PresentationFormat>On-screen Show (4:3)</PresentationFormat>
  <Paragraphs>37</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Tahoma</vt:lpstr>
      <vt:lpstr>Dunes</vt:lpstr>
      <vt:lpstr>Presentations X8 Drawing</vt:lpstr>
      <vt:lpstr>DESIGN THINKING / 04</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lpstr>DESIGN THINKING</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3R_Design_thinking_04_ontwerpen_voor_anderen</dc:title>
  <dc:subject>Design engineering / design thinking</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122</cp:revision>
  <dcterms:created xsi:type="dcterms:W3CDTF">2015-09-06T15:15:23Z</dcterms:created>
  <dcterms:modified xsi:type="dcterms:W3CDTF">2020-02-10T12:34:21Z</dcterms:modified>
  <cp:category>gebaseerd op Design thinking van dr.ir. Guido Stompff, e.a., alsmede materiaal van R. Reinhardt.</cp:category>
</cp:coreProperties>
</file>