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5"/>
  </p:notesMasterIdLst>
  <p:sldIdLst>
    <p:sldId id="256" r:id="rId2"/>
    <p:sldId id="359" r:id="rId3"/>
    <p:sldId id="413" r:id="rId4"/>
    <p:sldId id="414" r:id="rId5"/>
    <p:sldId id="415" r:id="rId6"/>
    <p:sldId id="416"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NEa4oyIP7wkVc/RxmVC6qQ" hashData="Mf2ZsYNtr9NePSmGmyA8nXnAUkU"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1652" autoAdjust="0"/>
  </p:normalViewPr>
  <p:slideViewPr>
    <p:cSldViewPr snapToGrid="0" showGuides="1">
      <p:cViewPr varScale="1">
        <p:scale>
          <a:sx n="47" d="100"/>
          <a:sy n="47" d="100"/>
        </p:scale>
        <p:origin x="-1262" y="-86"/>
      </p:cViewPr>
      <p:guideLst>
        <p:guide orient="horz" pos="1108"/>
        <p:guide pos="317"/>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9.e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9.e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9.e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9.e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9.e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9.e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9.e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9.e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9.e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9.e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9.e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9.e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9.e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9.e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9.e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9.e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9.e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9.e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9.e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9.e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9.emf"/><Relationship Id="rId1" Type="http://schemas.openxmlformats.org/officeDocument/2006/relationships/image" Target="../media/image5.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9.emf"/><Relationship Id="rId1" Type="http://schemas.openxmlformats.org/officeDocument/2006/relationships/image" Target="../media/image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9.emf"/><Relationship Id="rId1" Type="http://schemas.openxmlformats.org/officeDocument/2006/relationships/image" Target="../media/image5.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9.e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9.e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9.e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e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9.emf"/><Relationship Id="rId1" Type="http://schemas.openxmlformats.org/officeDocument/2006/relationships/image" Target="../media/image5.wmf"/><Relationship Id="rId4"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9.e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6AFF9171-6C99-4802-8290-98D0E212550D}" type="datetimeFigureOut">
              <a:rPr lang="en-US"/>
              <a:pPr>
                <a:defRPr/>
              </a:pPr>
              <a:t>2/10/2020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4DA45FC-5739-4D2C-B24F-6B507A1AA64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DE1D12CD-743C-4C99-A73B-1832F024C9D4}" type="slidenum">
              <a:rPr lang="en-US"/>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0D34DC80-A8A1-4C36-B812-22A79AD1C4EB}" type="slidenum">
              <a:rPr lang="en-US"/>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FC994A5E-CFDE-4DD9-8A32-B44E5B93819A}" type="slidenum">
              <a:rPr lang="en-US"/>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FC7E3931-395E-4F6D-A441-AAB1FDC5A987}" type="slidenum">
              <a:rPr lang="en-US"/>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5844" name="Slide Number Placeholder 3"/>
          <p:cNvSpPr>
            <a:spLocks noGrp="1"/>
          </p:cNvSpPr>
          <p:nvPr>
            <p:ph type="sldNum" sz="quarter" idx="5"/>
          </p:nvPr>
        </p:nvSpPr>
        <p:spPr bwMode="auto">
          <a:noFill/>
          <a:ln>
            <a:miter lim="800000"/>
            <a:headEnd/>
            <a:tailEnd/>
          </a:ln>
        </p:spPr>
        <p:txBody>
          <a:bodyPr/>
          <a:lstStyle/>
          <a:p>
            <a:fld id="{003276DE-997A-4257-9069-FD676A7DB9D5}" type="slidenum">
              <a:rPr lang="en-US"/>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BF719651-424E-4B21-9247-6409C1786599}" type="slidenum">
              <a:rPr lang="en-US"/>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6CFD8C0C-347D-4563-89EC-B7C048E5ECEB}" type="slidenum">
              <a:rPr lang="en-US"/>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D2897033-27BF-4062-8EAC-36AFF5B92C0A}" type="slidenum">
              <a:rPr lang="en-US"/>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83D14608-7BD2-4C4B-8E22-9E8997C01674}" type="slidenum">
              <a:rPr lang="en-US"/>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6084" name="Slide Number Placeholder 3"/>
          <p:cNvSpPr>
            <a:spLocks noGrp="1"/>
          </p:cNvSpPr>
          <p:nvPr>
            <p:ph type="sldNum" sz="quarter" idx="5"/>
          </p:nvPr>
        </p:nvSpPr>
        <p:spPr bwMode="auto">
          <a:noFill/>
          <a:ln>
            <a:miter lim="800000"/>
            <a:headEnd/>
            <a:tailEnd/>
          </a:ln>
        </p:spPr>
        <p:txBody>
          <a:bodyPr/>
          <a:lstStyle/>
          <a:p>
            <a:fld id="{241E42FE-99D4-4EA3-AD54-45603A148F93}" type="slidenum">
              <a:rPr lang="en-US"/>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8132" name="Slide Number Placeholder 3"/>
          <p:cNvSpPr>
            <a:spLocks noGrp="1"/>
          </p:cNvSpPr>
          <p:nvPr>
            <p:ph type="sldNum" sz="quarter" idx="5"/>
          </p:nvPr>
        </p:nvSpPr>
        <p:spPr bwMode="auto">
          <a:noFill/>
          <a:ln>
            <a:miter lim="800000"/>
            <a:headEnd/>
            <a:tailEnd/>
          </a:ln>
        </p:spPr>
        <p:txBody>
          <a:bodyPr/>
          <a:lstStyle/>
          <a:p>
            <a:fld id="{8D48687E-E0F1-4529-877E-BCA35BFF5B3D}" type="slidenum">
              <a:rPr lang="en-US"/>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0EDA75E6-91E5-4DC2-9EE0-6463224D63CF}" type="slidenum">
              <a:rPr lang="en-US"/>
              <a:pPr/>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50CF9211-965A-4DBD-B56E-E5742D901946}" type="slidenum">
              <a:rPr lang="en-US"/>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16DF9D21-E7F8-4CE7-AB33-3FF83D0FB48F}" type="slidenum">
              <a:rPr lang="en-US"/>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CA580BDD-D5F4-4DEF-9637-05805CF06B41}" type="slidenum">
              <a:rPr lang="en-US"/>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EA47F188-7BA1-408A-BB7B-43BADE824BCA}" type="slidenum">
              <a:rPr lang="en-US"/>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8372" name="Slide Number Placeholder 3"/>
          <p:cNvSpPr>
            <a:spLocks noGrp="1"/>
          </p:cNvSpPr>
          <p:nvPr>
            <p:ph type="sldNum" sz="quarter" idx="5"/>
          </p:nvPr>
        </p:nvSpPr>
        <p:spPr bwMode="auto">
          <a:noFill/>
          <a:ln>
            <a:miter lim="800000"/>
            <a:headEnd/>
            <a:tailEnd/>
          </a:ln>
        </p:spPr>
        <p:txBody>
          <a:bodyPr/>
          <a:lstStyle/>
          <a:p>
            <a:fld id="{D00B0A8B-9E1B-4D6B-B737-7B1D4FEC3C36}" type="slidenum">
              <a:rPr lang="en-US"/>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0420" name="Slide Number Placeholder 3"/>
          <p:cNvSpPr>
            <a:spLocks noGrp="1"/>
          </p:cNvSpPr>
          <p:nvPr>
            <p:ph type="sldNum" sz="quarter" idx="5"/>
          </p:nvPr>
        </p:nvSpPr>
        <p:spPr bwMode="auto">
          <a:noFill/>
          <a:ln>
            <a:miter lim="800000"/>
            <a:headEnd/>
            <a:tailEnd/>
          </a:ln>
        </p:spPr>
        <p:txBody>
          <a:bodyPr/>
          <a:lstStyle/>
          <a:p>
            <a:fld id="{18E434CF-8A43-40BC-9672-7836E68B340C}" type="slidenum">
              <a:rPr lang="en-US"/>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66E64871-CF55-4F03-9B8C-A7599474EDF3}" type="slidenum">
              <a:rPr lang="en-US"/>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B6727F8C-018B-498B-98D1-70DA88C732A4}" type="slidenum">
              <a:rPr lang="en-US"/>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C335450D-46E8-4926-AB9A-C6FCED6CC2F5}"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94265E34-E4B9-421D-9141-145B62B87811}" type="slidenum">
              <a:rPr lang="en-US"/>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ED3A2F4D-0555-4F0F-9FAD-FF44B3B1986C}" type="slidenum">
              <a:rPr lang="en-US"/>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A463133B-CBE7-48F4-80BB-E1611DDCD8D4}" type="slidenum">
              <a:rPr lang="en-US"/>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CA96C32E-A28D-46B1-8C7B-59761BDEE109}" type="slidenum">
              <a:rPr lang="en-US"/>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7FE74970-31F8-44FA-BCB8-2401FEBF4EB0}" type="slidenum">
              <a:rPr lang="en-US"/>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DCCEC4-6D21-48C7-921D-FE5E352F5C8F}" type="slidenum">
              <a:rPr lang="en-US" altLang="en-US"/>
              <a:pPr/>
              <a:t>‹#›</a:t>
            </a:fld>
            <a:endParaRPr lang="en-US"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BC7D48-F1C7-449B-938C-90463294ED2E}" type="slidenum">
              <a:rPr lang="en-US" altLang="en-US"/>
              <a:pPr/>
              <a:t>‹#›</a:t>
            </a:fld>
            <a:endParaRPr lang="en-US"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AE60405-1B95-4C0E-9B8B-7418D65E1380}" type="slidenum">
              <a:rPr lang="en-US" altLang="en-US"/>
              <a:pPr/>
              <a:t>‹#›</a:t>
            </a:fld>
            <a:endParaRPr lang="en-US"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63B737-42F2-4A13-97AD-375956CAD87A}" type="slidenum">
              <a:rPr lang="en-US" altLang="en-US"/>
              <a:pPr/>
              <a:t>‹#›</a:t>
            </a:fld>
            <a:endParaRPr lang="en-US"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249DC3-C08D-49B3-8F36-FE39D0D62D66}" type="slidenum">
              <a:rPr lang="en-US" altLang="en-US"/>
              <a:pPr/>
              <a:t>‹#›</a:t>
            </a:fld>
            <a:endParaRPr lang="en-US"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3A0D5C2-BA14-4FD3-965D-548B861C21FF}" type="slidenum">
              <a:rPr lang="en-US" altLang="en-US"/>
              <a:pPr/>
              <a:t>‹#›</a:t>
            </a:fld>
            <a:endParaRPr lang="en-US"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D13B90A-A09A-4AED-8849-464B1C6019EA}" type="slidenum">
              <a:rPr lang="en-US" altLang="en-US"/>
              <a:pPr/>
              <a:t>‹#›</a:t>
            </a:fld>
            <a:endParaRPr lang="en-US"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3689689-AD98-409E-B404-B5E357DF7E25}" type="slidenum">
              <a:rPr lang="en-US" altLang="en-US"/>
              <a:pPr/>
              <a:t>‹#›</a:t>
            </a:fld>
            <a:endParaRPr lang="en-US"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A8498BB-CEF0-4B33-A966-7DADD800D767}" type="slidenum">
              <a:rPr lang="en-US" altLang="en-US"/>
              <a:pPr/>
              <a:t>‹#›</a:t>
            </a:fld>
            <a:endParaRPr lang="en-US"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7EAD5AB-7B6D-4A83-88BD-2967026125B4}" type="slidenum">
              <a:rPr lang="en-US" altLang="en-US"/>
              <a:pPr/>
              <a:t>‹#›</a:t>
            </a:fld>
            <a:endParaRPr lang="en-US"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2D900C8-8887-4EC9-9BCB-F4BBF74973A3}" type="slidenum">
              <a:rPr lang="en-US" altLang="en-US"/>
              <a:pPr/>
              <a:t>‹#›</a:t>
            </a:fld>
            <a:endParaRPr lang="en-US"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9C9D6EB-BE27-4097-B7B8-74B5197370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3.xml"/><Relationship Id="rId7"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6.xml"/><Relationship Id="rId7"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oleObject" Target="../embeddings/oleObject55.bin"/><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59.bin"/><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63.bin"/><Relationship Id="rId5" Type="http://schemas.openxmlformats.org/officeDocument/2006/relationships/oleObject" Target="../embeddings/oleObject62.bin"/><Relationship Id="rId4" Type="http://schemas.openxmlformats.org/officeDocument/2006/relationships/oleObject" Target="../embeddings/oleObject6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oleObject" Target="../embeddings/oleObject67.bin"/><Relationship Id="rId5" Type="http://schemas.openxmlformats.org/officeDocument/2006/relationships/oleObject" Target="../embeddings/oleObject66.bin"/><Relationship Id="rId4" Type="http://schemas.openxmlformats.org/officeDocument/2006/relationships/oleObject" Target="../embeddings/oleObject6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oleObject" Target="../embeddings/oleObject71.bin"/><Relationship Id="rId5" Type="http://schemas.openxmlformats.org/officeDocument/2006/relationships/oleObject" Target="../embeddings/oleObject70.bin"/><Relationship Id="rId4" Type="http://schemas.openxmlformats.org/officeDocument/2006/relationships/oleObject" Target="../embeddings/oleObject6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oleObject" Target="../embeddings/oleObject75.bin"/><Relationship Id="rId5" Type="http://schemas.openxmlformats.org/officeDocument/2006/relationships/oleObject" Target="../embeddings/oleObject74.bin"/><Relationship Id="rId4" Type="http://schemas.openxmlformats.org/officeDocument/2006/relationships/oleObject" Target="../embeddings/oleObject7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oleObject" Target="../embeddings/oleObject79.bin"/><Relationship Id="rId5" Type="http://schemas.openxmlformats.org/officeDocument/2006/relationships/oleObject" Target="../embeddings/oleObject78.bin"/><Relationship Id="rId4" Type="http://schemas.openxmlformats.org/officeDocument/2006/relationships/oleObject" Target="../embeddings/oleObject77.bin"/></Relationships>
</file>

<file path=ppt/slides/_rels/slide2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15.xml"/><Relationship Id="rId7"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oleObject" Target="../embeddings/oleObject83.bin"/><Relationship Id="rId5" Type="http://schemas.openxmlformats.org/officeDocument/2006/relationships/oleObject" Target="../embeddings/oleObject82.bin"/><Relationship Id="rId4" Type="http://schemas.openxmlformats.org/officeDocument/2006/relationships/oleObject" Target="../embeddings/oleObject8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88.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oleObject" Target="../embeddings/oleObject87.bin"/><Relationship Id="rId5" Type="http://schemas.openxmlformats.org/officeDocument/2006/relationships/oleObject" Target="../embeddings/oleObject86.bin"/><Relationship Id="rId4" Type="http://schemas.openxmlformats.org/officeDocument/2006/relationships/oleObject" Target="../embeddings/oleObject8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92.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oleObject" Target="../embeddings/oleObject91.bin"/><Relationship Id="rId5" Type="http://schemas.openxmlformats.org/officeDocument/2006/relationships/oleObject" Target="../embeddings/oleObject90.bin"/><Relationship Id="rId4" Type="http://schemas.openxmlformats.org/officeDocument/2006/relationships/oleObject" Target="../embeddings/oleObject8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oleObject" Target="../embeddings/oleObject96.bin"/><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oleObject" Target="../embeddings/oleObject95.bin"/><Relationship Id="rId5" Type="http://schemas.openxmlformats.org/officeDocument/2006/relationships/oleObject" Target="../embeddings/oleObject94.bin"/><Relationship Id="rId4" Type="http://schemas.openxmlformats.org/officeDocument/2006/relationships/oleObject" Target="../embeddings/oleObject9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oleObject" Target="../embeddings/oleObject100.bin"/><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oleObject" Target="../embeddings/oleObject99.bin"/><Relationship Id="rId5" Type="http://schemas.openxmlformats.org/officeDocument/2006/relationships/oleObject" Target="../embeddings/oleObject98.bin"/><Relationship Id="rId4" Type="http://schemas.openxmlformats.org/officeDocument/2006/relationships/oleObject" Target="../embeddings/oleObject9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oleObject" Target="../embeddings/oleObject104.bin"/><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oleObject" Target="../embeddings/oleObject103.bin"/><Relationship Id="rId5" Type="http://schemas.openxmlformats.org/officeDocument/2006/relationships/oleObject" Target="../embeddings/oleObject102.bin"/><Relationship Id="rId4" Type="http://schemas.openxmlformats.org/officeDocument/2006/relationships/oleObject" Target="../embeddings/oleObject10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oleObject" Target="../embeddings/oleObject108.bin"/><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oleObject" Target="../embeddings/oleObject107.bin"/><Relationship Id="rId5" Type="http://schemas.openxmlformats.org/officeDocument/2006/relationships/oleObject" Target="../embeddings/oleObject106.bin"/><Relationship Id="rId4" Type="http://schemas.openxmlformats.org/officeDocument/2006/relationships/oleObject" Target="../embeddings/oleObject10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oleObject" Target="../embeddings/oleObject112.bin"/><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oleObject" Target="../embeddings/oleObject111.bin"/><Relationship Id="rId5" Type="http://schemas.openxmlformats.org/officeDocument/2006/relationships/oleObject" Target="../embeddings/oleObject110.bin"/><Relationship Id="rId4" Type="http://schemas.openxmlformats.org/officeDocument/2006/relationships/oleObject" Target="../embeddings/oleObject10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oleObject116.bin"/><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oleObject" Target="../embeddings/oleObject115.bin"/><Relationship Id="rId5" Type="http://schemas.openxmlformats.org/officeDocument/2006/relationships/oleObject" Target="../embeddings/oleObject114.bin"/><Relationship Id="rId4" Type="http://schemas.openxmlformats.org/officeDocument/2006/relationships/oleObject" Target="../embeddings/oleObject11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oleObject" Target="../embeddings/oleObject120.bin"/><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oleObject" Target="../embeddings/oleObject119.bin"/><Relationship Id="rId5" Type="http://schemas.openxmlformats.org/officeDocument/2006/relationships/oleObject" Target="../embeddings/oleObject118.bin"/><Relationship Id="rId4" Type="http://schemas.openxmlformats.org/officeDocument/2006/relationships/oleObject" Target="../embeddings/oleObject11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oleObject" Target="../embeddings/oleObject124.bin"/><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oleObject" Target="../embeddings/oleObject123.bin"/><Relationship Id="rId5" Type="http://schemas.openxmlformats.org/officeDocument/2006/relationships/oleObject" Target="../embeddings/oleObject122.bin"/><Relationship Id="rId4" Type="http://schemas.openxmlformats.org/officeDocument/2006/relationships/oleObject" Target="../embeddings/oleObject12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oleObject" Target="../embeddings/oleObject128.bin"/><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oleObject" Target="../embeddings/oleObject127.bin"/><Relationship Id="rId5" Type="http://schemas.openxmlformats.org/officeDocument/2006/relationships/oleObject" Target="../embeddings/oleObject126.bin"/><Relationship Id="rId4" Type="http://schemas.openxmlformats.org/officeDocument/2006/relationships/oleObject" Target="../embeddings/oleObject12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0.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xml"/><Relationship Id="rId7"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 / 07</a:t>
            </a:r>
          </a:p>
        </p:txBody>
      </p:sp>
      <p:sp>
        <p:nvSpPr>
          <p:cNvPr id="307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6" name="Object 5"/>
          <p:cNvGraphicFramePr>
            <a:graphicFrameLocks noChangeAspect="1"/>
          </p:cNvGraphicFramePr>
          <p:nvPr/>
        </p:nvGraphicFramePr>
        <p:xfrm>
          <a:off x="6400800" y="6019800"/>
          <a:ext cx="2590800" cy="701675"/>
        </p:xfrm>
        <a:graphic>
          <a:graphicData uri="http://schemas.openxmlformats.org/presentationml/2006/ole">
            <p:oleObj spid="_x0000_s3076" name="Drawing" r:id="rId3" imgW="2576945" imgH="702803" progId="Presentations.Drawing.18">
              <p:embed/>
            </p:oleObj>
          </a:graphicData>
        </a:graphic>
      </p:graphicFrame>
      <p:graphicFrame>
        <p:nvGraphicFramePr>
          <p:cNvPr id="3077" name="Object 10"/>
          <p:cNvGraphicFramePr>
            <a:graphicFrameLocks noChangeAspect="1"/>
          </p:cNvGraphicFramePr>
          <p:nvPr/>
        </p:nvGraphicFramePr>
        <p:xfrm>
          <a:off x="1211263" y="1722438"/>
          <a:ext cx="6721475" cy="3413125"/>
        </p:xfrm>
        <a:graphic>
          <a:graphicData uri="http://schemas.openxmlformats.org/presentationml/2006/ole">
            <p:oleObj spid="_x0000_s3077" name="Drawing" r:id="rId4" imgW="6728460" imgH="3421380" progId="Presentations.Drawing.18">
              <p:embed/>
            </p:oleObj>
          </a:graphicData>
        </a:graphic>
      </p:graphicFrame>
      <p:graphicFrame>
        <p:nvGraphicFramePr>
          <p:cNvPr id="3078" name="Object 7"/>
          <p:cNvGraphicFramePr>
            <a:graphicFrameLocks noChangeAspect="1"/>
          </p:cNvGraphicFramePr>
          <p:nvPr/>
        </p:nvGraphicFramePr>
        <p:xfrm>
          <a:off x="322263" y="6088063"/>
          <a:ext cx="3603625" cy="769937"/>
        </p:xfrm>
        <a:graphic>
          <a:graphicData uri="http://schemas.openxmlformats.org/presentationml/2006/ole">
            <p:oleObj spid="_x0000_s3078" name="Drawing" r:id="rId5" imgW="3611880" imgH="777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1433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1434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4341" name="Object 6"/>
          <p:cNvGraphicFramePr>
            <a:graphicFrameLocks noChangeAspect="1"/>
          </p:cNvGraphicFramePr>
          <p:nvPr/>
        </p:nvGraphicFramePr>
        <p:xfrm>
          <a:off x="8594725" y="6388100"/>
          <a:ext cx="419100" cy="312738"/>
        </p:xfrm>
        <a:graphic>
          <a:graphicData uri="http://schemas.openxmlformats.org/presentationml/2006/ole">
            <p:oleObj spid="_x0000_s14341" name="Drawing" r:id="rId4" imgW="416312" imgH="312234" progId="Presentations.Drawing.18">
              <p:embed/>
            </p:oleObj>
          </a:graphicData>
        </a:graphic>
      </p:graphicFrame>
      <p:graphicFrame>
        <p:nvGraphicFramePr>
          <p:cNvPr id="14342" name="Object 4"/>
          <p:cNvGraphicFramePr>
            <a:graphicFrameLocks noChangeAspect="1"/>
          </p:cNvGraphicFramePr>
          <p:nvPr/>
        </p:nvGraphicFramePr>
        <p:xfrm>
          <a:off x="4370388" y="3417888"/>
          <a:ext cx="401637" cy="22225"/>
        </p:xfrm>
        <a:graphic>
          <a:graphicData uri="http://schemas.openxmlformats.org/presentationml/2006/ole">
            <p:oleObj spid="_x0000_s14342" name="CorelDRAW" r:id="rId5" imgW="401530" imgH="22926" progId="CorelDRAW.Graphic.12">
              <p:embed/>
            </p:oleObj>
          </a:graphicData>
        </a:graphic>
      </p:graphicFrame>
      <p:graphicFrame>
        <p:nvGraphicFramePr>
          <p:cNvPr id="14343" name="Object 5"/>
          <p:cNvGraphicFramePr>
            <a:graphicFrameLocks noChangeAspect="1"/>
          </p:cNvGraphicFramePr>
          <p:nvPr/>
        </p:nvGraphicFramePr>
        <p:xfrm>
          <a:off x="4370388" y="3417888"/>
          <a:ext cx="401637" cy="22225"/>
        </p:xfrm>
        <a:graphic>
          <a:graphicData uri="http://schemas.openxmlformats.org/presentationml/2006/ole">
            <p:oleObj spid="_x0000_s14343" name="CorelDRAW" r:id="rId6" imgW="401530" imgH="22926" progId="CorelDRAW.Graphic.12">
              <p:embed/>
            </p:oleObj>
          </a:graphicData>
        </a:graphic>
      </p:graphicFrame>
      <p:graphicFrame>
        <p:nvGraphicFramePr>
          <p:cNvPr id="14344" name="Object 1"/>
          <p:cNvGraphicFramePr>
            <a:graphicFrameLocks noChangeAspect="1"/>
          </p:cNvGraphicFramePr>
          <p:nvPr/>
        </p:nvGraphicFramePr>
        <p:xfrm>
          <a:off x="503238" y="1758950"/>
          <a:ext cx="8375650" cy="4371975"/>
        </p:xfrm>
        <a:graphic>
          <a:graphicData uri="http://schemas.openxmlformats.org/presentationml/2006/ole">
            <p:oleObj spid="_x0000_s14344" name="Drawing" r:id="rId7" imgW="9334440" imgH="4869360" progId="Presentations.Drawing.18">
              <p:embed/>
            </p:oleObj>
          </a:graphicData>
        </a:graphic>
      </p:graphicFrame>
      <p:pic>
        <p:nvPicPr>
          <p:cNvPr id="14345" name="Picture 6"/>
          <p:cNvPicPr>
            <a:picLocks noChangeAspect="1"/>
          </p:cNvPicPr>
          <p:nvPr/>
        </p:nvPicPr>
        <p:blipFill>
          <a:blip r:embed="rId8"/>
          <a:srcRect/>
          <a:stretch>
            <a:fillRect/>
          </a:stretch>
        </p:blipFill>
        <p:spPr bwMode="auto">
          <a:xfrm>
            <a:off x="1419225" y="2714625"/>
            <a:ext cx="6303963" cy="26352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1638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1638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6389" name="Object 6"/>
          <p:cNvGraphicFramePr>
            <a:graphicFrameLocks noChangeAspect="1"/>
          </p:cNvGraphicFramePr>
          <p:nvPr/>
        </p:nvGraphicFramePr>
        <p:xfrm>
          <a:off x="8594725" y="6388100"/>
          <a:ext cx="419100" cy="312738"/>
        </p:xfrm>
        <a:graphic>
          <a:graphicData uri="http://schemas.openxmlformats.org/presentationml/2006/ole">
            <p:oleObj spid="_x0000_s16389" name="Drawing" r:id="rId4" imgW="416312" imgH="312234" progId="Presentations.Drawing.18">
              <p:embed/>
            </p:oleObj>
          </a:graphicData>
        </a:graphic>
      </p:graphicFrame>
      <p:graphicFrame>
        <p:nvGraphicFramePr>
          <p:cNvPr id="16390" name="Object 4"/>
          <p:cNvGraphicFramePr>
            <a:graphicFrameLocks noChangeAspect="1"/>
          </p:cNvGraphicFramePr>
          <p:nvPr/>
        </p:nvGraphicFramePr>
        <p:xfrm>
          <a:off x="4370388" y="3417888"/>
          <a:ext cx="401637" cy="22225"/>
        </p:xfrm>
        <a:graphic>
          <a:graphicData uri="http://schemas.openxmlformats.org/presentationml/2006/ole">
            <p:oleObj spid="_x0000_s16390" name="CorelDRAW" r:id="rId5" imgW="401530" imgH="22926" progId="CorelDRAW.Graphic.12">
              <p:embed/>
            </p:oleObj>
          </a:graphicData>
        </a:graphic>
      </p:graphicFrame>
      <p:graphicFrame>
        <p:nvGraphicFramePr>
          <p:cNvPr id="16391" name="Object 5"/>
          <p:cNvGraphicFramePr>
            <a:graphicFrameLocks noChangeAspect="1"/>
          </p:cNvGraphicFramePr>
          <p:nvPr/>
        </p:nvGraphicFramePr>
        <p:xfrm>
          <a:off x="4370388" y="3417888"/>
          <a:ext cx="401637" cy="22225"/>
        </p:xfrm>
        <a:graphic>
          <a:graphicData uri="http://schemas.openxmlformats.org/presentationml/2006/ole">
            <p:oleObj spid="_x0000_s16391" name="CorelDRAW" r:id="rId6" imgW="401530" imgH="22926" progId="CorelDRAW.Graphic.12">
              <p:embed/>
            </p:oleObj>
          </a:graphicData>
        </a:graphic>
      </p:graphicFrame>
      <p:graphicFrame>
        <p:nvGraphicFramePr>
          <p:cNvPr id="16392" name="Object 2"/>
          <p:cNvGraphicFramePr>
            <a:graphicFrameLocks noChangeAspect="1"/>
          </p:cNvGraphicFramePr>
          <p:nvPr/>
        </p:nvGraphicFramePr>
        <p:xfrm>
          <a:off x="503238" y="1758950"/>
          <a:ext cx="8385175" cy="4378325"/>
        </p:xfrm>
        <a:graphic>
          <a:graphicData uri="http://schemas.openxmlformats.org/presentationml/2006/ole">
            <p:oleObj spid="_x0000_s16392" name="Drawing" r:id="rId7" imgW="93344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1843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1843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8437" name="Object 6"/>
          <p:cNvGraphicFramePr>
            <a:graphicFrameLocks noChangeAspect="1"/>
          </p:cNvGraphicFramePr>
          <p:nvPr/>
        </p:nvGraphicFramePr>
        <p:xfrm>
          <a:off x="8594725" y="6388100"/>
          <a:ext cx="419100" cy="312738"/>
        </p:xfrm>
        <a:graphic>
          <a:graphicData uri="http://schemas.openxmlformats.org/presentationml/2006/ole">
            <p:oleObj spid="_x0000_s18437" name="Drawing" r:id="rId4" imgW="416312" imgH="312234" progId="Presentations.Drawing.18">
              <p:embed/>
            </p:oleObj>
          </a:graphicData>
        </a:graphic>
      </p:graphicFrame>
      <p:graphicFrame>
        <p:nvGraphicFramePr>
          <p:cNvPr id="18438" name="Object 4"/>
          <p:cNvGraphicFramePr>
            <a:graphicFrameLocks noChangeAspect="1"/>
          </p:cNvGraphicFramePr>
          <p:nvPr/>
        </p:nvGraphicFramePr>
        <p:xfrm>
          <a:off x="4370388" y="3417888"/>
          <a:ext cx="401637" cy="22225"/>
        </p:xfrm>
        <a:graphic>
          <a:graphicData uri="http://schemas.openxmlformats.org/presentationml/2006/ole">
            <p:oleObj spid="_x0000_s18438" name="CorelDRAW" r:id="rId5" imgW="401530" imgH="22926" progId="CorelDRAW.Graphic.12">
              <p:embed/>
            </p:oleObj>
          </a:graphicData>
        </a:graphic>
      </p:graphicFrame>
      <p:graphicFrame>
        <p:nvGraphicFramePr>
          <p:cNvPr id="18439" name="Object 5"/>
          <p:cNvGraphicFramePr>
            <a:graphicFrameLocks noChangeAspect="1"/>
          </p:cNvGraphicFramePr>
          <p:nvPr/>
        </p:nvGraphicFramePr>
        <p:xfrm>
          <a:off x="4370388" y="3417888"/>
          <a:ext cx="401637" cy="22225"/>
        </p:xfrm>
        <a:graphic>
          <a:graphicData uri="http://schemas.openxmlformats.org/presentationml/2006/ole">
            <p:oleObj spid="_x0000_s18439" name="CorelDRAW" r:id="rId6" imgW="401530" imgH="22926" progId="CorelDRAW.Graphic.12">
              <p:embed/>
            </p:oleObj>
          </a:graphicData>
        </a:graphic>
      </p:graphicFrame>
      <p:graphicFrame>
        <p:nvGraphicFramePr>
          <p:cNvPr id="18440" name="Object 1"/>
          <p:cNvGraphicFramePr>
            <a:graphicFrameLocks noChangeAspect="1"/>
          </p:cNvGraphicFramePr>
          <p:nvPr/>
        </p:nvGraphicFramePr>
        <p:xfrm>
          <a:off x="503238" y="1758950"/>
          <a:ext cx="8396287" cy="3068638"/>
        </p:xfrm>
        <a:graphic>
          <a:graphicData uri="http://schemas.openxmlformats.org/presentationml/2006/ole">
            <p:oleObj spid="_x0000_s18440" name="Drawing" r:id="rId7" imgW="9334440" imgH="3406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2048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2048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485" name="Object 6"/>
          <p:cNvGraphicFramePr>
            <a:graphicFrameLocks noChangeAspect="1"/>
          </p:cNvGraphicFramePr>
          <p:nvPr/>
        </p:nvGraphicFramePr>
        <p:xfrm>
          <a:off x="8594725" y="6388100"/>
          <a:ext cx="419100" cy="312738"/>
        </p:xfrm>
        <a:graphic>
          <a:graphicData uri="http://schemas.openxmlformats.org/presentationml/2006/ole">
            <p:oleObj spid="_x0000_s20485" name="Drawing" r:id="rId4" imgW="416312" imgH="312234" progId="Presentations.Drawing.18">
              <p:embed/>
            </p:oleObj>
          </a:graphicData>
        </a:graphic>
      </p:graphicFrame>
      <p:graphicFrame>
        <p:nvGraphicFramePr>
          <p:cNvPr id="20486" name="Object 4"/>
          <p:cNvGraphicFramePr>
            <a:graphicFrameLocks noChangeAspect="1"/>
          </p:cNvGraphicFramePr>
          <p:nvPr/>
        </p:nvGraphicFramePr>
        <p:xfrm>
          <a:off x="4370388" y="3417888"/>
          <a:ext cx="401637" cy="22225"/>
        </p:xfrm>
        <a:graphic>
          <a:graphicData uri="http://schemas.openxmlformats.org/presentationml/2006/ole">
            <p:oleObj spid="_x0000_s20486" name="CorelDRAW" r:id="rId5" imgW="401530" imgH="22926" progId="CorelDRAW.Graphic.12">
              <p:embed/>
            </p:oleObj>
          </a:graphicData>
        </a:graphic>
      </p:graphicFrame>
      <p:graphicFrame>
        <p:nvGraphicFramePr>
          <p:cNvPr id="20487" name="Object 5"/>
          <p:cNvGraphicFramePr>
            <a:graphicFrameLocks noChangeAspect="1"/>
          </p:cNvGraphicFramePr>
          <p:nvPr/>
        </p:nvGraphicFramePr>
        <p:xfrm>
          <a:off x="4370388" y="3417888"/>
          <a:ext cx="401637" cy="22225"/>
        </p:xfrm>
        <a:graphic>
          <a:graphicData uri="http://schemas.openxmlformats.org/presentationml/2006/ole">
            <p:oleObj spid="_x0000_s20487" name="CorelDRAW" r:id="rId6" imgW="401530" imgH="22926" progId="CorelDRAW.Graphic.12">
              <p:embed/>
            </p:oleObj>
          </a:graphicData>
        </a:graphic>
      </p:graphicFrame>
      <p:graphicFrame>
        <p:nvGraphicFramePr>
          <p:cNvPr id="20488" name="Object 2"/>
          <p:cNvGraphicFramePr>
            <a:graphicFrameLocks noChangeAspect="1"/>
          </p:cNvGraphicFramePr>
          <p:nvPr/>
        </p:nvGraphicFramePr>
        <p:xfrm>
          <a:off x="503238" y="1758950"/>
          <a:ext cx="8385175" cy="746125"/>
        </p:xfrm>
        <a:graphic>
          <a:graphicData uri="http://schemas.openxmlformats.org/presentationml/2006/ole">
            <p:oleObj spid="_x0000_s20488" name="Drawing" r:id="rId7" imgW="9334440" imgH="822960" progId="Presentations.Drawing.18">
              <p:embed/>
            </p:oleObj>
          </a:graphicData>
        </a:graphic>
      </p:graphicFrame>
      <p:pic>
        <p:nvPicPr>
          <p:cNvPr id="20489" name="Picture 3"/>
          <p:cNvPicPr>
            <a:picLocks noChangeAspect="1"/>
          </p:cNvPicPr>
          <p:nvPr/>
        </p:nvPicPr>
        <p:blipFill>
          <a:blip r:embed="rId8"/>
          <a:srcRect/>
          <a:stretch>
            <a:fillRect/>
          </a:stretch>
        </p:blipFill>
        <p:spPr bwMode="auto">
          <a:xfrm>
            <a:off x="1219200" y="2587625"/>
            <a:ext cx="7254875" cy="38846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2253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2253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2533" name="Object 6"/>
          <p:cNvGraphicFramePr>
            <a:graphicFrameLocks noChangeAspect="1"/>
          </p:cNvGraphicFramePr>
          <p:nvPr/>
        </p:nvGraphicFramePr>
        <p:xfrm>
          <a:off x="8594725" y="6388100"/>
          <a:ext cx="419100" cy="312738"/>
        </p:xfrm>
        <a:graphic>
          <a:graphicData uri="http://schemas.openxmlformats.org/presentationml/2006/ole">
            <p:oleObj spid="_x0000_s22533" name="Drawing" r:id="rId4" imgW="416312" imgH="312234" progId="Presentations.Drawing.18">
              <p:embed/>
            </p:oleObj>
          </a:graphicData>
        </a:graphic>
      </p:graphicFrame>
      <p:graphicFrame>
        <p:nvGraphicFramePr>
          <p:cNvPr id="22534" name="Object 4"/>
          <p:cNvGraphicFramePr>
            <a:graphicFrameLocks noChangeAspect="1"/>
          </p:cNvGraphicFramePr>
          <p:nvPr/>
        </p:nvGraphicFramePr>
        <p:xfrm>
          <a:off x="4370388" y="3417888"/>
          <a:ext cx="401637" cy="22225"/>
        </p:xfrm>
        <a:graphic>
          <a:graphicData uri="http://schemas.openxmlformats.org/presentationml/2006/ole">
            <p:oleObj spid="_x0000_s22534" name="CorelDRAW" r:id="rId5" imgW="401530" imgH="22926" progId="CorelDRAW.Graphic.12">
              <p:embed/>
            </p:oleObj>
          </a:graphicData>
        </a:graphic>
      </p:graphicFrame>
      <p:graphicFrame>
        <p:nvGraphicFramePr>
          <p:cNvPr id="22535" name="Object 5"/>
          <p:cNvGraphicFramePr>
            <a:graphicFrameLocks noChangeAspect="1"/>
          </p:cNvGraphicFramePr>
          <p:nvPr/>
        </p:nvGraphicFramePr>
        <p:xfrm>
          <a:off x="4370388" y="3417888"/>
          <a:ext cx="401637" cy="22225"/>
        </p:xfrm>
        <a:graphic>
          <a:graphicData uri="http://schemas.openxmlformats.org/presentationml/2006/ole">
            <p:oleObj spid="_x0000_s22535" name="CorelDRAW" r:id="rId6" imgW="401530" imgH="22926" progId="CorelDRAW.Graphic.12">
              <p:embed/>
            </p:oleObj>
          </a:graphicData>
        </a:graphic>
      </p:graphicFrame>
      <p:graphicFrame>
        <p:nvGraphicFramePr>
          <p:cNvPr id="22536" name="Object 1"/>
          <p:cNvGraphicFramePr>
            <a:graphicFrameLocks noChangeAspect="1"/>
          </p:cNvGraphicFramePr>
          <p:nvPr/>
        </p:nvGraphicFramePr>
        <p:xfrm>
          <a:off x="503238" y="1758950"/>
          <a:ext cx="8375650" cy="4371975"/>
        </p:xfrm>
        <a:graphic>
          <a:graphicData uri="http://schemas.openxmlformats.org/presentationml/2006/ole">
            <p:oleObj spid="_x0000_s22536" name="Drawing" r:id="rId7" imgW="93344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2457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2458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4581" name="Object 6"/>
          <p:cNvGraphicFramePr>
            <a:graphicFrameLocks noChangeAspect="1"/>
          </p:cNvGraphicFramePr>
          <p:nvPr/>
        </p:nvGraphicFramePr>
        <p:xfrm>
          <a:off x="8594725" y="6388100"/>
          <a:ext cx="419100" cy="312738"/>
        </p:xfrm>
        <a:graphic>
          <a:graphicData uri="http://schemas.openxmlformats.org/presentationml/2006/ole">
            <p:oleObj spid="_x0000_s24581" name="Drawing" r:id="rId4" imgW="416312" imgH="312234" progId="Presentations.Drawing.18">
              <p:embed/>
            </p:oleObj>
          </a:graphicData>
        </a:graphic>
      </p:graphicFrame>
      <p:graphicFrame>
        <p:nvGraphicFramePr>
          <p:cNvPr id="24582" name="Object 4"/>
          <p:cNvGraphicFramePr>
            <a:graphicFrameLocks noChangeAspect="1"/>
          </p:cNvGraphicFramePr>
          <p:nvPr/>
        </p:nvGraphicFramePr>
        <p:xfrm>
          <a:off x="4370388" y="3417888"/>
          <a:ext cx="401637" cy="22225"/>
        </p:xfrm>
        <a:graphic>
          <a:graphicData uri="http://schemas.openxmlformats.org/presentationml/2006/ole">
            <p:oleObj spid="_x0000_s24582" name="CorelDRAW" r:id="rId5" imgW="401530" imgH="22926" progId="CorelDRAW.Graphic.12">
              <p:embed/>
            </p:oleObj>
          </a:graphicData>
        </a:graphic>
      </p:graphicFrame>
      <p:graphicFrame>
        <p:nvGraphicFramePr>
          <p:cNvPr id="24583" name="Object 5"/>
          <p:cNvGraphicFramePr>
            <a:graphicFrameLocks noChangeAspect="1"/>
          </p:cNvGraphicFramePr>
          <p:nvPr/>
        </p:nvGraphicFramePr>
        <p:xfrm>
          <a:off x="4370388" y="3417888"/>
          <a:ext cx="401637" cy="22225"/>
        </p:xfrm>
        <a:graphic>
          <a:graphicData uri="http://schemas.openxmlformats.org/presentationml/2006/ole">
            <p:oleObj spid="_x0000_s24583" name="CorelDRAW" r:id="rId6" imgW="401530" imgH="22926" progId="CorelDRAW.Graphic.12">
              <p:embed/>
            </p:oleObj>
          </a:graphicData>
        </a:graphic>
      </p:graphicFrame>
      <p:graphicFrame>
        <p:nvGraphicFramePr>
          <p:cNvPr id="24584" name="Object 2"/>
          <p:cNvGraphicFramePr>
            <a:graphicFrameLocks noChangeAspect="1"/>
          </p:cNvGraphicFramePr>
          <p:nvPr/>
        </p:nvGraphicFramePr>
        <p:xfrm>
          <a:off x="503238" y="1758950"/>
          <a:ext cx="8356600" cy="3708400"/>
        </p:xfrm>
        <a:graphic>
          <a:graphicData uri="http://schemas.openxmlformats.org/presentationml/2006/ole">
            <p:oleObj spid="_x0000_s24584" name="Drawing" r:id="rId7" imgW="9334440" imgH="4137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2662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2662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6629" name="Object 6"/>
          <p:cNvGraphicFramePr>
            <a:graphicFrameLocks noChangeAspect="1"/>
          </p:cNvGraphicFramePr>
          <p:nvPr/>
        </p:nvGraphicFramePr>
        <p:xfrm>
          <a:off x="8594725" y="6388100"/>
          <a:ext cx="419100" cy="312738"/>
        </p:xfrm>
        <a:graphic>
          <a:graphicData uri="http://schemas.openxmlformats.org/presentationml/2006/ole">
            <p:oleObj spid="_x0000_s26629" name="Drawing" r:id="rId4" imgW="416312" imgH="312234" progId="Presentations.Drawing.18">
              <p:embed/>
            </p:oleObj>
          </a:graphicData>
        </a:graphic>
      </p:graphicFrame>
      <p:graphicFrame>
        <p:nvGraphicFramePr>
          <p:cNvPr id="26630" name="Object 4"/>
          <p:cNvGraphicFramePr>
            <a:graphicFrameLocks noChangeAspect="1"/>
          </p:cNvGraphicFramePr>
          <p:nvPr/>
        </p:nvGraphicFramePr>
        <p:xfrm>
          <a:off x="4370388" y="3417888"/>
          <a:ext cx="401637" cy="22225"/>
        </p:xfrm>
        <a:graphic>
          <a:graphicData uri="http://schemas.openxmlformats.org/presentationml/2006/ole">
            <p:oleObj spid="_x0000_s26630" name="CorelDRAW" r:id="rId5" imgW="401530" imgH="22926" progId="CorelDRAW.Graphic.12">
              <p:embed/>
            </p:oleObj>
          </a:graphicData>
        </a:graphic>
      </p:graphicFrame>
      <p:graphicFrame>
        <p:nvGraphicFramePr>
          <p:cNvPr id="26631" name="Object 5"/>
          <p:cNvGraphicFramePr>
            <a:graphicFrameLocks noChangeAspect="1"/>
          </p:cNvGraphicFramePr>
          <p:nvPr/>
        </p:nvGraphicFramePr>
        <p:xfrm>
          <a:off x="4370388" y="3417888"/>
          <a:ext cx="401637" cy="22225"/>
        </p:xfrm>
        <a:graphic>
          <a:graphicData uri="http://schemas.openxmlformats.org/presentationml/2006/ole">
            <p:oleObj spid="_x0000_s26631" name="CorelDRAW" r:id="rId6" imgW="401530" imgH="22926" progId="CorelDRAW.Graphic.12">
              <p:embed/>
            </p:oleObj>
          </a:graphicData>
        </a:graphic>
      </p:graphicFrame>
      <p:graphicFrame>
        <p:nvGraphicFramePr>
          <p:cNvPr id="26632" name="Object 1"/>
          <p:cNvGraphicFramePr>
            <a:graphicFrameLocks noChangeAspect="1"/>
          </p:cNvGraphicFramePr>
          <p:nvPr/>
        </p:nvGraphicFramePr>
        <p:xfrm>
          <a:off x="503238" y="1758950"/>
          <a:ext cx="8375650" cy="4371975"/>
        </p:xfrm>
        <a:graphic>
          <a:graphicData uri="http://schemas.openxmlformats.org/presentationml/2006/ole">
            <p:oleObj spid="_x0000_s26632" name="Drawing" r:id="rId7" imgW="93344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2867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2867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8677" name="Object 6"/>
          <p:cNvGraphicFramePr>
            <a:graphicFrameLocks noChangeAspect="1"/>
          </p:cNvGraphicFramePr>
          <p:nvPr/>
        </p:nvGraphicFramePr>
        <p:xfrm>
          <a:off x="8594725" y="6388100"/>
          <a:ext cx="419100" cy="312738"/>
        </p:xfrm>
        <a:graphic>
          <a:graphicData uri="http://schemas.openxmlformats.org/presentationml/2006/ole">
            <p:oleObj spid="_x0000_s28677" name="Drawing" r:id="rId4" imgW="416312" imgH="312234" progId="Presentations.Drawing.18">
              <p:embed/>
            </p:oleObj>
          </a:graphicData>
        </a:graphic>
      </p:graphicFrame>
      <p:graphicFrame>
        <p:nvGraphicFramePr>
          <p:cNvPr id="28678" name="Object 4"/>
          <p:cNvGraphicFramePr>
            <a:graphicFrameLocks noChangeAspect="1"/>
          </p:cNvGraphicFramePr>
          <p:nvPr/>
        </p:nvGraphicFramePr>
        <p:xfrm>
          <a:off x="4370388" y="3417888"/>
          <a:ext cx="401637" cy="22225"/>
        </p:xfrm>
        <a:graphic>
          <a:graphicData uri="http://schemas.openxmlformats.org/presentationml/2006/ole">
            <p:oleObj spid="_x0000_s28678" name="CorelDRAW" r:id="rId5" imgW="401530" imgH="22926" progId="CorelDRAW.Graphic.12">
              <p:embed/>
            </p:oleObj>
          </a:graphicData>
        </a:graphic>
      </p:graphicFrame>
      <p:graphicFrame>
        <p:nvGraphicFramePr>
          <p:cNvPr id="28679" name="Object 5"/>
          <p:cNvGraphicFramePr>
            <a:graphicFrameLocks noChangeAspect="1"/>
          </p:cNvGraphicFramePr>
          <p:nvPr/>
        </p:nvGraphicFramePr>
        <p:xfrm>
          <a:off x="4370388" y="3417888"/>
          <a:ext cx="401637" cy="22225"/>
        </p:xfrm>
        <a:graphic>
          <a:graphicData uri="http://schemas.openxmlformats.org/presentationml/2006/ole">
            <p:oleObj spid="_x0000_s28679" name="CorelDRAW" r:id="rId6" imgW="401530" imgH="22926" progId="CorelDRAW.Graphic.12">
              <p:embed/>
            </p:oleObj>
          </a:graphicData>
        </a:graphic>
      </p:graphicFrame>
      <p:graphicFrame>
        <p:nvGraphicFramePr>
          <p:cNvPr id="28680" name="Object 2"/>
          <p:cNvGraphicFramePr>
            <a:graphicFrameLocks noChangeAspect="1"/>
          </p:cNvGraphicFramePr>
          <p:nvPr/>
        </p:nvGraphicFramePr>
        <p:xfrm>
          <a:off x="503238" y="1758950"/>
          <a:ext cx="8383587" cy="2393950"/>
        </p:xfrm>
        <a:graphic>
          <a:graphicData uri="http://schemas.openxmlformats.org/presentationml/2006/ole">
            <p:oleObj spid="_x0000_s28680" name="Drawing" r:id="rId7" imgW="9334440" imgH="2659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3072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3072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25" name="Object 6"/>
          <p:cNvGraphicFramePr>
            <a:graphicFrameLocks noChangeAspect="1"/>
          </p:cNvGraphicFramePr>
          <p:nvPr/>
        </p:nvGraphicFramePr>
        <p:xfrm>
          <a:off x="8594725" y="6388100"/>
          <a:ext cx="419100" cy="312738"/>
        </p:xfrm>
        <a:graphic>
          <a:graphicData uri="http://schemas.openxmlformats.org/presentationml/2006/ole">
            <p:oleObj spid="_x0000_s30725" name="Drawing" r:id="rId4" imgW="416312" imgH="312234" progId="Presentations.Drawing.18">
              <p:embed/>
            </p:oleObj>
          </a:graphicData>
        </a:graphic>
      </p:graphicFrame>
      <p:graphicFrame>
        <p:nvGraphicFramePr>
          <p:cNvPr id="30726" name="Object 4"/>
          <p:cNvGraphicFramePr>
            <a:graphicFrameLocks noChangeAspect="1"/>
          </p:cNvGraphicFramePr>
          <p:nvPr/>
        </p:nvGraphicFramePr>
        <p:xfrm>
          <a:off x="4370388" y="3417888"/>
          <a:ext cx="401637" cy="22225"/>
        </p:xfrm>
        <a:graphic>
          <a:graphicData uri="http://schemas.openxmlformats.org/presentationml/2006/ole">
            <p:oleObj spid="_x0000_s30726" name="CorelDRAW" r:id="rId5" imgW="401530" imgH="22926" progId="CorelDRAW.Graphic.12">
              <p:embed/>
            </p:oleObj>
          </a:graphicData>
        </a:graphic>
      </p:graphicFrame>
      <p:graphicFrame>
        <p:nvGraphicFramePr>
          <p:cNvPr id="30727" name="Object 5"/>
          <p:cNvGraphicFramePr>
            <a:graphicFrameLocks noChangeAspect="1"/>
          </p:cNvGraphicFramePr>
          <p:nvPr/>
        </p:nvGraphicFramePr>
        <p:xfrm>
          <a:off x="4370388" y="3417888"/>
          <a:ext cx="401637" cy="22225"/>
        </p:xfrm>
        <a:graphic>
          <a:graphicData uri="http://schemas.openxmlformats.org/presentationml/2006/ole">
            <p:oleObj spid="_x0000_s30727" name="CorelDRAW" r:id="rId6" imgW="401530" imgH="22926" progId="CorelDRAW.Graphic.12">
              <p:embed/>
            </p:oleObj>
          </a:graphicData>
        </a:graphic>
      </p:graphicFrame>
      <p:graphicFrame>
        <p:nvGraphicFramePr>
          <p:cNvPr id="30728" name="Object 3"/>
          <p:cNvGraphicFramePr>
            <a:graphicFrameLocks noChangeAspect="1"/>
          </p:cNvGraphicFramePr>
          <p:nvPr/>
        </p:nvGraphicFramePr>
        <p:xfrm>
          <a:off x="503238" y="1758950"/>
          <a:ext cx="8388350" cy="4371975"/>
        </p:xfrm>
        <a:graphic>
          <a:graphicData uri="http://schemas.openxmlformats.org/presentationml/2006/ole">
            <p:oleObj spid="_x0000_s30728" name="Drawing" r:id="rId7" imgW="9334440" imgH="4861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3277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3277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2773" name="Object 6"/>
          <p:cNvGraphicFramePr>
            <a:graphicFrameLocks noChangeAspect="1"/>
          </p:cNvGraphicFramePr>
          <p:nvPr/>
        </p:nvGraphicFramePr>
        <p:xfrm>
          <a:off x="8594725" y="6388100"/>
          <a:ext cx="419100" cy="312738"/>
        </p:xfrm>
        <a:graphic>
          <a:graphicData uri="http://schemas.openxmlformats.org/presentationml/2006/ole">
            <p:oleObj spid="_x0000_s32773" name="Drawing" r:id="rId4" imgW="416312" imgH="312234" progId="Presentations.Drawing.18">
              <p:embed/>
            </p:oleObj>
          </a:graphicData>
        </a:graphic>
      </p:graphicFrame>
      <p:graphicFrame>
        <p:nvGraphicFramePr>
          <p:cNvPr id="32774" name="Object 4"/>
          <p:cNvGraphicFramePr>
            <a:graphicFrameLocks noChangeAspect="1"/>
          </p:cNvGraphicFramePr>
          <p:nvPr/>
        </p:nvGraphicFramePr>
        <p:xfrm>
          <a:off x="4370388" y="3417888"/>
          <a:ext cx="401637" cy="22225"/>
        </p:xfrm>
        <a:graphic>
          <a:graphicData uri="http://schemas.openxmlformats.org/presentationml/2006/ole">
            <p:oleObj spid="_x0000_s32774" name="CorelDRAW" r:id="rId5" imgW="401530" imgH="22926" progId="CorelDRAW.Graphic.12">
              <p:embed/>
            </p:oleObj>
          </a:graphicData>
        </a:graphic>
      </p:graphicFrame>
      <p:graphicFrame>
        <p:nvGraphicFramePr>
          <p:cNvPr id="32775" name="Object 5"/>
          <p:cNvGraphicFramePr>
            <a:graphicFrameLocks noChangeAspect="1"/>
          </p:cNvGraphicFramePr>
          <p:nvPr/>
        </p:nvGraphicFramePr>
        <p:xfrm>
          <a:off x="4370388" y="3417888"/>
          <a:ext cx="401637" cy="22225"/>
        </p:xfrm>
        <a:graphic>
          <a:graphicData uri="http://schemas.openxmlformats.org/presentationml/2006/ole">
            <p:oleObj spid="_x0000_s32775" name="CorelDRAW" r:id="rId6" imgW="401530" imgH="22926" progId="CorelDRAW.Graphic.12">
              <p:embed/>
            </p:oleObj>
          </a:graphicData>
        </a:graphic>
      </p:graphicFrame>
      <p:graphicFrame>
        <p:nvGraphicFramePr>
          <p:cNvPr id="32776" name="Object 1"/>
          <p:cNvGraphicFramePr>
            <a:graphicFrameLocks noChangeAspect="1"/>
          </p:cNvGraphicFramePr>
          <p:nvPr/>
        </p:nvGraphicFramePr>
        <p:xfrm>
          <a:off x="503238" y="1758950"/>
          <a:ext cx="8356600" cy="4027488"/>
        </p:xfrm>
        <a:graphic>
          <a:graphicData uri="http://schemas.openxmlformats.org/presentationml/2006/ole">
            <p:oleObj spid="_x0000_s32776" name="Drawing" r:id="rId7" imgW="9334440" imgH="4495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409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410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101" name="Object 6"/>
          <p:cNvGraphicFramePr>
            <a:graphicFrameLocks noChangeAspect="1"/>
          </p:cNvGraphicFramePr>
          <p:nvPr/>
        </p:nvGraphicFramePr>
        <p:xfrm>
          <a:off x="8594725" y="6388100"/>
          <a:ext cx="419100" cy="312738"/>
        </p:xfrm>
        <a:graphic>
          <a:graphicData uri="http://schemas.openxmlformats.org/presentationml/2006/ole">
            <p:oleObj spid="_x0000_s4101" name="Drawing" r:id="rId3" imgW="416312" imgH="312234" progId="Presentations.Drawing.18">
              <p:embed/>
            </p:oleObj>
          </a:graphicData>
        </a:graphic>
      </p:graphicFrame>
      <p:graphicFrame>
        <p:nvGraphicFramePr>
          <p:cNvPr id="4102" name="Object 1"/>
          <p:cNvGraphicFramePr>
            <a:graphicFrameLocks noChangeAspect="1"/>
          </p:cNvGraphicFramePr>
          <p:nvPr/>
        </p:nvGraphicFramePr>
        <p:xfrm>
          <a:off x="503238" y="1758950"/>
          <a:ext cx="8375650" cy="4371975"/>
        </p:xfrm>
        <a:graphic>
          <a:graphicData uri="http://schemas.openxmlformats.org/presentationml/2006/ole">
            <p:oleObj spid="_x0000_s4102" name="Drawing" r:id="rId4" imgW="93344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3481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3482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4821" name="Object 6"/>
          <p:cNvGraphicFramePr>
            <a:graphicFrameLocks noChangeAspect="1"/>
          </p:cNvGraphicFramePr>
          <p:nvPr/>
        </p:nvGraphicFramePr>
        <p:xfrm>
          <a:off x="8594725" y="6388100"/>
          <a:ext cx="419100" cy="312738"/>
        </p:xfrm>
        <a:graphic>
          <a:graphicData uri="http://schemas.openxmlformats.org/presentationml/2006/ole">
            <p:oleObj spid="_x0000_s34821" name="Drawing" r:id="rId4" imgW="416312" imgH="312234" progId="Presentations.Drawing.18">
              <p:embed/>
            </p:oleObj>
          </a:graphicData>
        </a:graphic>
      </p:graphicFrame>
      <p:graphicFrame>
        <p:nvGraphicFramePr>
          <p:cNvPr id="34822" name="Object 4"/>
          <p:cNvGraphicFramePr>
            <a:graphicFrameLocks noChangeAspect="1"/>
          </p:cNvGraphicFramePr>
          <p:nvPr/>
        </p:nvGraphicFramePr>
        <p:xfrm>
          <a:off x="4370388" y="3417888"/>
          <a:ext cx="401637" cy="22225"/>
        </p:xfrm>
        <a:graphic>
          <a:graphicData uri="http://schemas.openxmlformats.org/presentationml/2006/ole">
            <p:oleObj spid="_x0000_s34822" name="CorelDRAW" r:id="rId5" imgW="401530" imgH="22926" progId="CorelDRAW.Graphic.12">
              <p:embed/>
            </p:oleObj>
          </a:graphicData>
        </a:graphic>
      </p:graphicFrame>
      <p:graphicFrame>
        <p:nvGraphicFramePr>
          <p:cNvPr id="34823" name="Object 5"/>
          <p:cNvGraphicFramePr>
            <a:graphicFrameLocks noChangeAspect="1"/>
          </p:cNvGraphicFramePr>
          <p:nvPr/>
        </p:nvGraphicFramePr>
        <p:xfrm>
          <a:off x="4370388" y="3417888"/>
          <a:ext cx="401637" cy="22225"/>
        </p:xfrm>
        <a:graphic>
          <a:graphicData uri="http://schemas.openxmlformats.org/presentationml/2006/ole">
            <p:oleObj spid="_x0000_s34823" name="CorelDRAW" r:id="rId6" imgW="401530" imgH="22926" progId="CorelDRAW.Graphic.12">
              <p:embed/>
            </p:oleObj>
          </a:graphicData>
        </a:graphic>
      </p:graphicFrame>
      <p:graphicFrame>
        <p:nvGraphicFramePr>
          <p:cNvPr id="34824" name="Object 2"/>
          <p:cNvGraphicFramePr>
            <a:graphicFrameLocks noChangeAspect="1"/>
          </p:cNvGraphicFramePr>
          <p:nvPr/>
        </p:nvGraphicFramePr>
        <p:xfrm>
          <a:off x="503238" y="1758950"/>
          <a:ext cx="8355012" cy="3952875"/>
        </p:xfrm>
        <a:graphic>
          <a:graphicData uri="http://schemas.openxmlformats.org/presentationml/2006/ole">
            <p:oleObj spid="_x0000_s34824" name="Drawing" r:id="rId7" imgW="9334440" imgH="4412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3686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3686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6869" name="Object 6"/>
          <p:cNvGraphicFramePr>
            <a:graphicFrameLocks noChangeAspect="1"/>
          </p:cNvGraphicFramePr>
          <p:nvPr/>
        </p:nvGraphicFramePr>
        <p:xfrm>
          <a:off x="8594725" y="6388100"/>
          <a:ext cx="419100" cy="312738"/>
        </p:xfrm>
        <a:graphic>
          <a:graphicData uri="http://schemas.openxmlformats.org/presentationml/2006/ole">
            <p:oleObj spid="_x0000_s36869" name="Drawing" r:id="rId4" imgW="416312" imgH="312234" progId="Presentations.Drawing.18">
              <p:embed/>
            </p:oleObj>
          </a:graphicData>
        </a:graphic>
      </p:graphicFrame>
      <p:graphicFrame>
        <p:nvGraphicFramePr>
          <p:cNvPr id="36870" name="Object 4"/>
          <p:cNvGraphicFramePr>
            <a:graphicFrameLocks noChangeAspect="1"/>
          </p:cNvGraphicFramePr>
          <p:nvPr/>
        </p:nvGraphicFramePr>
        <p:xfrm>
          <a:off x="4370388" y="3417888"/>
          <a:ext cx="401637" cy="22225"/>
        </p:xfrm>
        <a:graphic>
          <a:graphicData uri="http://schemas.openxmlformats.org/presentationml/2006/ole">
            <p:oleObj spid="_x0000_s36870" name="CorelDRAW" r:id="rId5" imgW="401530" imgH="22926" progId="CorelDRAW.Graphic.12">
              <p:embed/>
            </p:oleObj>
          </a:graphicData>
        </a:graphic>
      </p:graphicFrame>
      <p:graphicFrame>
        <p:nvGraphicFramePr>
          <p:cNvPr id="36871" name="Object 5"/>
          <p:cNvGraphicFramePr>
            <a:graphicFrameLocks noChangeAspect="1"/>
          </p:cNvGraphicFramePr>
          <p:nvPr/>
        </p:nvGraphicFramePr>
        <p:xfrm>
          <a:off x="4370388" y="3417888"/>
          <a:ext cx="401637" cy="22225"/>
        </p:xfrm>
        <a:graphic>
          <a:graphicData uri="http://schemas.openxmlformats.org/presentationml/2006/ole">
            <p:oleObj spid="_x0000_s36871" name="CorelDRAW" r:id="rId6" imgW="401530" imgH="22926" progId="CorelDRAW.Graphic.12">
              <p:embed/>
            </p:oleObj>
          </a:graphicData>
        </a:graphic>
      </p:graphicFrame>
      <p:graphicFrame>
        <p:nvGraphicFramePr>
          <p:cNvPr id="36872" name="Object 1"/>
          <p:cNvGraphicFramePr>
            <a:graphicFrameLocks noChangeAspect="1"/>
          </p:cNvGraphicFramePr>
          <p:nvPr/>
        </p:nvGraphicFramePr>
        <p:xfrm>
          <a:off x="503238" y="1771650"/>
          <a:ext cx="8361362" cy="3055938"/>
        </p:xfrm>
        <a:graphic>
          <a:graphicData uri="http://schemas.openxmlformats.org/presentationml/2006/ole">
            <p:oleObj spid="_x0000_s36872" name="Drawing" r:id="rId7" imgW="9334440" imgH="3406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3891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3891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8917" name="Object 6"/>
          <p:cNvGraphicFramePr>
            <a:graphicFrameLocks noChangeAspect="1"/>
          </p:cNvGraphicFramePr>
          <p:nvPr/>
        </p:nvGraphicFramePr>
        <p:xfrm>
          <a:off x="8594725" y="6388100"/>
          <a:ext cx="419100" cy="312738"/>
        </p:xfrm>
        <a:graphic>
          <a:graphicData uri="http://schemas.openxmlformats.org/presentationml/2006/ole">
            <p:oleObj spid="_x0000_s38917" name="Drawing" r:id="rId4" imgW="416312" imgH="312234" progId="Presentations.Drawing.18">
              <p:embed/>
            </p:oleObj>
          </a:graphicData>
        </a:graphic>
      </p:graphicFrame>
      <p:graphicFrame>
        <p:nvGraphicFramePr>
          <p:cNvPr id="38918" name="Object 4"/>
          <p:cNvGraphicFramePr>
            <a:graphicFrameLocks noChangeAspect="1"/>
          </p:cNvGraphicFramePr>
          <p:nvPr/>
        </p:nvGraphicFramePr>
        <p:xfrm>
          <a:off x="4370388" y="3417888"/>
          <a:ext cx="401637" cy="22225"/>
        </p:xfrm>
        <a:graphic>
          <a:graphicData uri="http://schemas.openxmlformats.org/presentationml/2006/ole">
            <p:oleObj spid="_x0000_s38918" name="CorelDRAW" r:id="rId5" imgW="401530" imgH="22926" progId="CorelDRAW.Graphic.12">
              <p:embed/>
            </p:oleObj>
          </a:graphicData>
        </a:graphic>
      </p:graphicFrame>
      <p:graphicFrame>
        <p:nvGraphicFramePr>
          <p:cNvPr id="38919" name="Object 5"/>
          <p:cNvGraphicFramePr>
            <a:graphicFrameLocks noChangeAspect="1"/>
          </p:cNvGraphicFramePr>
          <p:nvPr/>
        </p:nvGraphicFramePr>
        <p:xfrm>
          <a:off x="4370388" y="3417888"/>
          <a:ext cx="401637" cy="22225"/>
        </p:xfrm>
        <a:graphic>
          <a:graphicData uri="http://schemas.openxmlformats.org/presentationml/2006/ole">
            <p:oleObj spid="_x0000_s38919" name="CorelDRAW" r:id="rId6" imgW="401530" imgH="22926" progId="CorelDRAW.Graphic.12">
              <p:embed/>
            </p:oleObj>
          </a:graphicData>
        </a:graphic>
      </p:graphicFrame>
      <p:graphicFrame>
        <p:nvGraphicFramePr>
          <p:cNvPr id="38920" name="Object 2"/>
          <p:cNvGraphicFramePr>
            <a:graphicFrameLocks noChangeAspect="1"/>
          </p:cNvGraphicFramePr>
          <p:nvPr/>
        </p:nvGraphicFramePr>
        <p:xfrm>
          <a:off x="503238" y="1758950"/>
          <a:ext cx="8472487" cy="414338"/>
        </p:xfrm>
        <a:graphic>
          <a:graphicData uri="http://schemas.openxmlformats.org/presentationml/2006/ole">
            <p:oleObj spid="_x0000_s38920" name="Drawing" r:id="rId7" imgW="9334440" imgH="449640" progId="Presentations.Drawing.18">
              <p:embed/>
            </p:oleObj>
          </a:graphicData>
        </a:graphic>
      </p:graphicFrame>
      <p:pic>
        <p:nvPicPr>
          <p:cNvPr id="38921" name="Picture 3"/>
          <p:cNvPicPr>
            <a:picLocks noChangeAspect="1"/>
          </p:cNvPicPr>
          <p:nvPr/>
        </p:nvPicPr>
        <p:blipFill>
          <a:blip r:embed="rId8"/>
          <a:srcRect/>
          <a:stretch>
            <a:fillRect/>
          </a:stretch>
        </p:blipFill>
        <p:spPr bwMode="auto">
          <a:xfrm>
            <a:off x="1189038" y="2319338"/>
            <a:ext cx="7100887" cy="39227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4096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4096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0965" name="Object 6"/>
          <p:cNvGraphicFramePr>
            <a:graphicFrameLocks noChangeAspect="1"/>
          </p:cNvGraphicFramePr>
          <p:nvPr/>
        </p:nvGraphicFramePr>
        <p:xfrm>
          <a:off x="8594725" y="6388100"/>
          <a:ext cx="419100" cy="312738"/>
        </p:xfrm>
        <a:graphic>
          <a:graphicData uri="http://schemas.openxmlformats.org/presentationml/2006/ole">
            <p:oleObj spid="_x0000_s40965" name="Drawing" r:id="rId4" imgW="416312" imgH="312234" progId="Presentations.Drawing.18">
              <p:embed/>
            </p:oleObj>
          </a:graphicData>
        </a:graphic>
      </p:graphicFrame>
      <p:graphicFrame>
        <p:nvGraphicFramePr>
          <p:cNvPr id="40966" name="Object 4"/>
          <p:cNvGraphicFramePr>
            <a:graphicFrameLocks noChangeAspect="1"/>
          </p:cNvGraphicFramePr>
          <p:nvPr/>
        </p:nvGraphicFramePr>
        <p:xfrm>
          <a:off x="4370388" y="3417888"/>
          <a:ext cx="401637" cy="22225"/>
        </p:xfrm>
        <a:graphic>
          <a:graphicData uri="http://schemas.openxmlformats.org/presentationml/2006/ole">
            <p:oleObj spid="_x0000_s40966" name="CorelDRAW" r:id="rId5" imgW="401530" imgH="22926" progId="CorelDRAW.Graphic.12">
              <p:embed/>
            </p:oleObj>
          </a:graphicData>
        </a:graphic>
      </p:graphicFrame>
      <p:graphicFrame>
        <p:nvGraphicFramePr>
          <p:cNvPr id="40967" name="Object 5"/>
          <p:cNvGraphicFramePr>
            <a:graphicFrameLocks noChangeAspect="1"/>
          </p:cNvGraphicFramePr>
          <p:nvPr/>
        </p:nvGraphicFramePr>
        <p:xfrm>
          <a:off x="4370388" y="3417888"/>
          <a:ext cx="401637" cy="22225"/>
        </p:xfrm>
        <a:graphic>
          <a:graphicData uri="http://schemas.openxmlformats.org/presentationml/2006/ole">
            <p:oleObj spid="_x0000_s40967" name="CorelDRAW" r:id="rId6" imgW="401530" imgH="22926" progId="CorelDRAW.Graphic.12">
              <p:embed/>
            </p:oleObj>
          </a:graphicData>
        </a:graphic>
      </p:graphicFrame>
      <p:graphicFrame>
        <p:nvGraphicFramePr>
          <p:cNvPr id="40968" name="Object 6"/>
          <p:cNvGraphicFramePr>
            <a:graphicFrameLocks noChangeAspect="1"/>
          </p:cNvGraphicFramePr>
          <p:nvPr/>
        </p:nvGraphicFramePr>
        <p:xfrm>
          <a:off x="503238" y="1758950"/>
          <a:ext cx="8385175" cy="4041775"/>
        </p:xfrm>
        <a:graphic>
          <a:graphicData uri="http://schemas.openxmlformats.org/presentationml/2006/ole">
            <p:oleObj spid="_x0000_s40968" name="Drawing" r:id="rId7" imgW="9334440" imgH="4495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4301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4301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3013" name="Object 6"/>
          <p:cNvGraphicFramePr>
            <a:graphicFrameLocks noChangeAspect="1"/>
          </p:cNvGraphicFramePr>
          <p:nvPr/>
        </p:nvGraphicFramePr>
        <p:xfrm>
          <a:off x="8594725" y="6388100"/>
          <a:ext cx="419100" cy="312738"/>
        </p:xfrm>
        <a:graphic>
          <a:graphicData uri="http://schemas.openxmlformats.org/presentationml/2006/ole">
            <p:oleObj spid="_x0000_s43013" name="Drawing" r:id="rId4" imgW="416312" imgH="312234" progId="Presentations.Drawing.18">
              <p:embed/>
            </p:oleObj>
          </a:graphicData>
        </a:graphic>
      </p:graphicFrame>
      <p:graphicFrame>
        <p:nvGraphicFramePr>
          <p:cNvPr id="43014" name="Object 4"/>
          <p:cNvGraphicFramePr>
            <a:graphicFrameLocks noChangeAspect="1"/>
          </p:cNvGraphicFramePr>
          <p:nvPr/>
        </p:nvGraphicFramePr>
        <p:xfrm>
          <a:off x="4370388" y="3417888"/>
          <a:ext cx="401637" cy="22225"/>
        </p:xfrm>
        <a:graphic>
          <a:graphicData uri="http://schemas.openxmlformats.org/presentationml/2006/ole">
            <p:oleObj spid="_x0000_s43014" name="CorelDRAW" r:id="rId5" imgW="401530" imgH="22926" progId="CorelDRAW.Graphic.12">
              <p:embed/>
            </p:oleObj>
          </a:graphicData>
        </a:graphic>
      </p:graphicFrame>
      <p:graphicFrame>
        <p:nvGraphicFramePr>
          <p:cNvPr id="43015" name="Object 5"/>
          <p:cNvGraphicFramePr>
            <a:graphicFrameLocks noChangeAspect="1"/>
          </p:cNvGraphicFramePr>
          <p:nvPr/>
        </p:nvGraphicFramePr>
        <p:xfrm>
          <a:off x="4370388" y="3417888"/>
          <a:ext cx="401637" cy="22225"/>
        </p:xfrm>
        <a:graphic>
          <a:graphicData uri="http://schemas.openxmlformats.org/presentationml/2006/ole">
            <p:oleObj spid="_x0000_s43015" name="CorelDRAW" r:id="rId6" imgW="401530" imgH="22926" progId="CorelDRAW.Graphic.12">
              <p:embed/>
            </p:oleObj>
          </a:graphicData>
        </a:graphic>
      </p:graphicFrame>
      <p:graphicFrame>
        <p:nvGraphicFramePr>
          <p:cNvPr id="43016" name="Object 1"/>
          <p:cNvGraphicFramePr>
            <a:graphicFrameLocks noChangeAspect="1"/>
          </p:cNvGraphicFramePr>
          <p:nvPr/>
        </p:nvGraphicFramePr>
        <p:xfrm>
          <a:off x="503238" y="1758950"/>
          <a:ext cx="8396287" cy="3068638"/>
        </p:xfrm>
        <a:graphic>
          <a:graphicData uri="http://schemas.openxmlformats.org/presentationml/2006/ole">
            <p:oleObj spid="_x0000_s43016" name="Drawing" r:id="rId7" imgW="9334440" imgH="3406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4505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4506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5061" name="Object 6"/>
          <p:cNvGraphicFramePr>
            <a:graphicFrameLocks noChangeAspect="1"/>
          </p:cNvGraphicFramePr>
          <p:nvPr/>
        </p:nvGraphicFramePr>
        <p:xfrm>
          <a:off x="8594725" y="6388100"/>
          <a:ext cx="419100" cy="312738"/>
        </p:xfrm>
        <a:graphic>
          <a:graphicData uri="http://schemas.openxmlformats.org/presentationml/2006/ole">
            <p:oleObj spid="_x0000_s45061" name="Drawing" r:id="rId4" imgW="416312" imgH="312234" progId="Presentations.Drawing.18">
              <p:embed/>
            </p:oleObj>
          </a:graphicData>
        </a:graphic>
      </p:graphicFrame>
      <p:graphicFrame>
        <p:nvGraphicFramePr>
          <p:cNvPr id="45062" name="Object 4"/>
          <p:cNvGraphicFramePr>
            <a:graphicFrameLocks noChangeAspect="1"/>
          </p:cNvGraphicFramePr>
          <p:nvPr/>
        </p:nvGraphicFramePr>
        <p:xfrm>
          <a:off x="4370388" y="3417888"/>
          <a:ext cx="401637" cy="22225"/>
        </p:xfrm>
        <a:graphic>
          <a:graphicData uri="http://schemas.openxmlformats.org/presentationml/2006/ole">
            <p:oleObj spid="_x0000_s45062" name="CorelDRAW" r:id="rId5" imgW="401530" imgH="22926" progId="CorelDRAW.Graphic.12">
              <p:embed/>
            </p:oleObj>
          </a:graphicData>
        </a:graphic>
      </p:graphicFrame>
      <p:graphicFrame>
        <p:nvGraphicFramePr>
          <p:cNvPr id="45063" name="Object 5"/>
          <p:cNvGraphicFramePr>
            <a:graphicFrameLocks noChangeAspect="1"/>
          </p:cNvGraphicFramePr>
          <p:nvPr/>
        </p:nvGraphicFramePr>
        <p:xfrm>
          <a:off x="4370388" y="3417888"/>
          <a:ext cx="401637" cy="22225"/>
        </p:xfrm>
        <a:graphic>
          <a:graphicData uri="http://schemas.openxmlformats.org/presentationml/2006/ole">
            <p:oleObj spid="_x0000_s45063" name="CorelDRAW" r:id="rId6" imgW="401530" imgH="22926" progId="CorelDRAW.Graphic.12">
              <p:embed/>
            </p:oleObj>
          </a:graphicData>
        </a:graphic>
      </p:graphicFrame>
      <p:graphicFrame>
        <p:nvGraphicFramePr>
          <p:cNvPr id="45064" name="Object 2"/>
          <p:cNvGraphicFramePr>
            <a:graphicFrameLocks noChangeAspect="1"/>
          </p:cNvGraphicFramePr>
          <p:nvPr/>
        </p:nvGraphicFramePr>
        <p:xfrm>
          <a:off x="503238" y="1758950"/>
          <a:ext cx="8385175" cy="4041775"/>
        </p:xfrm>
        <a:graphic>
          <a:graphicData uri="http://schemas.openxmlformats.org/presentationml/2006/ole">
            <p:oleObj spid="_x0000_s45064" name="Drawing" r:id="rId7" imgW="9334440" imgH="4495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4710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4710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7109" name="Object 6"/>
          <p:cNvGraphicFramePr>
            <a:graphicFrameLocks noChangeAspect="1"/>
          </p:cNvGraphicFramePr>
          <p:nvPr/>
        </p:nvGraphicFramePr>
        <p:xfrm>
          <a:off x="8594725" y="6388100"/>
          <a:ext cx="419100" cy="312738"/>
        </p:xfrm>
        <a:graphic>
          <a:graphicData uri="http://schemas.openxmlformats.org/presentationml/2006/ole">
            <p:oleObj spid="_x0000_s47109" name="Drawing" r:id="rId4" imgW="416312" imgH="312234" progId="Presentations.Drawing.18">
              <p:embed/>
            </p:oleObj>
          </a:graphicData>
        </a:graphic>
      </p:graphicFrame>
      <p:graphicFrame>
        <p:nvGraphicFramePr>
          <p:cNvPr id="47110" name="Object 4"/>
          <p:cNvGraphicFramePr>
            <a:graphicFrameLocks noChangeAspect="1"/>
          </p:cNvGraphicFramePr>
          <p:nvPr/>
        </p:nvGraphicFramePr>
        <p:xfrm>
          <a:off x="4370388" y="3417888"/>
          <a:ext cx="401637" cy="22225"/>
        </p:xfrm>
        <a:graphic>
          <a:graphicData uri="http://schemas.openxmlformats.org/presentationml/2006/ole">
            <p:oleObj spid="_x0000_s47110" name="CorelDRAW" r:id="rId5" imgW="401530" imgH="22926" progId="CorelDRAW.Graphic.12">
              <p:embed/>
            </p:oleObj>
          </a:graphicData>
        </a:graphic>
      </p:graphicFrame>
      <p:graphicFrame>
        <p:nvGraphicFramePr>
          <p:cNvPr id="47111" name="Object 5"/>
          <p:cNvGraphicFramePr>
            <a:graphicFrameLocks noChangeAspect="1"/>
          </p:cNvGraphicFramePr>
          <p:nvPr/>
        </p:nvGraphicFramePr>
        <p:xfrm>
          <a:off x="4370388" y="3417888"/>
          <a:ext cx="401637" cy="22225"/>
        </p:xfrm>
        <a:graphic>
          <a:graphicData uri="http://schemas.openxmlformats.org/presentationml/2006/ole">
            <p:oleObj spid="_x0000_s47111" name="CorelDRAW" r:id="rId6" imgW="401530" imgH="22926" progId="CorelDRAW.Graphic.12">
              <p:embed/>
            </p:oleObj>
          </a:graphicData>
        </a:graphic>
      </p:graphicFrame>
      <p:graphicFrame>
        <p:nvGraphicFramePr>
          <p:cNvPr id="47112" name="Object 1"/>
          <p:cNvGraphicFramePr>
            <a:graphicFrameLocks noChangeAspect="1"/>
          </p:cNvGraphicFramePr>
          <p:nvPr/>
        </p:nvGraphicFramePr>
        <p:xfrm>
          <a:off x="503238" y="1758950"/>
          <a:ext cx="8375650" cy="4371975"/>
        </p:xfrm>
        <a:graphic>
          <a:graphicData uri="http://schemas.openxmlformats.org/presentationml/2006/ole">
            <p:oleObj spid="_x0000_s47112" name="Drawing" r:id="rId7" imgW="93344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4915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4915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9157" name="Object 6"/>
          <p:cNvGraphicFramePr>
            <a:graphicFrameLocks noChangeAspect="1"/>
          </p:cNvGraphicFramePr>
          <p:nvPr/>
        </p:nvGraphicFramePr>
        <p:xfrm>
          <a:off x="8594725" y="6388100"/>
          <a:ext cx="419100" cy="312738"/>
        </p:xfrm>
        <a:graphic>
          <a:graphicData uri="http://schemas.openxmlformats.org/presentationml/2006/ole">
            <p:oleObj spid="_x0000_s49157" name="Drawing" r:id="rId4" imgW="416312" imgH="312234" progId="Presentations.Drawing.18">
              <p:embed/>
            </p:oleObj>
          </a:graphicData>
        </a:graphic>
      </p:graphicFrame>
      <p:graphicFrame>
        <p:nvGraphicFramePr>
          <p:cNvPr id="49158" name="Object 4"/>
          <p:cNvGraphicFramePr>
            <a:graphicFrameLocks noChangeAspect="1"/>
          </p:cNvGraphicFramePr>
          <p:nvPr/>
        </p:nvGraphicFramePr>
        <p:xfrm>
          <a:off x="4370388" y="3417888"/>
          <a:ext cx="401637" cy="22225"/>
        </p:xfrm>
        <a:graphic>
          <a:graphicData uri="http://schemas.openxmlformats.org/presentationml/2006/ole">
            <p:oleObj spid="_x0000_s49158" name="CorelDRAW" r:id="rId5" imgW="401530" imgH="22926" progId="CorelDRAW.Graphic.12">
              <p:embed/>
            </p:oleObj>
          </a:graphicData>
        </a:graphic>
      </p:graphicFrame>
      <p:graphicFrame>
        <p:nvGraphicFramePr>
          <p:cNvPr id="49159" name="Object 5"/>
          <p:cNvGraphicFramePr>
            <a:graphicFrameLocks noChangeAspect="1"/>
          </p:cNvGraphicFramePr>
          <p:nvPr/>
        </p:nvGraphicFramePr>
        <p:xfrm>
          <a:off x="4370388" y="3417888"/>
          <a:ext cx="401637" cy="22225"/>
        </p:xfrm>
        <a:graphic>
          <a:graphicData uri="http://schemas.openxmlformats.org/presentationml/2006/ole">
            <p:oleObj spid="_x0000_s49159" name="CorelDRAW" r:id="rId6" imgW="401530" imgH="22926" progId="CorelDRAW.Graphic.12">
              <p:embed/>
            </p:oleObj>
          </a:graphicData>
        </a:graphic>
      </p:graphicFrame>
      <p:graphicFrame>
        <p:nvGraphicFramePr>
          <p:cNvPr id="49160" name="Object 2"/>
          <p:cNvGraphicFramePr>
            <a:graphicFrameLocks noChangeAspect="1"/>
          </p:cNvGraphicFramePr>
          <p:nvPr/>
        </p:nvGraphicFramePr>
        <p:xfrm>
          <a:off x="503238" y="1758950"/>
          <a:ext cx="8355012" cy="4027488"/>
        </p:xfrm>
        <a:graphic>
          <a:graphicData uri="http://schemas.openxmlformats.org/presentationml/2006/ole">
            <p:oleObj spid="_x0000_s49160" name="Drawing" r:id="rId7" imgW="9334440" imgH="4495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5120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5120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05" name="Object 6"/>
          <p:cNvGraphicFramePr>
            <a:graphicFrameLocks noChangeAspect="1"/>
          </p:cNvGraphicFramePr>
          <p:nvPr/>
        </p:nvGraphicFramePr>
        <p:xfrm>
          <a:off x="8594725" y="6388100"/>
          <a:ext cx="419100" cy="312738"/>
        </p:xfrm>
        <a:graphic>
          <a:graphicData uri="http://schemas.openxmlformats.org/presentationml/2006/ole">
            <p:oleObj spid="_x0000_s51205" name="Drawing" r:id="rId4" imgW="416312" imgH="312234" progId="Presentations.Drawing.18">
              <p:embed/>
            </p:oleObj>
          </a:graphicData>
        </a:graphic>
      </p:graphicFrame>
      <p:graphicFrame>
        <p:nvGraphicFramePr>
          <p:cNvPr id="51206" name="Object 4"/>
          <p:cNvGraphicFramePr>
            <a:graphicFrameLocks noChangeAspect="1"/>
          </p:cNvGraphicFramePr>
          <p:nvPr/>
        </p:nvGraphicFramePr>
        <p:xfrm>
          <a:off x="4370388" y="3417888"/>
          <a:ext cx="401637" cy="22225"/>
        </p:xfrm>
        <a:graphic>
          <a:graphicData uri="http://schemas.openxmlformats.org/presentationml/2006/ole">
            <p:oleObj spid="_x0000_s51206" name="CorelDRAW" r:id="rId5" imgW="401530" imgH="22926" progId="CorelDRAW.Graphic.12">
              <p:embed/>
            </p:oleObj>
          </a:graphicData>
        </a:graphic>
      </p:graphicFrame>
      <p:graphicFrame>
        <p:nvGraphicFramePr>
          <p:cNvPr id="51207" name="Object 5"/>
          <p:cNvGraphicFramePr>
            <a:graphicFrameLocks noChangeAspect="1"/>
          </p:cNvGraphicFramePr>
          <p:nvPr/>
        </p:nvGraphicFramePr>
        <p:xfrm>
          <a:off x="4370388" y="3417888"/>
          <a:ext cx="401637" cy="22225"/>
        </p:xfrm>
        <a:graphic>
          <a:graphicData uri="http://schemas.openxmlformats.org/presentationml/2006/ole">
            <p:oleObj spid="_x0000_s51207" name="CorelDRAW" r:id="rId6" imgW="401530" imgH="22926" progId="CorelDRAW.Graphic.12">
              <p:embed/>
            </p:oleObj>
          </a:graphicData>
        </a:graphic>
      </p:graphicFrame>
      <p:graphicFrame>
        <p:nvGraphicFramePr>
          <p:cNvPr id="51208" name="Object 1"/>
          <p:cNvGraphicFramePr>
            <a:graphicFrameLocks noChangeAspect="1"/>
          </p:cNvGraphicFramePr>
          <p:nvPr/>
        </p:nvGraphicFramePr>
        <p:xfrm>
          <a:off x="503238" y="1758950"/>
          <a:ext cx="8378825" cy="3382963"/>
        </p:xfrm>
        <a:graphic>
          <a:graphicData uri="http://schemas.openxmlformats.org/presentationml/2006/ole">
            <p:oleObj spid="_x0000_s51208" name="Drawing" r:id="rId7" imgW="9334440" imgH="3764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5325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5325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3253" name="Object 6"/>
          <p:cNvGraphicFramePr>
            <a:graphicFrameLocks noChangeAspect="1"/>
          </p:cNvGraphicFramePr>
          <p:nvPr/>
        </p:nvGraphicFramePr>
        <p:xfrm>
          <a:off x="8594725" y="6388100"/>
          <a:ext cx="419100" cy="312738"/>
        </p:xfrm>
        <a:graphic>
          <a:graphicData uri="http://schemas.openxmlformats.org/presentationml/2006/ole">
            <p:oleObj spid="_x0000_s53253" name="Drawing" r:id="rId4" imgW="416312" imgH="312234" progId="Presentations.Drawing.18">
              <p:embed/>
            </p:oleObj>
          </a:graphicData>
        </a:graphic>
      </p:graphicFrame>
      <p:graphicFrame>
        <p:nvGraphicFramePr>
          <p:cNvPr id="53254" name="Object 4"/>
          <p:cNvGraphicFramePr>
            <a:graphicFrameLocks noChangeAspect="1"/>
          </p:cNvGraphicFramePr>
          <p:nvPr/>
        </p:nvGraphicFramePr>
        <p:xfrm>
          <a:off x="4370388" y="3417888"/>
          <a:ext cx="401637" cy="22225"/>
        </p:xfrm>
        <a:graphic>
          <a:graphicData uri="http://schemas.openxmlformats.org/presentationml/2006/ole">
            <p:oleObj spid="_x0000_s53254" name="CorelDRAW" r:id="rId5" imgW="401530" imgH="22926" progId="CorelDRAW.Graphic.12">
              <p:embed/>
            </p:oleObj>
          </a:graphicData>
        </a:graphic>
      </p:graphicFrame>
      <p:graphicFrame>
        <p:nvGraphicFramePr>
          <p:cNvPr id="53255" name="Object 5"/>
          <p:cNvGraphicFramePr>
            <a:graphicFrameLocks noChangeAspect="1"/>
          </p:cNvGraphicFramePr>
          <p:nvPr/>
        </p:nvGraphicFramePr>
        <p:xfrm>
          <a:off x="4370388" y="3417888"/>
          <a:ext cx="401637" cy="22225"/>
        </p:xfrm>
        <a:graphic>
          <a:graphicData uri="http://schemas.openxmlformats.org/presentationml/2006/ole">
            <p:oleObj spid="_x0000_s53255" name="CorelDRAW" r:id="rId6" imgW="401530" imgH="22926" progId="CorelDRAW.Graphic.12">
              <p:embed/>
            </p:oleObj>
          </a:graphicData>
        </a:graphic>
      </p:graphicFrame>
      <p:graphicFrame>
        <p:nvGraphicFramePr>
          <p:cNvPr id="53256" name="Object 2"/>
          <p:cNvGraphicFramePr>
            <a:graphicFrameLocks noChangeAspect="1"/>
          </p:cNvGraphicFramePr>
          <p:nvPr/>
        </p:nvGraphicFramePr>
        <p:xfrm>
          <a:off x="503238" y="1758950"/>
          <a:ext cx="8358187" cy="3367088"/>
        </p:xfrm>
        <a:graphic>
          <a:graphicData uri="http://schemas.openxmlformats.org/presentationml/2006/ole">
            <p:oleObj spid="_x0000_s53256" name="Drawing" r:id="rId7" imgW="9334440" imgH="3756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512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512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5" name="Object 6"/>
          <p:cNvGraphicFramePr>
            <a:graphicFrameLocks noChangeAspect="1"/>
          </p:cNvGraphicFramePr>
          <p:nvPr/>
        </p:nvGraphicFramePr>
        <p:xfrm>
          <a:off x="8594725" y="6388100"/>
          <a:ext cx="419100" cy="312738"/>
        </p:xfrm>
        <a:graphic>
          <a:graphicData uri="http://schemas.openxmlformats.org/presentationml/2006/ole">
            <p:oleObj spid="_x0000_s5125" name="Drawing" r:id="rId3" imgW="416312" imgH="312234" progId="Presentations.Drawing.18">
              <p:embed/>
            </p:oleObj>
          </a:graphicData>
        </a:graphic>
      </p:graphicFrame>
      <p:graphicFrame>
        <p:nvGraphicFramePr>
          <p:cNvPr id="5126" name="Object 2"/>
          <p:cNvGraphicFramePr>
            <a:graphicFrameLocks noChangeAspect="1"/>
          </p:cNvGraphicFramePr>
          <p:nvPr/>
        </p:nvGraphicFramePr>
        <p:xfrm>
          <a:off x="503238" y="1758950"/>
          <a:ext cx="8326437" cy="3694113"/>
        </p:xfrm>
        <a:graphic>
          <a:graphicData uri="http://schemas.openxmlformats.org/presentationml/2006/ole">
            <p:oleObj spid="_x0000_s5126" name="Drawing" r:id="rId4" imgW="9334440" imgH="4137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5529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5530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5301" name="Object 6"/>
          <p:cNvGraphicFramePr>
            <a:graphicFrameLocks noChangeAspect="1"/>
          </p:cNvGraphicFramePr>
          <p:nvPr/>
        </p:nvGraphicFramePr>
        <p:xfrm>
          <a:off x="8594725" y="6388100"/>
          <a:ext cx="419100" cy="312738"/>
        </p:xfrm>
        <a:graphic>
          <a:graphicData uri="http://schemas.openxmlformats.org/presentationml/2006/ole">
            <p:oleObj spid="_x0000_s55301" name="Drawing" r:id="rId4" imgW="416312" imgH="312234" progId="Presentations.Drawing.18">
              <p:embed/>
            </p:oleObj>
          </a:graphicData>
        </a:graphic>
      </p:graphicFrame>
      <p:graphicFrame>
        <p:nvGraphicFramePr>
          <p:cNvPr id="55302" name="Object 4"/>
          <p:cNvGraphicFramePr>
            <a:graphicFrameLocks noChangeAspect="1"/>
          </p:cNvGraphicFramePr>
          <p:nvPr/>
        </p:nvGraphicFramePr>
        <p:xfrm>
          <a:off x="4370388" y="3417888"/>
          <a:ext cx="401637" cy="22225"/>
        </p:xfrm>
        <a:graphic>
          <a:graphicData uri="http://schemas.openxmlformats.org/presentationml/2006/ole">
            <p:oleObj spid="_x0000_s55302" name="CorelDRAW" r:id="rId5" imgW="401530" imgH="22926" progId="CorelDRAW.Graphic.12">
              <p:embed/>
            </p:oleObj>
          </a:graphicData>
        </a:graphic>
      </p:graphicFrame>
      <p:graphicFrame>
        <p:nvGraphicFramePr>
          <p:cNvPr id="55303" name="Object 5"/>
          <p:cNvGraphicFramePr>
            <a:graphicFrameLocks noChangeAspect="1"/>
          </p:cNvGraphicFramePr>
          <p:nvPr/>
        </p:nvGraphicFramePr>
        <p:xfrm>
          <a:off x="4370388" y="3417888"/>
          <a:ext cx="401637" cy="22225"/>
        </p:xfrm>
        <a:graphic>
          <a:graphicData uri="http://schemas.openxmlformats.org/presentationml/2006/ole">
            <p:oleObj spid="_x0000_s55303" name="CorelDRAW" r:id="rId6" imgW="401530" imgH="22926" progId="CorelDRAW.Graphic.12">
              <p:embed/>
            </p:oleObj>
          </a:graphicData>
        </a:graphic>
      </p:graphicFrame>
      <p:graphicFrame>
        <p:nvGraphicFramePr>
          <p:cNvPr id="55304" name="Object 1"/>
          <p:cNvGraphicFramePr>
            <a:graphicFrameLocks noChangeAspect="1"/>
          </p:cNvGraphicFramePr>
          <p:nvPr/>
        </p:nvGraphicFramePr>
        <p:xfrm>
          <a:off x="503238" y="1758950"/>
          <a:ext cx="8374062" cy="4357688"/>
        </p:xfrm>
        <a:graphic>
          <a:graphicData uri="http://schemas.openxmlformats.org/presentationml/2006/ole">
            <p:oleObj spid="_x0000_s55304" name="Drawing" r:id="rId7" imgW="93650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5734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5734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7349" name="Object 6"/>
          <p:cNvGraphicFramePr>
            <a:graphicFrameLocks noChangeAspect="1"/>
          </p:cNvGraphicFramePr>
          <p:nvPr/>
        </p:nvGraphicFramePr>
        <p:xfrm>
          <a:off x="8594725" y="6388100"/>
          <a:ext cx="419100" cy="312738"/>
        </p:xfrm>
        <a:graphic>
          <a:graphicData uri="http://schemas.openxmlformats.org/presentationml/2006/ole">
            <p:oleObj spid="_x0000_s57349" name="Drawing" r:id="rId4" imgW="416312" imgH="312234" progId="Presentations.Drawing.18">
              <p:embed/>
            </p:oleObj>
          </a:graphicData>
        </a:graphic>
      </p:graphicFrame>
      <p:graphicFrame>
        <p:nvGraphicFramePr>
          <p:cNvPr id="57350" name="Object 4"/>
          <p:cNvGraphicFramePr>
            <a:graphicFrameLocks noChangeAspect="1"/>
          </p:cNvGraphicFramePr>
          <p:nvPr/>
        </p:nvGraphicFramePr>
        <p:xfrm>
          <a:off x="4370388" y="3417888"/>
          <a:ext cx="401637" cy="22225"/>
        </p:xfrm>
        <a:graphic>
          <a:graphicData uri="http://schemas.openxmlformats.org/presentationml/2006/ole">
            <p:oleObj spid="_x0000_s57350" name="CorelDRAW" r:id="rId5" imgW="401530" imgH="22926" progId="CorelDRAW.Graphic.12">
              <p:embed/>
            </p:oleObj>
          </a:graphicData>
        </a:graphic>
      </p:graphicFrame>
      <p:graphicFrame>
        <p:nvGraphicFramePr>
          <p:cNvPr id="57351" name="Object 5"/>
          <p:cNvGraphicFramePr>
            <a:graphicFrameLocks noChangeAspect="1"/>
          </p:cNvGraphicFramePr>
          <p:nvPr/>
        </p:nvGraphicFramePr>
        <p:xfrm>
          <a:off x="4370388" y="3417888"/>
          <a:ext cx="401637" cy="22225"/>
        </p:xfrm>
        <a:graphic>
          <a:graphicData uri="http://schemas.openxmlformats.org/presentationml/2006/ole">
            <p:oleObj spid="_x0000_s57351" name="CorelDRAW" r:id="rId6" imgW="401530" imgH="22926" progId="CorelDRAW.Graphic.12">
              <p:embed/>
            </p:oleObj>
          </a:graphicData>
        </a:graphic>
      </p:graphicFrame>
      <p:graphicFrame>
        <p:nvGraphicFramePr>
          <p:cNvPr id="57352" name="Object 2"/>
          <p:cNvGraphicFramePr>
            <a:graphicFrameLocks noChangeAspect="1"/>
          </p:cNvGraphicFramePr>
          <p:nvPr/>
        </p:nvGraphicFramePr>
        <p:xfrm>
          <a:off x="503238" y="1758950"/>
          <a:ext cx="8370887" cy="4356100"/>
        </p:xfrm>
        <a:graphic>
          <a:graphicData uri="http://schemas.openxmlformats.org/presentationml/2006/ole">
            <p:oleObj spid="_x0000_s57352" name="Drawing" r:id="rId7" imgW="93650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5939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5939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9397" name="Object 6"/>
          <p:cNvGraphicFramePr>
            <a:graphicFrameLocks noChangeAspect="1"/>
          </p:cNvGraphicFramePr>
          <p:nvPr/>
        </p:nvGraphicFramePr>
        <p:xfrm>
          <a:off x="8594725" y="6388100"/>
          <a:ext cx="419100" cy="312738"/>
        </p:xfrm>
        <a:graphic>
          <a:graphicData uri="http://schemas.openxmlformats.org/presentationml/2006/ole">
            <p:oleObj spid="_x0000_s59397" name="Drawing" r:id="rId4" imgW="416312" imgH="312234" progId="Presentations.Drawing.18">
              <p:embed/>
            </p:oleObj>
          </a:graphicData>
        </a:graphic>
      </p:graphicFrame>
      <p:graphicFrame>
        <p:nvGraphicFramePr>
          <p:cNvPr id="59398" name="Object 4"/>
          <p:cNvGraphicFramePr>
            <a:graphicFrameLocks noChangeAspect="1"/>
          </p:cNvGraphicFramePr>
          <p:nvPr/>
        </p:nvGraphicFramePr>
        <p:xfrm>
          <a:off x="4370388" y="3417888"/>
          <a:ext cx="401637" cy="22225"/>
        </p:xfrm>
        <a:graphic>
          <a:graphicData uri="http://schemas.openxmlformats.org/presentationml/2006/ole">
            <p:oleObj spid="_x0000_s59398" name="CorelDRAW" r:id="rId5" imgW="401530" imgH="22926" progId="CorelDRAW.Graphic.12">
              <p:embed/>
            </p:oleObj>
          </a:graphicData>
        </a:graphic>
      </p:graphicFrame>
      <p:graphicFrame>
        <p:nvGraphicFramePr>
          <p:cNvPr id="59399" name="Object 5"/>
          <p:cNvGraphicFramePr>
            <a:graphicFrameLocks noChangeAspect="1"/>
          </p:cNvGraphicFramePr>
          <p:nvPr/>
        </p:nvGraphicFramePr>
        <p:xfrm>
          <a:off x="4370388" y="3417888"/>
          <a:ext cx="401637" cy="22225"/>
        </p:xfrm>
        <a:graphic>
          <a:graphicData uri="http://schemas.openxmlformats.org/presentationml/2006/ole">
            <p:oleObj spid="_x0000_s59399" name="CorelDRAW" r:id="rId6" imgW="401530" imgH="22926" progId="CorelDRAW.Graphic.12">
              <p:embed/>
            </p:oleObj>
          </a:graphicData>
        </a:graphic>
      </p:graphicFrame>
      <p:graphicFrame>
        <p:nvGraphicFramePr>
          <p:cNvPr id="59400" name="Object 1"/>
          <p:cNvGraphicFramePr>
            <a:graphicFrameLocks noChangeAspect="1"/>
          </p:cNvGraphicFramePr>
          <p:nvPr/>
        </p:nvGraphicFramePr>
        <p:xfrm>
          <a:off x="503238" y="1758950"/>
          <a:ext cx="8374062" cy="4357688"/>
        </p:xfrm>
        <a:graphic>
          <a:graphicData uri="http://schemas.openxmlformats.org/presentationml/2006/ole">
            <p:oleObj spid="_x0000_s59400" name="Drawing" r:id="rId7" imgW="93650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6144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6144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61445" name="Object 6"/>
          <p:cNvGraphicFramePr>
            <a:graphicFrameLocks noChangeAspect="1"/>
          </p:cNvGraphicFramePr>
          <p:nvPr/>
        </p:nvGraphicFramePr>
        <p:xfrm>
          <a:off x="8594725" y="6388100"/>
          <a:ext cx="419100" cy="312738"/>
        </p:xfrm>
        <a:graphic>
          <a:graphicData uri="http://schemas.openxmlformats.org/presentationml/2006/ole">
            <p:oleObj spid="_x0000_s61445" name="Drawing" r:id="rId4" imgW="416312" imgH="312234" progId="Presentations.Drawing.18">
              <p:embed/>
            </p:oleObj>
          </a:graphicData>
        </a:graphic>
      </p:graphicFrame>
      <p:graphicFrame>
        <p:nvGraphicFramePr>
          <p:cNvPr id="61446" name="Object 4"/>
          <p:cNvGraphicFramePr>
            <a:graphicFrameLocks noChangeAspect="1"/>
          </p:cNvGraphicFramePr>
          <p:nvPr/>
        </p:nvGraphicFramePr>
        <p:xfrm>
          <a:off x="4370388" y="3417888"/>
          <a:ext cx="401637" cy="22225"/>
        </p:xfrm>
        <a:graphic>
          <a:graphicData uri="http://schemas.openxmlformats.org/presentationml/2006/ole">
            <p:oleObj spid="_x0000_s61446" name="CorelDRAW" r:id="rId5" imgW="401530" imgH="22926" progId="CorelDRAW.Graphic.12">
              <p:embed/>
            </p:oleObj>
          </a:graphicData>
        </a:graphic>
      </p:graphicFrame>
      <p:graphicFrame>
        <p:nvGraphicFramePr>
          <p:cNvPr id="61447" name="Object 5"/>
          <p:cNvGraphicFramePr>
            <a:graphicFrameLocks noChangeAspect="1"/>
          </p:cNvGraphicFramePr>
          <p:nvPr/>
        </p:nvGraphicFramePr>
        <p:xfrm>
          <a:off x="4370388" y="3417888"/>
          <a:ext cx="401637" cy="22225"/>
        </p:xfrm>
        <a:graphic>
          <a:graphicData uri="http://schemas.openxmlformats.org/presentationml/2006/ole">
            <p:oleObj spid="_x0000_s61447" name="CorelDRAW" r:id="rId6" imgW="401530" imgH="22926" progId="CorelDRAW.Graphic.12">
              <p:embed/>
            </p:oleObj>
          </a:graphicData>
        </a:graphic>
      </p:graphicFrame>
      <p:graphicFrame>
        <p:nvGraphicFramePr>
          <p:cNvPr id="61448" name="Object 2"/>
          <p:cNvGraphicFramePr>
            <a:graphicFrameLocks noChangeAspect="1"/>
          </p:cNvGraphicFramePr>
          <p:nvPr/>
        </p:nvGraphicFramePr>
        <p:xfrm>
          <a:off x="503238" y="1758950"/>
          <a:ext cx="8402637" cy="4371975"/>
        </p:xfrm>
        <a:graphic>
          <a:graphicData uri="http://schemas.openxmlformats.org/presentationml/2006/ole">
            <p:oleObj spid="_x0000_s61448" name="Drawing" r:id="rId7" imgW="93650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614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614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6149" name="Object 6"/>
          <p:cNvGraphicFramePr>
            <a:graphicFrameLocks noChangeAspect="1"/>
          </p:cNvGraphicFramePr>
          <p:nvPr/>
        </p:nvGraphicFramePr>
        <p:xfrm>
          <a:off x="8594725" y="6388100"/>
          <a:ext cx="419100" cy="312738"/>
        </p:xfrm>
        <a:graphic>
          <a:graphicData uri="http://schemas.openxmlformats.org/presentationml/2006/ole">
            <p:oleObj spid="_x0000_s6149" name="Drawing" r:id="rId3" imgW="416312" imgH="312234" progId="Presentations.Drawing.18">
              <p:embed/>
            </p:oleObj>
          </a:graphicData>
        </a:graphic>
      </p:graphicFrame>
      <p:graphicFrame>
        <p:nvGraphicFramePr>
          <p:cNvPr id="6150" name="Object 1"/>
          <p:cNvGraphicFramePr>
            <a:graphicFrameLocks noChangeAspect="1"/>
          </p:cNvGraphicFramePr>
          <p:nvPr/>
        </p:nvGraphicFramePr>
        <p:xfrm>
          <a:off x="503238" y="1758950"/>
          <a:ext cx="8340725" cy="2714625"/>
        </p:xfrm>
        <a:graphic>
          <a:graphicData uri="http://schemas.openxmlformats.org/presentationml/2006/ole">
            <p:oleObj spid="_x0000_s6150" name="Drawing" r:id="rId4" imgW="9334440" imgH="3032640" progId="Presentations.Drawing.18">
              <p:embed/>
            </p:oleObj>
          </a:graphicData>
        </a:graphic>
      </p:graphicFrame>
      <p:graphicFrame>
        <p:nvGraphicFramePr>
          <p:cNvPr id="6151" name="Object 4"/>
          <p:cNvGraphicFramePr>
            <a:graphicFrameLocks noChangeAspect="1"/>
          </p:cNvGraphicFramePr>
          <p:nvPr/>
        </p:nvGraphicFramePr>
        <p:xfrm>
          <a:off x="4370388" y="3417888"/>
          <a:ext cx="401637" cy="22225"/>
        </p:xfrm>
        <a:graphic>
          <a:graphicData uri="http://schemas.openxmlformats.org/presentationml/2006/ole">
            <p:oleObj spid="_x0000_s6151" name="CorelDRAW" r:id="rId5" imgW="401530" imgH="22926" progId="CorelDRAW.Graphic.12">
              <p:embed/>
            </p:oleObj>
          </a:graphicData>
        </a:graphic>
      </p:graphicFrame>
      <p:graphicFrame>
        <p:nvGraphicFramePr>
          <p:cNvPr id="6152" name="Object 5"/>
          <p:cNvGraphicFramePr>
            <a:graphicFrameLocks noChangeAspect="1"/>
          </p:cNvGraphicFramePr>
          <p:nvPr/>
        </p:nvGraphicFramePr>
        <p:xfrm>
          <a:off x="4370388" y="3417888"/>
          <a:ext cx="401637" cy="22225"/>
        </p:xfrm>
        <a:graphic>
          <a:graphicData uri="http://schemas.openxmlformats.org/presentationml/2006/ole">
            <p:oleObj spid="_x0000_s6152" name="CorelDRAW" r:id="rId6" imgW="401530" imgH="22926" progId="CorelDRAW.Graphic.12">
              <p:embed/>
            </p:oleObj>
          </a:graphicData>
        </a:graphic>
      </p:graphicFrame>
      <p:pic>
        <p:nvPicPr>
          <p:cNvPr id="6153" name="Picture 6"/>
          <p:cNvPicPr>
            <a:picLocks noChangeAspect="1"/>
          </p:cNvPicPr>
          <p:nvPr/>
        </p:nvPicPr>
        <p:blipFill>
          <a:blip r:embed="rId7"/>
          <a:srcRect/>
          <a:stretch>
            <a:fillRect/>
          </a:stretch>
        </p:blipFill>
        <p:spPr bwMode="auto">
          <a:xfrm>
            <a:off x="1722438" y="4556125"/>
            <a:ext cx="6099175" cy="14128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717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717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7173" name="Object 6"/>
          <p:cNvGraphicFramePr>
            <a:graphicFrameLocks noChangeAspect="1"/>
          </p:cNvGraphicFramePr>
          <p:nvPr/>
        </p:nvGraphicFramePr>
        <p:xfrm>
          <a:off x="8594725" y="6388100"/>
          <a:ext cx="419100" cy="312738"/>
        </p:xfrm>
        <a:graphic>
          <a:graphicData uri="http://schemas.openxmlformats.org/presentationml/2006/ole">
            <p:oleObj spid="_x0000_s7173" name="Drawing" r:id="rId3" imgW="416312" imgH="312234" progId="Presentations.Drawing.18">
              <p:embed/>
            </p:oleObj>
          </a:graphicData>
        </a:graphic>
      </p:graphicFrame>
      <p:graphicFrame>
        <p:nvGraphicFramePr>
          <p:cNvPr id="7174" name="Object 4"/>
          <p:cNvGraphicFramePr>
            <a:graphicFrameLocks noChangeAspect="1"/>
          </p:cNvGraphicFramePr>
          <p:nvPr/>
        </p:nvGraphicFramePr>
        <p:xfrm>
          <a:off x="4370388" y="3417888"/>
          <a:ext cx="401637" cy="22225"/>
        </p:xfrm>
        <a:graphic>
          <a:graphicData uri="http://schemas.openxmlformats.org/presentationml/2006/ole">
            <p:oleObj spid="_x0000_s7174" name="CorelDRAW" r:id="rId4" imgW="401530" imgH="22926" progId="CorelDRAW.Graphic.12">
              <p:embed/>
            </p:oleObj>
          </a:graphicData>
        </a:graphic>
      </p:graphicFrame>
      <p:graphicFrame>
        <p:nvGraphicFramePr>
          <p:cNvPr id="7175" name="Object 5"/>
          <p:cNvGraphicFramePr>
            <a:graphicFrameLocks noChangeAspect="1"/>
          </p:cNvGraphicFramePr>
          <p:nvPr/>
        </p:nvGraphicFramePr>
        <p:xfrm>
          <a:off x="4370388" y="3417888"/>
          <a:ext cx="401637" cy="22225"/>
        </p:xfrm>
        <a:graphic>
          <a:graphicData uri="http://schemas.openxmlformats.org/presentationml/2006/ole">
            <p:oleObj spid="_x0000_s7175" name="CorelDRAW" r:id="rId5" imgW="401530" imgH="22926" progId="CorelDRAW.Graphic.12">
              <p:embed/>
            </p:oleObj>
          </a:graphicData>
        </a:graphic>
      </p:graphicFrame>
      <p:graphicFrame>
        <p:nvGraphicFramePr>
          <p:cNvPr id="7176" name="Object 2"/>
          <p:cNvGraphicFramePr>
            <a:graphicFrameLocks noChangeAspect="1"/>
          </p:cNvGraphicFramePr>
          <p:nvPr/>
        </p:nvGraphicFramePr>
        <p:xfrm>
          <a:off x="503238" y="1758950"/>
          <a:ext cx="8375650" cy="4371975"/>
        </p:xfrm>
        <a:graphic>
          <a:graphicData uri="http://schemas.openxmlformats.org/presentationml/2006/ole">
            <p:oleObj spid="_x0000_s7176" name="Drawing" r:id="rId6" imgW="93344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819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819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8197" name="Object 6"/>
          <p:cNvGraphicFramePr>
            <a:graphicFrameLocks noChangeAspect="1"/>
          </p:cNvGraphicFramePr>
          <p:nvPr/>
        </p:nvGraphicFramePr>
        <p:xfrm>
          <a:off x="8594725" y="6388100"/>
          <a:ext cx="419100" cy="312738"/>
        </p:xfrm>
        <a:graphic>
          <a:graphicData uri="http://schemas.openxmlformats.org/presentationml/2006/ole">
            <p:oleObj spid="_x0000_s8197" name="Drawing" r:id="rId3" imgW="416312" imgH="312234" progId="Presentations.Drawing.18">
              <p:embed/>
            </p:oleObj>
          </a:graphicData>
        </a:graphic>
      </p:graphicFrame>
      <p:graphicFrame>
        <p:nvGraphicFramePr>
          <p:cNvPr id="8198" name="Object 4"/>
          <p:cNvGraphicFramePr>
            <a:graphicFrameLocks noChangeAspect="1"/>
          </p:cNvGraphicFramePr>
          <p:nvPr/>
        </p:nvGraphicFramePr>
        <p:xfrm>
          <a:off x="4370388" y="3417888"/>
          <a:ext cx="401637" cy="22225"/>
        </p:xfrm>
        <a:graphic>
          <a:graphicData uri="http://schemas.openxmlformats.org/presentationml/2006/ole">
            <p:oleObj spid="_x0000_s8198" name="CorelDRAW" r:id="rId4" imgW="401530" imgH="22926" progId="CorelDRAW.Graphic.12">
              <p:embed/>
            </p:oleObj>
          </a:graphicData>
        </a:graphic>
      </p:graphicFrame>
      <p:graphicFrame>
        <p:nvGraphicFramePr>
          <p:cNvPr id="8199" name="Object 5"/>
          <p:cNvGraphicFramePr>
            <a:graphicFrameLocks noChangeAspect="1"/>
          </p:cNvGraphicFramePr>
          <p:nvPr/>
        </p:nvGraphicFramePr>
        <p:xfrm>
          <a:off x="4370388" y="3417888"/>
          <a:ext cx="401637" cy="22225"/>
        </p:xfrm>
        <a:graphic>
          <a:graphicData uri="http://schemas.openxmlformats.org/presentationml/2006/ole">
            <p:oleObj spid="_x0000_s8199" name="CorelDRAW" r:id="rId5" imgW="401530" imgH="22926" progId="CorelDRAW.Graphic.12">
              <p:embed/>
            </p:oleObj>
          </a:graphicData>
        </a:graphic>
      </p:graphicFrame>
      <p:graphicFrame>
        <p:nvGraphicFramePr>
          <p:cNvPr id="8200" name="Object 1"/>
          <p:cNvGraphicFramePr>
            <a:graphicFrameLocks noChangeAspect="1"/>
          </p:cNvGraphicFramePr>
          <p:nvPr/>
        </p:nvGraphicFramePr>
        <p:xfrm>
          <a:off x="503238" y="1758950"/>
          <a:ext cx="8356600" cy="742950"/>
        </p:xfrm>
        <a:graphic>
          <a:graphicData uri="http://schemas.openxmlformats.org/presentationml/2006/ole">
            <p:oleObj spid="_x0000_s8200" name="Drawing" r:id="rId6" imgW="9334440" imgH="822960" progId="Presentations.Drawing.18">
              <p:embed/>
            </p:oleObj>
          </a:graphicData>
        </a:graphic>
      </p:graphicFrame>
      <p:pic>
        <p:nvPicPr>
          <p:cNvPr id="8201" name="Picture 6"/>
          <p:cNvPicPr>
            <a:picLocks noChangeAspect="1"/>
          </p:cNvPicPr>
          <p:nvPr/>
        </p:nvPicPr>
        <p:blipFill>
          <a:blip r:embed="rId7"/>
          <a:srcRect/>
          <a:stretch>
            <a:fillRect/>
          </a:stretch>
        </p:blipFill>
        <p:spPr bwMode="auto">
          <a:xfrm>
            <a:off x="1419225" y="2655888"/>
            <a:ext cx="6303963" cy="19272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921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922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9221" name="Object 6"/>
          <p:cNvGraphicFramePr>
            <a:graphicFrameLocks noChangeAspect="1"/>
          </p:cNvGraphicFramePr>
          <p:nvPr/>
        </p:nvGraphicFramePr>
        <p:xfrm>
          <a:off x="8594725" y="6388100"/>
          <a:ext cx="419100" cy="312738"/>
        </p:xfrm>
        <a:graphic>
          <a:graphicData uri="http://schemas.openxmlformats.org/presentationml/2006/ole">
            <p:oleObj spid="_x0000_s9221" name="Drawing" r:id="rId3" imgW="416312" imgH="312234" progId="Presentations.Drawing.18">
              <p:embed/>
            </p:oleObj>
          </a:graphicData>
        </a:graphic>
      </p:graphicFrame>
      <p:graphicFrame>
        <p:nvGraphicFramePr>
          <p:cNvPr id="9222" name="Object 4"/>
          <p:cNvGraphicFramePr>
            <a:graphicFrameLocks noChangeAspect="1"/>
          </p:cNvGraphicFramePr>
          <p:nvPr/>
        </p:nvGraphicFramePr>
        <p:xfrm>
          <a:off x="4370388" y="3417888"/>
          <a:ext cx="401637" cy="22225"/>
        </p:xfrm>
        <a:graphic>
          <a:graphicData uri="http://schemas.openxmlformats.org/presentationml/2006/ole">
            <p:oleObj spid="_x0000_s9222" name="CorelDRAW" r:id="rId4" imgW="401530" imgH="22926" progId="CorelDRAW.Graphic.12">
              <p:embed/>
            </p:oleObj>
          </a:graphicData>
        </a:graphic>
      </p:graphicFrame>
      <p:graphicFrame>
        <p:nvGraphicFramePr>
          <p:cNvPr id="9223" name="Object 5"/>
          <p:cNvGraphicFramePr>
            <a:graphicFrameLocks noChangeAspect="1"/>
          </p:cNvGraphicFramePr>
          <p:nvPr/>
        </p:nvGraphicFramePr>
        <p:xfrm>
          <a:off x="4370388" y="3417888"/>
          <a:ext cx="401637" cy="22225"/>
        </p:xfrm>
        <a:graphic>
          <a:graphicData uri="http://schemas.openxmlformats.org/presentationml/2006/ole">
            <p:oleObj spid="_x0000_s9223" name="CorelDRAW" r:id="rId5" imgW="401530" imgH="22926" progId="CorelDRAW.Graphic.12">
              <p:embed/>
            </p:oleObj>
          </a:graphicData>
        </a:graphic>
      </p:graphicFrame>
      <p:graphicFrame>
        <p:nvGraphicFramePr>
          <p:cNvPr id="9224" name="Object 2"/>
          <p:cNvGraphicFramePr>
            <a:graphicFrameLocks noChangeAspect="1"/>
          </p:cNvGraphicFramePr>
          <p:nvPr/>
        </p:nvGraphicFramePr>
        <p:xfrm>
          <a:off x="503238" y="1758950"/>
          <a:ext cx="8356600" cy="4362450"/>
        </p:xfrm>
        <a:graphic>
          <a:graphicData uri="http://schemas.openxmlformats.org/presentationml/2006/ole">
            <p:oleObj spid="_x0000_s9224" name="Drawing" r:id="rId6" imgW="93344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1024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1024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45" name="Object 6"/>
          <p:cNvGraphicFramePr>
            <a:graphicFrameLocks noChangeAspect="1"/>
          </p:cNvGraphicFramePr>
          <p:nvPr/>
        </p:nvGraphicFramePr>
        <p:xfrm>
          <a:off x="8594725" y="6388100"/>
          <a:ext cx="419100" cy="312738"/>
        </p:xfrm>
        <a:graphic>
          <a:graphicData uri="http://schemas.openxmlformats.org/presentationml/2006/ole">
            <p:oleObj spid="_x0000_s10245" name="Drawing" r:id="rId4" imgW="416312" imgH="312234" progId="Presentations.Drawing.18">
              <p:embed/>
            </p:oleObj>
          </a:graphicData>
        </a:graphic>
      </p:graphicFrame>
      <p:graphicFrame>
        <p:nvGraphicFramePr>
          <p:cNvPr id="10246" name="Object 4"/>
          <p:cNvGraphicFramePr>
            <a:graphicFrameLocks noChangeAspect="1"/>
          </p:cNvGraphicFramePr>
          <p:nvPr/>
        </p:nvGraphicFramePr>
        <p:xfrm>
          <a:off x="4370388" y="3417888"/>
          <a:ext cx="401637" cy="22225"/>
        </p:xfrm>
        <a:graphic>
          <a:graphicData uri="http://schemas.openxmlformats.org/presentationml/2006/ole">
            <p:oleObj spid="_x0000_s10246" name="CorelDRAW" r:id="rId5" imgW="401530" imgH="22926" progId="CorelDRAW.Graphic.12">
              <p:embed/>
            </p:oleObj>
          </a:graphicData>
        </a:graphic>
      </p:graphicFrame>
      <p:graphicFrame>
        <p:nvGraphicFramePr>
          <p:cNvPr id="10247" name="Object 5"/>
          <p:cNvGraphicFramePr>
            <a:graphicFrameLocks noChangeAspect="1"/>
          </p:cNvGraphicFramePr>
          <p:nvPr/>
        </p:nvGraphicFramePr>
        <p:xfrm>
          <a:off x="4370388" y="3417888"/>
          <a:ext cx="401637" cy="22225"/>
        </p:xfrm>
        <a:graphic>
          <a:graphicData uri="http://schemas.openxmlformats.org/presentationml/2006/ole">
            <p:oleObj spid="_x0000_s10247" name="CorelDRAW" r:id="rId6" imgW="401530" imgH="22926" progId="CorelDRAW.Graphic.12">
              <p:embed/>
            </p:oleObj>
          </a:graphicData>
        </a:graphic>
      </p:graphicFrame>
      <p:graphicFrame>
        <p:nvGraphicFramePr>
          <p:cNvPr id="10248" name="Object 1"/>
          <p:cNvGraphicFramePr>
            <a:graphicFrameLocks noChangeAspect="1"/>
          </p:cNvGraphicFramePr>
          <p:nvPr/>
        </p:nvGraphicFramePr>
        <p:xfrm>
          <a:off x="503238" y="1758950"/>
          <a:ext cx="8375650" cy="4371975"/>
        </p:xfrm>
        <a:graphic>
          <a:graphicData uri="http://schemas.openxmlformats.org/presentationml/2006/ole">
            <p:oleObj spid="_x0000_s10248" name="Drawing" r:id="rId7" imgW="9334440" imgH="4869360" progId="Presentations.Drawing.18">
              <p:embed/>
            </p:oleObj>
          </a:graphicData>
        </a:graphic>
      </p:graphicFrame>
      <p:graphicFrame>
        <p:nvGraphicFramePr>
          <p:cNvPr id="10249" name="Object 10"/>
          <p:cNvGraphicFramePr>
            <a:graphicFrameLocks noChangeAspect="1"/>
          </p:cNvGraphicFramePr>
          <p:nvPr/>
        </p:nvGraphicFramePr>
        <p:xfrm>
          <a:off x="1419225" y="2686050"/>
          <a:ext cx="6303963" cy="2357438"/>
        </p:xfrm>
        <a:graphic>
          <a:graphicData uri="http://schemas.openxmlformats.org/presentationml/2006/ole">
            <p:oleObj spid="_x0000_s10249" name="CorelDRAW" r:id="rId8" imgW="4423186" imgH="1654894" progId="CorelDRAW.Graphic.12">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1229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Framingsaspecten</a:t>
            </a:r>
          </a:p>
        </p:txBody>
      </p:sp>
      <p:sp>
        <p:nvSpPr>
          <p:cNvPr id="1229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2293" name="Object 6"/>
          <p:cNvGraphicFramePr>
            <a:graphicFrameLocks noChangeAspect="1"/>
          </p:cNvGraphicFramePr>
          <p:nvPr/>
        </p:nvGraphicFramePr>
        <p:xfrm>
          <a:off x="8594725" y="6388100"/>
          <a:ext cx="419100" cy="312738"/>
        </p:xfrm>
        <a:graphic>
          <a:graphicData uri="http://schemas.openxmlformats.org/presentationml/2006/ole">
            <p:oleObj spid="_x0000_s12293" name="Drawing" r:id="rId4" imgW="416312" imgH="312234" progId="Presentations.Drawing.18">
              <p:embed/>
            </p:oleObj>
          </a:graphicData>
        </a:graphic>
      </p:graphicFrame>
      <p:graphicFrame>
        <p:nvGraphicFramePr>
          <p:cNvPr id="12294" name="Object 4"/>
          <p:cNvGraphicFramePr>
            <a:graphicFrameLocks noChangeAspect="1"/>
          </p:cNvGraphicFramePr>
          <p:nvPr/>
        </p:nvGraphicFramePr>
        <p:xfrm>
          <a:off x="4370388" y="3417888"/>
          <a:ext cx="401637" cy="22225"/>
        </p:xfrm>
        <a:graphic>
          <a:graphicData uri="http://schemas.openxmlformats.org/presentationml/2006/ole">
            <p:oleObj spid="_x0000_s12294" name="CorelDRAW" r:id="rId5" imgW="401530" imgH="22926" progId="CorelDRAW.Graphic.12">
              <p:embed/>
            </p:oleObj>
          </a:graphicData>
        </a:graphic>
      </p:graphicFrame>
      <p:graphicFrame>
        <p:nvGraphicFramePr>
          <p:cNvPr id="12295" name="Object 5"/>
          <p:cNvGraphicFramePr>
            <a:graphicFrameLocks noChangeAspect="1"/>
          </p:cNvGraphicFramePr>
          <p:nvPr/>
        </p:nvGraphicFramePr>
        <p:xfrm>
          <a:off x="4370388" y="3417888"/>
          <a:ext cx="401637" cy="22225"/>
        </p:xfrm>
        <a:graphic>
          <a:graphicData uri="http://schemas.openxmlformats.org/presentationml/2006/ole">
            <p:oleObj spid="_x0000_s12295" name="CorelDRAW" r:id="rId6" imgW="401530" imgH="22926" progId="CorelDRAW.Graphic.12">
              <p:embed/>
            </p:oleObj>
          </a:graphicData>
        </a:graphic>
      </p:graphicFrame>
      <p:graphicFrame>
        <p:nvGraphicFramePr>
          <p:cNvPr id="12296" name="Object 2"/>
          <p:cNvGraphicFramePr>
            <a:graphicFrameLocks noChangeAspect="1"/>
          </p:cNvGraphicFramePr>
          <p:nvPr/>
        </p:nvGraphicFramePr>
        <p:xfrm>
          <a:off x="503238" y="1758950"/>
          <a:ext cx="8375650" cy="4371975"/>
        </p:xfrm>
        <a:graphic>
          <a:graphicData uri="http://schemas.openxmlformats.org/presentationml/2006/ole">
            <p:oleObj spid="_x0000_s12296" name="Drawing" r:id="rId7" imgW="93344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2198</TotalTime>
  <Words>126</Words>
  <Application>Microsoft Office PowerPoint</Application>
  <PresentationFormat>On-screen Show (4:3)</PresentationFormat>
  <Paragraphs>91</Paragraphs>
  <Slides>33</Slides>
  <Notes>26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9" baseType="lpstr">
      <vt:lpstr>Arial</vt:lpstr>
      <vt:lpstr>Calibri</vt:lpstr>
      <vt:lpstr>Tahoma</vt:lpstr>
      <vt:lpstr>Dunes</vt:lpstr>
      <vt:lpstr>Presentations X8 Drawing</vt:lpstr>
      <vt:lpstr>CorelDRAW 12.0 Graphic</vt:lpstr>
      <vt:lpstr>DESIGN THINKING / 07</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3R_Design_thinking_07_framingsaspecten</dc:title>
  <dc:subject>Design engineering / design thinking</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148</cp:revision>
  <dcterms:created xsi:type="dcterms:W3CDTF">2015-09-06T15:15:23Z</dcterms:created>
  <dcterms:modified xsi:type="dcterms:W3CDTF">2020-02-10T12:36:03Z</dcterms:modified>
  <cp:category>gebaseerd op Design thinking van dr.ir. Guido Stompff, e.a., alsmede materiaal van R. Reinhardt.</cp:category>
</cp:coreProperties>
</file>