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9"/>
  </p:notesMasterIdLst>
  <p:sldIdLst>
    <p:sldId id="256" r:id="rId2"/>
    <p:sldId id="359" r:id="rId3"/>
    <p:sldId id="450" r:id="rId4"/>
    <p:sldId id="451" r:id="rId5"/>
    <p:sldId id="452" r:id="rId6"/>
    <p:sldId id="453" r:id="rId7"/>
    <p:sldId id="454"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hMDWqAdwNEJjgudG3maHfw" hashData="xDfKidj670jnkdLws/N/kExieZs"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1652" autoAdjust="0"/>
  </p:normalViewPr>
  <p:slideViewPr>
    <p:cSldViewPr snapToGrid="0" showGuides="1">
      <p:cViewPr>
        <p:scale>
          <a:sx n="49" d="100"/>
          <a:sy n="49" d="100"/>
        </p:scale>
        <p:origin x="-1190" y="-62"/>
      </p:cViewPr>
      <p:guideLst>
        <p:guide orient="horz" pos="1108"/>
        <p:guide pos="317"/>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30848F8D-15A9-480D-A925-60941960DB0C}" type="datetimeFigureOut">
              <a:rPr lang="en-US"/>
              <a:pPr>
                <a:defRPr/>
              </a:pPr>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6D4A87-6103-4165-9253-8B099FDC69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4357D2-E34E-48C6-B28B-CF1545333533}" type="slidenum">
              <a:rPr lang="en-US" altLang="en-US"/>
              <a:pPr/>
              <a:t>‹#›</a:t>
            </a:fld>
            <a:endParaRPr lang="en-US"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A47341-4725-4020-ADF2-6935D3660416}" type="slidenum">
              <a:rPr lang="en-US" altLang="en-US"/>
              <a:pPr/>
              <a:t>‹#›</a:t>
            </a:fld>
            <a:endParaRPr lang="en-US"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840E40-D8C7-4172-8A4C-7F6DB2A32A19}" type="slidenum">
              <a:rPr lang="en-US" altLang="en-US"/>
              <a:pPr/>
              <a:t>‹#›</a:t>
            </a:fld>
            <a:endParaRPr lang="en-US"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432D8D-4E85-4319-AA72-114F6B59D4AF}" type="slidenum">
              <a:rPr lang="en-US" altLang="en-US"/>
              <a:pPr/>
              <a:t>‹#›</a:t>
            </a:fld>
            <a:endParaRPr lang="en-US"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32A425-4CF0-47C0-A0D3-DCDB566FFDE2}" type="slidenum">
              <a:rPr lang="en-US" altLang="en-US"/>
              <a:pPr/>
              <a:t>‹#›</a:t>
            </a:fld>
            <a:endParaRPr lang="en-US"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3F6351-808F-4120-B656-3BCA567BFB12}" type="slidenum">
              <a:rPr lang="en-US" altLang="en-US"/>
              <a:pPr/>
              <a:t>‹#›</a:t>
            </a:fld>
            <a:endParaRPr lang="en-US"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0EB29E-FF04-4BCD-A211-F32911C729C9}" type="slidenum">
              <a:rPr lang="en-US" altLang="en-US"/>
              <a:pPr/>
              <a:t>‹#›</a:t>
            </a:fld>
            <a:endParaRPr lang="en-US"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DB58FE-29F3-43B5-A4DA-9C5EAAF236DD}" type="slidenum">
              <a:rPr lang="en-US" altLang="en-US"/>
              <a:pPr/>
              <a:t>‹#›</a:t>
            </a:fld>
            <a:endParaRPr lang="en-US"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4A1FA39-D060-4790-B203-37B411A86E29}" type="slidenum">
              <a:rPr lang="en-US" altLang="en-US"/>
              <a:pPr/>
              <a:t>‹#›</a:t>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1F8E94-23D5-4B09-9A4F-22DD83FA3E7B}" type="slidenum">
              <a:rPr lang="en-US" altLang="en-US"/>
              <a:pPr/>
              <a:t>‹#›</a:t>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D7E52E-CA0B-45C7-A526-08447BF4E866}" type="slidenum">
              <a:rPr lang="en-US" altLang="en-US"/>
              <a:pPr/>
              <a:t>‹#›</a:t>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E8F78C-E804-429C-A011-5AFEE2EC0A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 / Extra</a:t>
            </a:r>
          </a:p>
        </p:txBody>
      </p:sp>
      <p:sp>
        <p:nvSpPr>
          <p:cNvPr id="307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6" name="Object 5"/>
          <p:cNvGraphicFramePr>
            <a:graphicFrameLocks noChangeAspect="1"/>
          </p:cNvGraphicFramePr>
          <p:nvPr/>
        </p:nvGraphicFramePr>
        <p:xfrm>
          <a:off x="6400800" y="6019800"/>
          <a:ext cx="2590800" cy="701675"/>
        </p:xfrm>
        <a:graphic>
          <a:graphicData uri="http://schemas.openxmlformats.org/presentationml/2006/ole">
            <p:oleObj spid="_x0000_s3076" name="Drawing" r:id="rId3" imgW="2576945" imgH="702803" progId="Presentations.Drawing.18">
              <p:embed/>
            </p:oleObj>
          </a:graphicData>
        </a:graphic>
      </p:graphicFrame>
      <p:graphicFrame>
        <p:nvGraphicFramePr>
          <p:cNvPr id="3077" name="Object 10"/>
          <p:cNvGraphicFramePr>
            <a:graphicFrameLocks noChangeAspect="1"/>
          </p:cNvGraphicFramePr>
          <p:nvPr/>
        </p:nvGraphicFramePr>
        <p:xfrm>
          <a:off x="1211263" y="1722438"/>
          <a:ext cx="6721475" cy="3413125"/>
        </p:xfrm>
        <a:graphic>
          <a:graphicData uri="http://schemas.openxmlformats.org/presentationml/2006/ole">
            <p:oleObj spid="_x0000_s3077" name="Drawing" r:id="rId4" imgW="6728460" imgH="3421380" progId="Presentations.Drawing.18">
              <p:embed/>
            </p:oleObj>
          </a:graphicData>
        </a:graphic>
      </p:graphicFrame>
      <p:graphicFrame>
        <p:nvGraphicFramePr>
          <p:cNvPr id="3078" name="Object 7"/>
          <p:cNvGraphicFramePr>
            <a:graphicFrameLocks noChangeAspect="1"/>
          </p:cNvGraphicFramePr>
          <p:nvPr/>
        </p:nvGraphicFramePr>
        <p:xfrm>
          <a:off x="322263" y="6088063"/>
          <a:ext cx="3603625" cy="769937"/>
        </p:xfrm>
        <a:graphic>
          <a:graphicData uri="http://schemas.openxmlformats.org/presentationml/2006/ole">
            <p:oleObj spid="_x0000_s3078" name="Drawing" r:id="rId5" imgW="3611880" imgH="77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09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410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01" name="Object 6"/>
          <p:cNvGraphicFramePr>
            <a:graphicFrameLocks noChangeAspect="1"/>
          </p:cNvGraphicFramePr>
          <p:nvPr/>
        </p:nvGraphicFramePr>
        <p:xfrm>
          <a:off x="8594725" y="6388100"/>
          <a:ext cx="419100" cy="312738"/>
        </p:xfrm>
        <a:graphic>
          <a:graphicData uri="http://schemas.openxmlformats.org/presentationml/2006/ole">
            <p:oleObj spid="_x0000_s4101" name="Drawing" r:id="rId3" imgW="416312" imgH="312234" progId="Presentations.Drawing.18">
              <p:embed/>
            </p:oleObj>
          </a:graphicData>
        </a:graphic>
      </p:graphicFrame>
      <p:graphicFrame>
        <p:nvGraphicFramePr>
          <p:cNvPr id="4102" name="Object 4"/>
          <p:cNvGraphicFramePr>
            <a:graphicFrameLocks noChangeAspect="1"/>
          </p:cNvGraphicFramePr>
          <p:nvPr/>
        </p:nvGraphicFramePr>
        <p:xfrm>
          <a:off x="503238" y="1758950"/>
          <a:ext cx="8442325" cy="1074738"/>
        </p:xfrm>
        <a:graphic>
          <a:graphicData uri="http://schemas.openxmlformats.org/presentationml/2006/ole">
            <p:oleObj spid="_x0000_s4102" name="Drawing" r:id="rId4" imgW="9334440" imgH="1181160" progId="Presentations.Drawing.18">
              <p:embed/>
            </p:oleObj>
          </a:graphicData>
        </a:graphic>
      </p:graphicFrame>
      <p:graphicFrame>
        <p:nvGraphicFramePr>
          <p:cNvPr id="4103" name="Object 5"/>
          <p:cNvGraphicFramePr>
            <a:graphicFrameLocks noChangeAspect="1"/>
          </p:cNvGraphicFramePr>
          <p:nvPr/>
        </p:nvGraphicFramePr>
        <p:xfrm>
          <a:off x="1703388" y="2833688"/>
          <a:ext cx="5737225" cy="3790950"/>
        </p:xfrm>
        <a:graphic>
          <a:graphicData uri="http://schemas.openxmlformats.org/presentationml/2006/ole">
            <p:oleObj spid="_x0000_s4103" name="CorelDRAW" r:id="rId5" imgW="4890074" imgH="3230453" progId="CorelDRAW.Graphic.12">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12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512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5" name="Object 6"/>
          <p:cNvGraphicFramePr>
            <a:graphicFrameLocks noChangeAspect="1"/>
          </p:cNvGraphicFramePr>
          <p:nvPr/>
        </p:nvGraphicFramePr>
        <p:xfrm>
          <a:off x="8594725" y="6388100"/>
          <a:ext cx="419100" cy="312738"/>
        </p:xfrm>
        <a:graphic>
          <a:graphicData uri="http://schemas.openxmlformats.org/presentationml/2006/ole">
            <p:oleObj spid="_x0000_s5125" name="Drawing" r:id="rId3" imgW="416312" imgH="312234" progId="Presentations.Drawing.18">
              <p:embed/>
            </p:oleObj>
          </a:graphicData>
        </a:graphic>
      </p:graphicFrame>
      <p:graphicFrame>
        <p:nvGraphicFramePr>
          <p:cNvPr id="5126" name="Object 1"/>
          <p:cNvGraphicFramePr>
            <a:graphicFrameLocks noChangeAspect="1"/>
          </p:cNvGraphicFramePr>
          <p:nvPr/>
        </p:nvGraphicFramePr>
        <p:xfrm>
          <a:off x="503238" y="1758950"/>
          <a:ext cx="8442325" cy="412750"/>
        </p:xfrm>
        <a:graphic>
          <a:graphicData uri="http://schemas.openxmlformats.org/presentationml/2006/ole">
            <p:oleObj spid="_x0000_s5126" name="Drawing" r:id="rId4" imgW="9334440" imgH="449640" progId="Presentations.Drawing.18">
              <p:embed/>
            </p:oleObj>
          </a:graphicData>
        </a:graphic>
      </p:graphicFrame>
      <p:graphicFrame>
        <p:nvGraphicFramePr>
          <p:cNvPr id="5127" name="Object 2"/>
          <p:cNvGraphicFramePr>
            <a:graphicFrameLocks noChangeAspect="1"/>
          </p:cNvGraphicFramePr>
          <p:nvPr/>
        </p:nvGraphicFramePr>
        <p:xfrm>
          <a:off x="503238" y="2254250"/>
          <a:ext cx="8247062" cy="3929063"/>
        </p:xfrm>
        <a:graphic>
          <a:graphicData uri="http://schemas.openxmlformats.org/presentationml/2006/ole">
            <p:oleObj spid="_x0000_s5127" name="CorelDRAW" r:id="rId5" imgW="6032332" imgH="2873592" progId="CorelDRAW.Graphic.12">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61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614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9" name="Object 6"/>
          <p:cNvGraphicFramePr>
            <a:graphicFrameLocks noChangeAspect="1"/>
          </p:cNvGraphicFramePr>
          <p:nvPr/>
        </p:nvGraphicFramePr>
        <p:xfrm>
          <a:off x="8594725" y="6388100"/>
          <a:ext cx="419100" cy="312738"/>
        </p:xfrm>
        <a:graphic>
          <a:graphicData uri="http://schemas.openxmlformats.org/presentationml/2006/ole">
            <p:oleObj spid="_x0000_s6149" name="Drawing" r:id="rId3" imgW="416312" imgH="312234" progId="Presentations.Drawing.18">
              <p:embed/>
            </p:oleObj>
          </a:graphicData>
        </a:graphic>
      </p:graphicFrame>
      <p:graphicFrame>
        <p:nvGraphicFramePr>
          <p:cNvPr id="6150" name="Object 3"/>
          <p:cNvGraphicFramePr>
            <a:graphicFrameLocks noChangeAspect="1"/>
          </p:cNvGraphicFramePr>
          <p:nvPr/>
        </p:nvGraphicFramePr>
        <p:xfrm>
          <a:off x="503238" y="1758950"/>
          <a:ext cx="8439150" cy="4405313"/>
        </p:xfrm>
        <a:graphic>
          <a:graphicData uri="http://schemas.openxmlformats.org/presentationml/2006/ole">
            <p:oleObj spid="_x0000_s6150"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71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717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3" name="Object 6"/>
          <p:cNvGraphicFramePr>
            <a:graphicFrameLocks noChangeAspect="1"/>
          </p:cNvGraphicFramePr>
          <p:nvPr/>
        </p:nvGraphicFramePr>
        <p:xfrm>
          <a:off x="8594725" y="6388100"/>
          <a:ext cx="419100" cy="312738"/>
        </p:xfrm>
        <a:graphic>
          <a:graphicData uri="http://schemas.openxmlformats.org/presentationml/2006/ole">
            <p:oleObj spid="_x0000_s7173" name="Drawing" r:id="rId3" imgW="416312" imgH="312234" progId="Presentations.Drawing.18">
              <p:embed/>
            </p:oleObj>
          </a:graphicData>
        </a:graphic>
      </p:graphicFrame>
      <p:graphicFrame>
        <p:nvGraphicFramePr>
          <p:cNvPr id="7174" name="Object 1"/>
          <p:cNvGraphicFramePr>
            <a:graphicFrameLocks noChangeAspect="1"/>
          </p:cNvGraphicFramePr>
          <p:nvPr/>
        </p:nvGraphicFramePr>
        <p:xfrm>
          <a:off x="503238" y="1758950"/>
          <a:ext cx="8324850" cy="4400550"/>
        </p:xfrm>
        <a:graphic>
          <a:graphicData uri="http://schemas.openxmlformats.org/presentationml/2006/ole">
            <p:oleObj spid="_x0000_s7174" name="Drawing" r:id="rId4" imgW="922032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819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819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7" name="Object 6"/>
          <p:cNvGraphicFramePr>
            <a:graphicFrameLocks noChangeAspect="1"/>
          </p:cNvGraphicFramePr>
          <p:nvPr/>
        </p:nvGraphicFramePr>
        <p:xfrm>
          <a:off x="8594725" y="6388100"/>
          <a:ext cx="419100" cy="312738"/>
        </p:xfrm>
        <a:graphic>
          <a:graphicData uri="http://schemas.openxmlformats.org/presentationml/2006/ole">
            <p:oleObj spid="_x0000_s8197" name="Drawing" r:id="rId3" imgW="416312" imgH="312234" progId="Presentations.Drawing.18">
              <p:embed/>
            </p:oleObj>
          </a:graphicData>
        </a:graphic>
      </p:graphicFrame>
      <p:graphicFrame>
        <p:nvGraphicFramePr>
          <p:cNvPr id="8198" name="Object 2"/>
          <p:cNvGraphicFramePr>
            <a:graphicFrameLocks noChangeAspect="1"/>
          </p:cNvGraphicFramePr>
          <p:nvPr/>
        </p:nvGraphicFramePr>
        <p:xfrm>
          <a:off x="503238" y="1758950"/>
          <a:ext cx="8405812" cy="3411538"/>
        </p:xfrm>
        <a:graphic>
          <a:graphicData uri="http://schemas.openxmlformats.org/presentationml/2006/ole">
            <p:oleObj spid="_x0000_s8198" name="Drawing" r:id="rId4" imgW="9266040" imgH="375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92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Ontwerpopdracht</a:t>
            </a:r>
          </a:p>
        </p:txBody>
      </p:sp>
      <p:sp>
        <p:nvSpPr>
          <p:cNvPr id="922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21" name="Object 6"/>
          <p:cNvGraphicFramePr>
            <a:graphicFrameLocks noChangeAspect="1"/>
          </p:cNvGraphicFramePr>
          <p:nvPr/>
        </p:nvGraphicFramePr>
        <p:xfrm>
          <a:off x="8594725" y="6388100"/>
          <a:ext cx="419100" cy="312738"/>
        </p:xfrm>
        <a:graphic>
          <a:graphicData uri="http://schemas.openxmlformats.org/presentationml/2006/ole">
            <p:oleObj spid="_x0000_s9221" name="Drawing" r:id="rId3" imgW="416312" imgH="312234" progId="Presentations.Drawing.18">
              <p:embed/>
            </p:oleObj>
          </a:graphicData>
        </a:graphic>
      </p:graphicFrame>
      <p:graphicFrame>
        <p:nvGraphicFramePr>
          <p:cNvPr id="9222" name="Object 1"/>
          <p:cNvGraphicFramePr>
            <a:graphicFrameLocks noChangeAspect="1"/>
          </p:cNvGraphicFramePr>
          <p:nvPr/>
        </p:nvGraphicFramePr>
        <p:xfrm>
          <a:off x="503238" y="1758950"/>
          <a:ext cx="8372475" cy="1073150"/>
        </p:xfrm>
        <a:graphic>
          <a:graphicData uri="http://schemas.openxmlformats.org/presentationml/2006/ole">
            <p:oleObj spid="_x0000_s9222" name="Drawing" r:id="rId4" imgW="9266040" imgH="1181160" progId="Presentations.Drawing.18">
              <p:embed/>
            </p:oleObj>
          </a:graphicData>
        </a:graphic>
      </p:graphicFrame>
      <p:pic>
        <p:nvPicPr>
          <p:cNvPr id="9223" name="Picture 3"/>
          <p:cNvPicPr>
            <a:picLocks noChangeAspect="1"/>
          </p:cNvPicPr>
          <p:nvPr/>
        </p:nvPicPr>
        <p:blipFill>
          <a:blip r:embed="rId5"/>
          <a:srcRect/>
          <a:stretch>
            <a:fillRect/>
          </a:stretch>
        </p:blipFill>
        <p:spPr bwMode="auto">
          <a:xfrm>
            <a:off x="2047875" y="2832100"/>
            <a:ext cx="5048250" cy="37861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2221</TotalTime>
  <Words>22</Words>
  <Application>Microsoft Office PowerPoint</Application>
  <PresentationFormat>On-screen Show (4:3)</PresentationFormat>
  <Paragraphs>13</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3" baseType="lpstr">
      <vt:lpstr>Arial</vt:lpstr>
      <vt:lpstr>Calibri</vt:lpstr>
      <vt:lpstr>Tahoma</vt:lpstr>
      <vt:lpstr>Dunes</vt:lpstr>
      <vt:lpstr>Presentations X8 Drawing</vt:lpstr>
      <vt:lpstr>CorelDRAW 12.0 Graphic</vt:lpstr>
      <vt:lpstr>DESIGN THINKING / Extra</vt:lpstr>
      <vt:lpstr>DESIGN THINKING</vt:lpstr>
      <vt:lpstr>DESIGN THINKING</vt:lpstr>
      <vt:lpstr>DESIGN THINKING</vt:lpstr>
      <vt:lpstr>DESIGN THINKING</vt:lpstr>
      <vt:lpstr>DESIGN THINKING</vt:lpstr>
      <vt:lpstr>DESIGN THINKING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3R_Design_thinking_10A_ontwerpopdracht</dc:title>
  <dc:subject>Design engineering / design thinking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154</cp:revision>
  <dcterms:created xsi:type="dcterms:W3CDTF">2015-09-06T15:15:23Z</dcterms:created>
  <dcterms:modified xsi:type="dcterms:W3CDTF">2020-02-10T12:42:59Z</dcterms:modified>
  <cp:category>gebaseerd op Design thinking van dr.ir. Guido Stompff, e.a., alsmede materiaal van R. Reinhardt.</cp:category>
</cp:coreProperties>
</file>