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733" r:id="rId3"/>
    <p:sldId id="801" r:id="rId4"/>
    <p:sldId id="802" r:id="rId5"/>
    <p:sldId id="803" r:id="rId6"/>
    <p:sldId id="804" r:id="rId7"/>
    <p:sldId id="805" r:id="rId8"/>
    <p:sldId id="806" r:id="rId9"/>
    <p:sldId id="807" r:id="rId10"/>
    <p:sldId id="808" r:id="rId11"/>
    <p:sldId id="809" r:id="rId12"/>
    <p:sldId id="810" r:id="rId13"/>
    <p:sldId id="811" r:id="rId14"/>
    <p:sldId id="812" r:id="rId15"/>
    <p:sldId id="813" r:id="rId16"/>
    <p:sldId id="814" r:id="rId17"/>
    <p:sldId id="815" r:id="rId18"/>
    <p:sldId id="816" r:id="rId19"/>
    <p:sldId id="817" r:id="rId20"/>
    <p:sldId id="818" r:id="rId21"/>
    <p:sldId id="824" r:id="rId22"/>
    <p:sldId id="825" r:id="rId23"/>
    <p:sldId id="826" r:id="rId24"/>
    <p:sldId id="827" r:id="rId25"/>
    <p:sldId id="828" r:id="rId26"/>
    <p:sldId id="829" r:id="rId27"/>
    <p:sldId id="830" r:id="rId28"/>
    <p:sldId id="831" r:id="rId29"/>
    <p:sldId id="83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UNJ5TgUqkdOyX17rw2UMog" hashData="cma2EEMMZL/IaYfDQY8NEMN24f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00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79" autoAdjust="0"/>
    <p:restoredTop sz="94660"/>
  </p:normalViewPr>
  <p:slideViewPr>
    <p:cSldViewPr snapToGrid="0" showGuides="1">
      <p:cViewPr varScale="1">
        <p:scale>
          <a:sx n="48" d="100"/>
          <a:sy n="48" d="100"/>
        </p:scale>
        <p:origin x="-1171"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EFFA53-3E99-442F-A9BE-A763D9049854}"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01F4A1-84ED-46F0-8001-97BBD0B9A78F}"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538E4-1F27-4109-B341-BB9F0945CA34}"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EE97E-F58F-4845-BF58-54C957FEDACC}"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DE1C9-5F84-469B-8E1A-E27326EA8902}"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68FEB1-ACEA-4724-9240-5799A4B23598}"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2B1B6D-2867-49BB-B975-734FB37CAA2D}"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9F7A43-6D13-4515-A671-95E482CBE23D}"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827BE9-118B-4D0E-A359-328DA8BE2CD1}"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26F376-82E1-463B-A039-ADFB51D21009}"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F67F0B-6C8F-4C08-87B7-34D8C49B4658}"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2DB05A-0625-41EA-9DFF-A36015547B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ALGEMENE ECONOMIE / 01</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6"/>
          <p:cNvGraphicFramePr>
            <a:graphicFrameLocks noChangeAspect="1"/>
          </p:cNvGraphicFramePr>
          <p:nvPr/>
        </p:nvGraphicFramePr>
        <p:xfrm>
          <a:off x="322263" y="1758950"/>
          <a:ext cx="8480425" cy="4867275"/>
        </p:xfrm>
        <a:graphic>
          <a:graphicData uri="http://schemas.openxmlformats.org/presentationml/2006/ole">
            <p:oleObj spid="_x0000_s1026" name="Drawing" r:id="rId3" imgW="9471600" imgH="5433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112713"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4"/>
          <p:cNvGraphicFramePr>
            <a:graphicFrameLocks noChangeAspect="1"/>
          </p:cNvGraphicFramePr>
          <p:nvPr/>
        </p:nvGraphicFramePr>
        <p:xfrm>
          <a:off x="322263" y="1758950"/>
          <a:ext cx="8639175" cy="3802063"/>
        </p:xfrm>
        <a:graphic>
          <a:graphicData uri="http://schemas.openxmlformats.org/presentationml/2006/ole">
            <p:oleObj spid="_x0000_s10243" name="Drawing" r:id="rId4" imgW="9288720" imgH="4084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112713"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4"/>
          <p:cNvGraphicFramePr>
            <a:graphicFrameLocks noChangeAspect="1"/>
          </p:cNvGraphicFramePr>
          <p:nvPr/>
        </p:nvGraphicFramePr>
        <p:xfrm>
          <a:off x="322263" y="1758950"/>
          <a:ext cx="8618537" cy="3173413"/>
        </p:xfrm>
        <a:graphic>
          <a:graphicData uri="http://schemas.openxmlformats.org/presentationml/2006/ole">
            <p:oleObj spid="_x0000_s11267" name="Drawing" r:id="rId4" imgW="9326880" imgH="3429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112713"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4"/>
          <p:cNvGraphicFramePr>
            <a:graphicFrameLocks noChangeAspect="1"/>
          </p:cNvGraphicFramePr>
          <p:nvPr/>
        </p:nvGraphicFramePr>
        <p:xfrm>
          <a:off x="322263" y="1758950"/>
          <a:ext cx="8618537" cy="3173413"/>
        </p:xfrm>
        <a:graphic>
          <a:graphicData uri="http://schemas.openxmlformats.org/presentationml/2006/ole">
            <p:oleObj spid="_x0000_s12291" name="Drawing" r:id="rId4" imgW="9326880" imgH="3429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112713"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4"/>
          <p:cNvGraphicFramePr>
            <a:graphicFrameLocks noChangeAspect="1"/>
          </p:cNvGraphicFramePr>
          <p:nvPr/>
        </p:nvGraphicFramePr>
        <p:xfrm>
          <a:off x="322263" y="1758950"/>
          <a:ext cx="8637587" cy="4446588"/>
        </p:xfrm>
        <a:graphic>
          <a:graphicData uri="http://schemas.openxmlformats.org/presentationml/2006/ole">
            <p:oleObj spid="_x0000_s13315" name="Drawing" r:id="rId4" imgW="921276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112713"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4"/>
          <p:cNvGraphicFramePr>
            <a:graphicFrameLocks noChangeAspect="1"/>
          </p:cNvGraphicFramePr>
          <p:nvPr/>
        </p:nvGraphicFramePr>
        <p:xfrm>
          <a:off x="322263" y="1758950"/>
          <a:ext cx="8629650" cy="4432300"/>
        </p:xfrm>
        <a:graphic>
          <a:graphicData uri="http://schemas.openxmlformats.org/presentationml/2006/ole">
            <p:oleObj spid="_x0000_s14339" name="Drawing" r:id="rId4" imgW="923544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5362" name="Object 6"/>
          <p:cNvGraphicFramePr>
            <a:graphicFrameLocks noChangeAspect="1"/>
          </p:cNvGraphicFramePr>
          <p:nvPr/>
        </p:nvGraphicFramePr>
        <p:xfrm>
          <a:off x="112713"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4"/>
          <p:cNvGraphicFramePr>
            <a:graphicFrameLocks noChangeAspect="1"/>
          </p:cNvGraphicFramePr>
          <p:nvPr/>
        </p:nvGraphicFramePr>
        <p:xfrm>
          <a:off x="322263" y="1758950"/>
          <a:ext cx="8697912" cy="3187700"/>
        </p:xfrm>
        <a:graphic>
          <a:graphicData uri="http://schemas.openxmlformats.org/presentationml/2006/ole">
            <p:oleObj spid="_x0000_s15363" name="Drawing" r:id="rId4" imgW="9326880" imgH="3413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112713"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5"/>
          <p:cNvGraphicFramePr>
            <a:graphicFrameLocks noChangeAspect="1"/>
          </p:cNvGraphicFramePr>
          <p:nvPr/>
        </p:nvGraphicFramePr>
        <p:xfrm>
          <a:off x="322263" y="1758950"/>
          <a:ext cx="8596312" cy="2230438"/>
        </p:xfrm>
        <a:graphic>
          <a:graphicData uri="http://schemas.openxmlformats.org/presentationml/2006/ole">
            <p:oleObj spid="_x0000_s16387" name="Drawing" r:id="rId4" imgW="9243000" imgH="2392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112713"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4"/>
          <p:cNvGraphicFramePr>
            <a:graphicFrameLocks noChangeAspect="1"/>
          </p:cNvGraphicFramePr>
          <p:nvPr/>
        </p:nvGraphicFramePr>
        <p:xfrm>
          <a:off x="322263" y="1758950"/>
          <a:ext cx="8645525" cy="2857500"/>
        </p:xfrm>
        <a:graphic>
          <a:graphicData uri="http://schemas.openxmlformats.org/presentationml/2006/ole">
            <p:oleObj spid="_x0000_s17411" name="Drawing" r:id="rId4" imgW="9304200" imgH="3070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112713"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8"/>
          <p:cNvGraphicFramePr>
            <a:graphicFrameLocks noChangeAspect="1"/>
          </p:cNvGraphicFramePr>
          <p:nvPr/>
        </p:nvGraphicFramePr>
        <p:xfrm>
          <a:off x="322263" y="1758950"/>
          <a:ext cx="8570912" cy="4625975"/>
        </p:xfrm>
        <a:graphic>
          <a:graphicData uri="http://schemas.openxmlformats.org/presentationml/2006/ole">
            <p:oleObj spid="_x0000_s18435" name="Drawing" r:id="rId4" imgW="9281160" imgH="5006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112713"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22263" y="1758950"/>
          <a:ext cx="8591550" cy="4386263"/>
        </p:xfrm>
        <a:graphic>
          <a:graphicData uri="http://schemas.openxmlformats.org/presentationml/2006/ole">
            <p:oleObj spid="_x0000_s19459" name="Drawing" r:id="rId4" imgW="928872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ALGEMENE ECONOMIE / 01</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Module-doelstellingen</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6"/>
          <p:cNvGraphicFramePr>
            <a:graphicFrameLocks noChangeAspect="1"/>
          </p:cNvGraphicFramePr>
          <p:nvPr/>
        </p:nvGraphicFramePr>
        <p:xfrm>
          <a:off x="112713"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1"/>
          <p:cNvGraphicFramePr>
            <a:graphicFrameLocks noChangeAspect="1"/>
          </p:cNvGraphicFramePr>
          <p:nvPr/>
        </p:nvGraphicFramePr>
        <p:xfrm>
          <a:off x="322263" y="1758950"/>
          <a:ext cx="8612187" cy="4386263"/>
        </p:xfrm>
        <a:graphic>
          <a:graphicData uri="http://schemas.openxmlformats.org/presentationml/2006/ole">
            <p:oleObj spid="_x0000_s2051" name="Drawing" r:id="rId4" imgW="931176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Arbeidsmarkt, conjunctuur, macrovraag</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112713"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8"/>
          <p:cNvGraphicFramePr>
            <a:graphicFrameLocks noChangeAspect="1"/>
          </p:cNvGraphicFramePr>
          <p:nvPr/>
        </p:nvGraphicFramePr>
        <p:xfrm>
          <a:off x="322263" y="1758950"/>
          <a:ext cx="8582025" cy="3001963"/>
        </p:xfrm>
        <a:graphic>
          <a:graphicData uri="http://schemas.openxmlformats.org/presentationml/2006/ole">
            <p:oleObj spid="_x0000_s20483" name="Drawing" r:id="rId4" imgW="9227880" imgH="3223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1506" name="Object 6"/>
          <p:cNvGraphicFramePr>
            <a:graphicFrameLocks noChangeAspect="1"/>
          </p:cNvGraphicFramePr>
          <p:nvPr/>
        </p:nvGraphicFramePr>
        <p:xfrm>
          <a:off x="112713"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4"/>
          <p:cNvGraphicFramePr>
            <a:graphicFrameLocks noChangeAspect="1"/>
          </p:cNvGraphicFramePr>
          <p:nvPr/>
        </p:nvGraphicFramePr>
        <p:xfrm>
          <a:off x="322263" y="1758950"/>
          <a:ext cx="8629650" cy="4702175"/>
        </p:xfrm>
        <a:graphic>
          <a:graphicData uri="http://schemas.openxmlformats.org/presentationml/2006/ole">
            <p:oleObj spid="_x0000_s21507" name="Drawing" r:id="rId4" imgW="9334440" imgH="508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253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2530" name="Object 6"/>
          <p:cNvGraphicFramePr>
            <a:graphicFrameLocks noChangeAspect="1"/>
          </p:cNvGraphicFramePr>
          <p:nvPr/>
        </p:nvGraphicFramePr>
        <p:xfrm>
          <a:off x="112713"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4"/>
          <p:cNvGraphicFramePr>
            <a:graphicFrameLocks noChangeAspect="1"/>
          </p:cNvGraphicFramePr>
          <p:nvPr/>
        </p:nvGraphicFramePr>
        <p:xfrm>
          <a:off x="322263" y="1758950"/>
          <a:ext cx="8612187" cy="4422775"/>
        </p:xfrm>
        <a:graphic>
          <a:graphicData uri="http://schemas.openxmlformats.org/presentationml/2006/ole">
            <p:oleObj spid="_x0000_s22531" name="Drawing" r:id="rId4" imgW="923544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355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3554" name="Object 6"/>
          <p:cNvGraphicFramePr>
            <a:graphicFrameLocks noChangeAspect="1"/>
          </p:cNvGraphicFramePr>
          <p:nvPr/>
        </p:nvGraphicFramePr>
        <p:xfrm>
          <a:off x="112713" y="6388100"/>
          <a:ext cx="419100" cy="312738"/>
        </p:xfrm>
        <a:graphic>
          <a:graphicData uri="http://schemas.openxmlformats.org/presentationml/2006/ole">
            <p:oleObj spid="_x0000_s23554" name="Drawing" r:id="rId3" imgW="419040" imgH="312480" progId="Presentations.Drawing.16">
              <p:embed/>
            </p:oleObj>
          </a:graphicData>
        </a:graphic>
      </p:graphicFrame>
      <p:graphicFrame>
        <p:nvGraphicFramePr>
          <p:cNvPr id="23555" name="Object 4"/>
          <p:cNvGraphicFramePr>
            <a:graphicFrameLocks noChangeAspect="1"/>
          </p:cNvGraphicFramePr>
          <p:nvPr/>
        </p:nvGraphicFramePr>
        <p:xfrm>
          <a:off x="322263" y="1758950"/>
          <a:ext cx="8569325" cy="4386263"/>
        </p:xfrm>
        <a:graphic>
          <a:graphicData uri="http://schemas.openxmlformats.org/presentationml/2006/ole">
            <p:oleObj spid="_x0000_s23555" name="Drawing" r:id="rId4" imgW="926604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458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4578" name="Object 6"/>
          <p:cNvGraphicFramePr>
            <a:graphicFrameLocks noChangeAspect="1"/>
          </p:cNvGraphicFramePr>
          <p:nvPr/>
        </p:nvGraphicFramePr>
        <p:xfrm>
          <a:off x="112713" y="6388100"/>
          <a:ext cx="419100" cy="312738"/>
        </p:xfrm>
        <a:graphic>
          <a:graphicData uri="http://schemas.openxmlformats.org/presentationml/2006/ole">
            <p:oleObj spid="_x0000_s24578" name="Drawing" r:id="rId3" imgW="419040" imgH="312480" progId="Presentations.Drawing.16">
              <p:embed/>
            </p:oleObj>
          </a:graphicData>
        </a:graphic>
      </p:graphicFrame>
      <p:graphicFrame>
        <p:nvGraphicFramePr>
          <p:cNvPr id="24579" name="Object 4"/>
          <p:cNvGraphicFramePr>
            <a:graphicFrameLocks noChangeAspect="1"/>
          </p:cNvGraphicFramePr>
          <p:nvPr/>
        </p:nvGraphicFramePr>
        <p:xfrm>
          <a:off x="322263" y="1758950"/>
          <a:ext cx="8631237" cy="4746625"/>
        </p:xfrm>
        <a:graphic>
          <a:graphicData uri="http://schemas.openxmlformats.org/presentationml/2006/ole">
            <p:oleObj spid="_x0000_s24579" name="Drawing" r:id="rId4" imgW="9288720" imgH="51055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560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5602" name="Object 6"/>
          <p:cNvGraphicFramePr>
            <a:graphicFrameLocks noChangeAspect="1"/>
          </p:cNvGraphicFramePr>
          <p:nvPr/>
        </p:nvGraphicFramePr>
        <p:xfrm>
          <a:off x="112713" y="6388100"/>
          <a:ext cx="419100" cy="312738"/>
        </p:xfrm>
        <a:graphic>
          <a:graphicData uri="http://schemas.openxmlformats.org/presentationml/2006/ole">
            <p:oleObj spid="_x0000_s25602" name="Drawing" r:id="rId3" imgW="419040" imgH="312480" progId="Presentations.Drawing.16">
              <p:embed/>
            </p:oleObj>
          </a:graphicData>
        </a:graphic>
      </p:graphicFrame>
      <p:graphicFrame>
        <p:nvGraphicFramePr>
          <p:cNvPr id="25603" name="Object 4"/>
          <p:cNvGraphicFramePr>
            <a:graphicFrameLocks noChangeAspect="1"/>
          </p:cNvGraphicFramePr>
          <p:nvPr/>
        </p:nvGraphicFramePr>
        <p:xfrm>
          <a:off x="322263" y="1758950"/>
          <a:ext cx="8605837" cy="3487738"/>
        </p:xfrm>
        <a:graphic>
          <a:graphicData uri="http://schemas.openxmlformats.org/presentationml/2006/ole">
            <p:oleObj spid="_x0000_s25603" name="Drawing" r:id="rId4" imgW="9243000" imgH="374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6626" name="Object 6"/>
          <p:cNvGraphicFramePr>
            <a:graphicFrameLocks noChangeAspect="1"/>
          </p:cNvGraphicFramePr>
          <p:nvPr/>
        </p:nvGraphicFramePr>
        <p:xfrm>
          <a:off x="112713"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4"/>
          <p:cNvGraphicFramePr>
            <a:graphicFrameLocks noChangeAspect="1"/>
          </p:cNvGraphicFramePr>
          <p:nvPr/>
        </p:nvGraphicFramePr>
        <p:xfrm>
          <a:off x="322263" y="1758950"/>
          <a:ext cx="8624887" cy="4762500"/>
        </p:xfrm>
        <a:graphic>
          <a:graphicData uri="http://schemas.openxmlformats.org/presentationml/2006/ole">
            <p:oleObj spid="_x0000_s26627" name="Drawing" r:id="rId4" imgW="9212760" imgH="508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7650" name="Object 6"/>
          <p:cNvGraphicFramePr>
            <a:graphicFrameLocks noChangeAspect="1"/>
          </p:cNvGraphicFramePr>
          <p:nvPr/>
        </p:nvGraphicFramePr>
        <p:xfrm>
          <a:off x="112713"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322263" y="1758950"/>
          <a:ext cx="8605837" cy="4581525"/>
        </p:xfrm>
        <a:graphic>
          <a:graphicData uri="http://schemas.openxmlformats.org/presentationml/2006/ole">
            <p:oleObj spid="_x0000_s27651" name="Drawing" r:id="rId4" imgW="9266040" imgH="4930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8674" name="Object 6"/>
          <p:cNvGraphicFramePr>
            <a:graphicFrameLocks noChangeAspect="1"/>
          </p:cNvGraphicFramePr>
          <p:nvPr/>
        </p:nvGraphicFramePr>
        <p:xfrm>
          <a:off x="112713"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4"/>
          <p:cNvGraphicFramePr>
            <a:graphicFrameLocks noChangeAspect="1"/>
          </p:cNvGraphicFramePr>
          <p:nvPr/>
        </p:nvGraphicFramePr>
        <p:xfrm>
          <a:off x="322263" y="1758950"/>
          <a:ext cx="8623300" cy="4567238"/>
        </p:xfrm>
        <a:graphic>
          <a:graphicData uri="http://schemas.openxmlformats.org/presentationml/2006/ole">
            <p:oleObj spid="_x0000_s28675" name="Drawing" r:id="rId4" imgW="9258480" imgH="4899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Andere economische begrippen</a:t>
            </a: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9698" name="Object 6"/>
          <p:cNvGraphicFramePr>
            <a:graphicFrameLocks noChangeAspect="1"/>
          </p:cNvGraphicFramePr>
          <p:nvPr/>
        </p:nvGraphicFramePr>
        <p:xfrm>
          <a:off x="112713"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4"/>
          <p:cNvGraphicFramePr>
            <a:graphicFrameLocks noChangeAspect="1"/>
          </p:cNvGraphicFramePr>
          <p:nvPr/>
        </p:nvGraphicFramePr>
        <p:xfrm>
          <a:off x="322263" y="1758950"/>
          <a:ext cx="8620125" cy="4672013"/>
        </p:xfrm>
        <a:graphic>
          <a:graphicData uri="http://schemas.openxmlformats.org/presentationml/2006/ole">
            <p:oleObj spid="_x0000_s29699" name="Drawing" r:id="rId4" imgW="9258480" imgH="5014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economie</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6"/>
          <p:cNvGraphicFramePr>
            <a:graphicFrameLocks noChangeAspect="1"/>
          </p:cNvGraphicFramePr>
          <p:nvPr/>
        </p:nvGraphicFramePr>
        <p:xfrm>
          <a:off x="112713"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4"/>
          <p:cNvGraphicFramePr>
            <a:graphicFrameLocks noChangeAspect="1"/>
          </p:cNvGraphicFramePr>
          <p:nvPr/>
        </p:nvGraphicFramePr>
        <p:xfrm>
          <a:off x="322263" y="1758950"/>
          <a:ext cx="8656637" cy="4716463"/>
        </p:xfrm>
        <a:graphic>
          <a:graphicData uri="http://schemas.openxmlformats.org/presentationml/2006/ole">
            <p:oleObj spid="_x0000_s3075" name="Drawing" r:id="rId4" imgW="9334440" imgH="5082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economie</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8" name="Object 6"/>
          <p:cNvGraphicFramePr>
            <a:graphicFrameLocks noChangeAspect="1"/>
          </p:cNvGraphicFramePr>
          <p:nvPr/>
        </p:nvGraphicFramePr>
        <p:xfrm>
          <a:off x="112713"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4"/>
          <p:cNvGraphicFramePr>
            <a:graphicFrameLocks noChangeAspect="1"/>
          </p:cNvGraphicFramePr>
          <p:nvPr/>
        </p:nvGraphicFramePr>
        <p:xfrm>
          <a:off x="322263" y="1758950"/>
          <a:ext cx="8599487" cy="4416425"/>
        </p:xfrm>
        <a:graphic>
          <a:graphicData uri="http://schemas.openxmlformats.org/presentationml/2006/ole">
            <p:oleObj spid="_x0000_s4099" name="Drawing" r:id="rId4" imgW="923544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Het begrip economie</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2" name="Object 6"/>
          <p:cNvGraphicFramePr>
            <a:graphicFrameLocks noChangeAspect="1"/>
          </p:cNvGraphicFramePr>
          <p:nvPr/>
        </p:nvGraphicFramePr>
        <p:xfrm>
          <a:off x="112713"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22263" y="1758950"/>
          <a:ext cx="8672512" cy="4432300"/>
        </p:xfrm>
        <a:graphic>
          <a:graphicData uri="http://schemas.openxmlformats.org/presentationml/2006/ole">
            <p:oleObj spid="_x0000_s5123" name="Drawing" r:id="rId4" imgW="9281160" imgH="4739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6146" name="Object 6"/>
          <p:cNvGraphicFramePr>
            <a:graphicFrameLocks noChangeAspect="1"/>
          </p:cNvGraphicFramePr>
          <p:nvPr/>
        </p:nvGraphicFramePr>
        <p:xfrm>
          <a:off x="112713"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8"/>
          <p:cNvGraphicFramePr>
            <a:graphicFrameLocks noChangeAspect="1"/>
          </p:cNvGraphicFramePr>
          <p:nvPr/>
        </p:nvGraphicFramePr>
        <p:xfrm>
          <a:off x="322263" y="1758950"/>
          <a:ext cx="8661400" cy="4117975"/>
        </p:xfrm>
        <a:graphic>
          <a:graphicData uri="http://schemas.openxmlformats.org/presentationml/2006/ole">
            <p:oleObj spid="_x0000_s6147" name="Drawing" r:id="rId4" imgW="9258480" imgH="4396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112713"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4"/>
          <p:cNvGraphicFramePr>
            <a:graphicFrameLocks noChangeAspect="1"/>
          </p:cNvGraphicFramePr>
          <p:nvPr/>
        </p:nvGraphicFramePr>
        <p:xfrm>
          <a:off x="322263" y="1758950"/>
          <a:ext cx="8647112" cy="4386263"/>
        </p:xfrm>
        <a:graphic>
          <a:graphicData uri="http://schemas.openxmlformats.org/presentationml/2006/ole">
            <p:oleObj spid="_x0000_s7171" name="Drawing" r:id="rId4" imgW="9334440" imgH="47322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8194" name="Object 6"/>
          <p:cNvGraphicFramePr>
            <a:graphicFrameLocks noChangeAspect="1"/>
          </p:cNvGraphicFramePr>
          <p:nvPr/>
        </p:nvGraphicFramePr>
        <p:xfrm>
          <a:off x="112713"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22263" y="1758950"/>
          <a:ext cx="8650287" cy="4297363"/>
        </p:xfrm>
        <a:graphic>
          <a:graphicData uri="http://schemas.openxmlformats.org/presentationml/2006/ole">
            <p:oleObj spid="_x0000_s8195" name="Drawing" r:id="rId4" imgW="9288720" imgH="4610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INLEIDING</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latin typeface="Tahoma" pitchFamily="34" charset="0"/>
              </a:rPr>
              <a:t>Economische basisbegrippen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112713"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4"/>
          <p:cNvGraphicFramePr>
            <a:graphicFrameLocks noChangeAspect="1"/>
          </p:cNvGraphicFramePr>
          <p:nvPr/>
        </p:nvGraphicFramePr>
        <p:xfrm>
          <a:off x="322263" y="1758950"/>
          <a:ext cx="8632825" cy="4521200"/>
        </p:xfrm>
        <a:graphic>
          <a:graphicData uri="http://schemas.openxmlformats.org/presentationml/2006/ole">
            <p:oleObj spid="_x0000_s9219" name="Drawing" r:id="rId4" imgW="9288720" imgH="4861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3260</TotalTime>
  <Words>98</Words>
  <Application>Microsoft Office PowerPoint</Application>
  <PresentationFormat>On-screen Show (4:3)</PresentationFormat>
  <Paragraphs>57</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Tahoma</vt:lpstr>
      <vt:lpstr>Dunes</vt:lpstr>
      <vt:lpstr>Presentations X8 Drawing</vt:lpstr>
      <vt:lpstr>Presentations X6 Drawing</vt:lpstr>
      <vt:lpstr>ALGEMENE ECONOMIE / 01</vt:lpstr>
      <vt:lpstr>ALGEMENE ECONOMIE / 01</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lpstr>INLEIDING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3R_Algemene_economie_01_inleiding</dc:title>
  <dc:subject>Algemene economie inleiding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134</cp:revision>
  <dcterms:created xsi:type="dcterms:W3CDTF">2015-09-06T15:15:23Z</dcterms:created>
  <dcterms:modified xsi:type="dcterms:W3CDTF">2020-03-05T21:47:09Z</dcterms:modified>
  <cp:category>gebaseerd op De kern van de economie van prof. A.Heertje;Onderneming en omgeving van prof. R. Schöndorff, drs. J. Pleus en prof. C. de Kam;Vastgoed economie van J.Buist;Economie, 1500 termen van A tot Z, prof. Schöndorff e.a., en additionele materialen van R.Reinhardt.</cp:category>
</cp:coreProperties>
</file>