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50000" saltData="WBfzGgxhy9TnvCylZor/Ig" hashData="SRZo+b7swDvcuCvhM39ny4mT7PA"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48" d="100"/>
          <a:sy n="48" d="100"/>
        </p:scale>
        <p:origin x="-1219" y="-72"/>
      </p:cViewPr>
      <p:guideLst>
        <p:guide orient="horz" pos="1108"/>
        <p:guide pos="203"/>
      </p:guideLst>
    </p:cSldViewPr>
  </p:slideViewPr>
  <p:notesTextViewPr>
    <p:cViewPr>
      <p:scale>
        <a:sx n="100" d="100"/>
        <a:sy n="100" d="100"/>
      </p:scale>
      <p:origin x="0" y="0"/>
    </p:cViewPr>
  </p:notesText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3.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3.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3.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9D7B89-141D-4B05-81B9-4D4C8E50E922}" type="slidenum">
              <a:rPr lang="en-US"/>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354EA2-0768-45DA-B0A6-98633638BE3D}" type="slidenum">
              <a:rPr lang="en-US"/>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1D4085-1576-4F38-9677-4F6F07A2444B}" type="slidenum">
              <a:rPr lang="en-US"/>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58B36C-986F-4827-A5F2-2BC70EE1F51E}" type="slidenum">
              <a:rPr lang="en-US"/>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8669E5-F064-48D3-B0BA-20D063B2719E}" type="slidenum">
              <a:rPr lang="en-US"/>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786398-0064-4CB5-AC2F-107690FD311D}" type="slidenum">
              <a:rPr lang="en-US"/>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1B4F91E-0FD5-473C-B761-C1F6E7A1513F}" type="slidenum">
              <a:rPr lang="en-US"/>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D9CAA9C-95B0-4E4F-A7C8-79667DAACCC3}" type="slidenum">
              <a:rPr lang="en-US"/>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7A09E3-CFF3-4B7D-83DD-FBB942F60E7F}" type="slidenum">
              <a:rPr lang="en-US"/>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D38310-E9F2-45A9-BFB8-B4116CDB141D}" type="slidenum">
              <a:rPr lang="en-US"/>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AD0F62-D2CE-4F3E-A9B1-7A5DFD05A641}" type="slidenum">
              <a:rPr lang="en-US"/>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2000" r="-2000"/>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9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99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99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66B2A8-16E4-4EEF-9986-61BC2EF6ADC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slow">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oleObject2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image" Target="../media/image21.png"/><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1.xml"/><Relationship Id="rId1" Type="http://schemas.openxmlformats.org/officeDocument/2006/relationships/vmlDrawing" Target="../drawings/vmlDrawing16.vml"/><Relationship Id="rId4" Type="http://schemas.openxmlformats.org/officeDocument/2006/relationships/oleObject" Target="../embeddings/oleObject3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xml"/><Relationship Id="rId1" Type="http://schemas.openxmlformats.org/officeDocument/2006/relationships/vmlDrawing" Target="../drawings/vmlDrawing17.vml"/><Relationship Id="rId4" Type="http://schemas.openxmlformats.org/officeDocument/2006/relationships/oleObject" Target="../embeddings/oleObject36.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1.xml"/><Relationship Id="rId1" Type="http://schemas.openxmlformats.org/officeDocument/2006/relationships/vmlDrawing" Target="../drawings/vmlDrawing18.vml"/><Relationship Id="rId4" Type="http://schemas.openxmlformats.org/officeDocument/2006/relationships/oleObject" Target="../embeddings/oleObject38.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oleObject" Target="../embeddings/oleObject40.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oleObject" Target="../embeddings/oleObject42.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ALGEMENE ECONOMIE / 06</a:t>
            </a:r>
          </a:p>
        </p:txBody>
      </p:sp>
      <p:sp>
        <p:nvSpPr>
          <p:cNvPr id="102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graphicFrame>
        <p:nvGraphicFramePr>
          <p:cNvPr id="1026" name="Object 6"/>
          <p:cNvGraphicFramePr>
            <a:graphicFrameLocks noChangeAspect="1"/>
          </p:cNvGraphicFramePr>
          <p:nvPr/>
        </p:nvGraphicFramePr>
        <p:xfrm>
          <a:off x="322263" y="1758950"/>
          <a:ext cx="8480425" cy="4867275"/>
        </p:xfrm>
        <a:graphic>
          <a:graphicData uri="http://schemas.openxmlformats.org/presentationml/2006/ole">
            <p:oleObj spid="_x0000_s1026" name="Drawing" r:id="rId3" imgW="9471600" imgH="543312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0245"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1024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024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0242" name="Object 6"/>
          <p:cNvGraphicFramePr>
            <a:graphicFrameLocks noChangeAspect="1"/>
          </p:cNvGraphicFramePr>
          <p:nvPr/>
        </p:nvGraphicFramePr>
        <p:xfrm>
          <a:off x="8594725" y="6388100"/>
          <a:ext cx="419100" cy="312738"/>
        </p:xfrm>
        <a:graphic>
          <a:graphicData uri="http://schemas.openxmlformats.org/presentationml/2006/ole">
            <p:oleObj spid="_x0000_s10242" name="Drawing" r:id="rId3" imgW="419040" imgH="312480" progId="Presentations.Drawing.16">
              <p:embed/>
            </p:oleObj>
          </a:graphicData>
        </a:graphic>
      </p:graphicFrame>
      <p:graphicFrame>
        <p:nvGraphicFramePr>
          <p:cNvPr id="10243" name="Object 8"/>
          <p:cNvGraphicFramePr>
            <a:graphicFrameLocks noChangeAspect="1"/>
          </p:cNvGraphicFramePr>
          <p:nvPr/>
        </p:nvGraphicFramePr>
        <p:xfrm>
          <a:off x="322263" y="1758950"/>
          <a:ext cx="8821737" cy="4451350"/>
        </p:xfrm>
        <a:graphic>
          <a:graphicData uri="http://schemas.openxmlformats.org/presentationml/2006/ole">
            <p:oleObj spid="_x0000_s10243" name="Drawing" r:id="rId4" imgW="9296280" imgH="4686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1269"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p:txBody>
      </p:sp>
      <p:sp>
        <p:nvSpPr>
          <p:cNvPr id="1127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1271"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1266" name="Object 6"/>
          <p:cNvGraphicFramePr>
            <a:graphicFrameLocks noChangeAspect="1"/>
          </p:cNvGraphicFramePr>
          <p:nvPr/>
        </p:nvGraphicFramePr>
        <p:xfrm>
          <a:off x="8594725" y="6388100"/>
          <a:ext cx="419100" cy="312738"/>
        </p:xfrm>
        <a:graphic>
          <a:graphicData uri="http://schemas.openxmlformats.org/presentationml/2006/ole">
            <p:oleObj spid="_x0000_s11266" name="Drawing" r:id="rId3" imgW="419040" imgH="312480" progId="Presentations.Drawing.16">
              <p:embed/>
            </p:oleObj>
          </a:graphicData>
        </a:graphic>
      </p:graphicFrame>
      <p:graphicFrame>
        <p:nvGraphicFramePr>
          <p:cNvPr id="11267" name="Object 8"/>
          <p:cNvGraphicFramePr>
            <a:graphicFrameLocks noChangeAspect="1"/>
          </p:cNvGraphicFramePr>
          <p:nvPr/>
        </p:nvGraphicFramePr>
        <p:xfrm>
          <a:off x="322263" y="1758950"/>
          <a:ext cx="8821737" cy="4117975"/>
        </p:xfrm>
        <a:graphic>
          <a:graphicData uri="http://schemas.openxmlformats.org/presentationml/2006/ole">
            <p:oleObj spid="_x0000_s11267" name="Drawing" r:id="rId4" imgW="9296280" imgH="43358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2293"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229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229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2290" name="Object 6"/>
          <p:cNvGraphicFramePr>
            <a:graphicFrameLocks noChangeAspect="1"/>
          </p:cNvGraphicFramePr>
          <p:nvPr/>
        </p:nvGraphicFramePr>
        <p:xfrm>
          <a:off x="8594725" y="6388100"/>
          <a:ext cx="419100" cy="312738"/>
        </p:xfrm>
        <a:graphic>
          <a:graphicData uri="http://schemas.openxmlformats.org/presentationml/2006/ole">
            <p:oleObj spid="_x0000_s12290" name="Drawing" r:id="rId3" imgW="419040" imgH="312480" progId="Presentations.Drawing.16">
              <p:embed/>
            </p:oleObj>
          </a:graphicData>
        </a:graphic>
      </p:graphicFrame>
      <p:graphicFrame>
        <p:nvGraphicFramePr>
          <p:cNvPr id="12291" name="Object 8"/>
          <p:cNvGraphicFramePr>
            <a:graphicFrameLocks noChangeAspect="1"/>
          </p:cNvGraphicFramePr>
          <p:nvPr/>
        </p:nvGraphicFramePr>
        <p:xfrm>
          <a:off x="322263" y="1758950"/>
          <a:ext cx="8821737" cy="3446463"/>
        </p:xfrm>
        <a:graphic>
          <a:graphicData uri="http://schemas.openxmlformats.org/presentationml/2006/ole">
            <p:oleObj spid="_x0000_s12291" name="Drawing" r:id="rId4" imgW="9296280" imgH="362700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3317"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331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331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3314" name="Object 6"/>
          <p:cNvGraphicFramePr>
            <a:graphicFrameLocks noChangeAspect="1"/>
          </p:cNvGraphicFramePr>
          <p:nvPr/>
        </p:nvGraphicFramePr>
        <p:xfrm>
          <a:off x="8594725" y="6388100"/>
          <a:ext cx="419100" cy="312738"/>
        </p:xfrm>
        <a:graphic>
          <a:graphicData uri="http://schemas.openxmlformats.org/presentationml/2006/ole">
            <p:oleObj spid="_x0000_s13314" name="Drawing" r:id="rId3" imgW="419040" imgH="312480" progId="Presentations.Drawing.16">
              <p:embed/>
            </p:oleObj>
          </a:graphicData>
        </a:graphic>
      </p:graphicFrame>
      <p:graphicFrame>
        <p:nvGraphicFramePr>
          <p:cNvPr id="13315" name="Object 8"/>
          <p:cNvGraphicFramePr>
            <a:graphicFrameLocks noChangeAspect="1"/>
          </p:cNvGraphicFramePr>
          <p:nvPr/>
        </p:nvGraphicFramePr>
        <p:xfrm>
          <a:off x="322263" y="1758950"/>
          <a:ext cx="8821737" cy="4451350"/>
        </p:xfrm>
        <a:graphic>
          <a:graphicData uri="http://schemas.openxmlformats.org/presentationml/2006/ole">
            <p:oleObj spid="_x0000_s13315" name="Drawing" r:id="rId4" imgW="9296280" imgH="4686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4341"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434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434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4338" name="Object 6"/>
          <p:cNvGraphicFramePr>
            <a:graphicFrameLocks noChangeAspect="1"/>
          </p:cNvGraphicFramePr>
          <p:nvPr/>
        </p:nvGraphicFramePr>
        <p:xfrm>
          <a:off x="8594725" y="6388100"/>
          <a:ext cx="419100" cy="312738"/>
        </p:xfrm>
        <a:graphic>
          <a:graphicData uri="http://schemas.openxmlformats.org/presentationml/2006/ole">
            <p:oleObj spid="_x0000_s14338" name="Drawing" r:id="rId3" imgW="419040" imgH="312480" progId="Presentations.Drawing.16">
              <p:embed/>
            </p:oleObj>
          </a:graphicData>
        </a:graphic>
      </p:graphicFrame>
      <p:graphicFrame>
        <p:nvGraphicFramePr>
          <p:cNvPr id="14339" name="Object 8"/>
          <p:cNvGraphicFramePr>
            <a:graphicFrameLocks noChangeAspect="1"/>
          </p:cNvGraphicFramePr>
          <p:nvPr/>
        </p:nvGraphicFramePr>
        <p:xfrm>
          <a:off x="322263" y="1758950"/>
          <a:ext cx="8821737" cy="4451350"/>
        </p:xfrm>
        <a:graphic>
          <a:graphicData uri="http://schemas.openxmlformats.org/presentationml/2006/ole">
            <p:oleObj spid="_x0000_s14339" name="Drawing" r:id="rId4" imgW="9296280" imgH="4686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5366"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5367"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5368"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5362" name="Object 6"/>
          <p:cNvGraphicFramePr>
            <a:graphicFrameLocks noChangeAspect="1"/>
          </p:cNvGraphicFramePr>
          <p:nvPr/>
        </p:nvGraphicFramePr>
        <p:xfrm>
          <a:off x="8594725" y="6388100"/>
          <a:ext cx="419100" cy="312738"/>
        </p:xfrm>
        <a:graphic>
          <a:graphicData uri="http://schemas.openxmlformats.org/presentationml/2006/ole">
            <p:oleObj spid="_x0000_s15362" name="Drawing" r:id="rId3" imgW="419040" imgH="312480" progId="Presentations.Drawing.16">
              <p:embed/>
            </p:oleObj>
          </a:graphicData>
        </a:graphic>
      </p:graphicFrame>
      <p:graphicFrame>
        <p:nvGraphicFramePr>
          <p:cNvPr id="15363" name="Object 8"/>
          <p:cNvGraphicFramePr>
            <a:graphicFrameLocks noChangeAspect="1"/>
          </p:cNvGraphicFramePr>
          <p:nvPr/>
        </p:nvGraphicFramePr>
        <p:xfrm>
          <a:off x="322263" y="1758950"/>
          <a:ext cx="8821737" cy="750888"/>
        </p:xfrm>
        <a:graphic>
          <a:graphicData uri="http://schemas.openxmlformats.org/presentationml/2006/ole">
            <p:oleObj spid="_x0000_s15363" name="Drawing" r:id="rId4" imgW="9296280" imgH="784800" progId="Presentations.Drawing.16">
              <p:embed/>
            </p:oleObj>
          </a:graphicData>
        </a:graphic>
      </p:graphicFrame>
      <p:graphicFrame>
        <p:nvGraphicFramePr>
          <p:cNvPr id="15364" name="Object 9"/>
          <p:cNvGraphicFramePr>
            <a:graphicFrameLocks noChangeAspect="1"/>
          </p:cNvGraphicFramePr>
          <p:nvPr/>
        </p:nvGraphicFramePr>
        <p:xfrm>
          <a:off x="53975" y="2041525"/>
          <a:ext cx="9037638" cy="2773363"/>
        </p:xfrm>
        <a:graphic>
          <a:graphicData uri="http://schemas.openxmlformats.org/presentationml/2006/ole">
            <p:oleObj spid="_x0000_s15364" name="Drawing" r:id="rId5" imgW="9037440" imgH="2773800" progId="Presentations.Drawing.18">
              <p:embed/>
            </p:oleObj>
          </a:graphicData>
        </a:graphic>
      </p:graphicFrame>
      <p:pic>
        <p:nvPicPr>
          <p:cNvPr id="15369" name="Picture 10"/>
          <p:cNvPicPr>
            <a:picLocks noChangeAspect="1" noChangeArrowheads="1"/>
          </p:cNvPicPr>
          <p:nvPr/>
        </p:nvPicPr>
        <p:blipFill>
          <a:blip r:embed="rId6"/>
          <a:srcRect/>
          <a:stretch>
            <a:fillRect/>
          </a:stretch>
        </p:blipFill>
        <p:spPr bwMode="auto">
          <a:xfrm>
            <a:off x="762000" y="2895600"/>
            <a:ext cx="8001000" cy="2436813"/>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6389"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6390"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6391"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6386" name="Object 6"/>
          <p:cNvGraphicFramePr>
            <a:graphicFrameLocks noChangeAspect="1"/>
          </p:cNvGraphicFramePr>
          <p:nvPr/>
        </p:nvGraphicFramePr>
        <p:xfrm>
          <a:off x="8594725" y="6388100"/>
          <a:ext cx="419100" cy="312738"/>
        </p:xfrm>
        <a:graphic>
          <a:graphicData uri="http://schemas.openxmlformats.org/presentationml/2006/ole">
            <p:oleObj spid="_x0000_s16386" name="Drawing" r:id="rId3" imgW="419040" imgH="312480" progId="Presentations.Drawing.16">
              <p:embed/>
            </p:oleObj>
          </a:graphicData>
        </a:graphic>
      </p:graphicFrame>
      <p:graphicFrame>
        <p:nvGraphicFramePr>
          <p:cNvPr id="16387" name="Object 8"/>
          <p:cNvGraphicFramePr>
            <a:graphicFrameLocks noChangeAspect="1"/>
          </p:cNvGraphicFramePr>
          <p:nvPr/>
        </p:nvGraphicFramePr>
        <p:xfrm>
          <a:off x="322263" y="1758950"/>
          <a:ext cx="8821737" cy="4443413"/>
        </p:xfrm>
        <a:graphic>
          <a:graphicData uri="http://schemas.openxmlformats.org/presentationml/2006/ole">
            <p:oleObj spid="_x0000_s16387" name="Drawing" r:id="rId4" imgW="9220320" imgH="46407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7413"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741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741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7410" name="Object 6"/>
          <p:cNvGraphicFramePr>
            <a:graphicFrameLocks noChangeAspect="1"/>
          </p:cNvGraphicFramePr>
          <p:nvPr/>
        </p:nvGraphicFramePr>
        <p:xfrm>
          <a:off x="8594725" y="6388100"/>
          <a:ext cx="419100" cy="312738"/>
        </p:xfrm>
        <a:graphic>
          <a:graphicData uri="http://schemas.openxmlformats.org/presentationml/2006/ole">
            <p:oleObj spid="_x0000_s17410" name="Drawing" r:id="rId3" imgW="419040" imgH="312480" progId="Presentations.Drawing.16">
              <p:embed/>
            </p:oleObj>
          </a:graphicData>
        </a:graphic>
      </p:graphicFrame>
      <p:graphicFrame>
        <p:nvGraphicFramePr>
          <p:cNvPr id="17411" name="Object 8"/>
          <p:cNvGraphicFramePr>
            <a:graphicFrameLocks noChangeAspect="1"/>
          </p:cNvGraphicFramePr>
          <p:nvPr/>
        </p:nvGraphicFramePr>
        <p:xfrm>
          <a:off x="322263" y="1758950"/>
          <a:ext cx="8821737" cy="3778250"/>
        </p:xfrm>
        <a:graphic>
          <a:graphicData uri="http://schemas.openxmlformats.org/presentationml/2006/ole">
            <p:oleObj spid="_x0000_s17411" name="Drawing" r:id="rId4" imgW="9456480" imgH="404640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8437"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843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843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8434" name="Object 6"/>
          <p:cNvGraphicFramePr>
            <a:graphicFrameLocks noChangeAspect="1"/>
          </p:cNvGraphicFramePr>
          <p:nvPr/>
        </p:nvGraphicFramePr>
        <p:xfrm>
          <a:off x="8594725" y="6388100"/>
          <a:ext cx="419100" cy="312738"/>
        </p:xfrm>
        <a:graphic>
          <a:graphicData uri="http://schemas.openxmlformats.org/presentationml/2006/ole">
            <p:oleObj spid="_x0000_s18434" name="Drawing" r:id="rId3" imgW="419040" imgH="312480" progId="Presentations.Drawing.16">
              <p:embed/>
            </p:oleObj>
          </a:graphicData>
        </a:graphic>
      </p:graphicFrame>
      <p:graphicFrame>
        <p:nvGraphicFramePr>
          <p:cNvPr id="18435" name="Object 8"/>
          <p:cNvGraphicFramePr>
            <a:graphicFrameLocks noChangeAspect="1"/>
          </p:cNvGraphicFramePr>
          <p:nvPr/>
        </p:nvGraphicFramePr>
        <p:xfrm>
          <a:off x="322263" y="1758950"/>
          <a:ext cx="8805862" cy="2432050"/>
        </p:xfrm>
        <a:graphic>
          <a:graphicData uri="http://schemas.openxmlformats.org/presentationml/2006/ole">
            <p:oleObj spid="_x0000_s18435" name="Drawing" r:id="rId4" imgW="9456480" imgH="26060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19461"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1946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1946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19458" name="Object 6"/>
          <p:cNvGraphicFramePr>
            <a:graphicFrameLocks noChangeAspect="1"/>
          </p:cNvGraphicFramePr>
          <p:nvPr/>
        </p:nvGraphicFramePr>
        <p:xfrm>
          <a:off x="8594725" y="6388100"/>
          <a:ext cx="419100" cy="312738"/>
        </p:xfrm>
        <a:graphic>
          <a:graphicData uri="http://schemas.openxmlformats.org/presentationml/2006/ole">
            <p:oleObj spid="_x0000_s19458" name="Drawing" r:id="rId3" imgW="419040" imgH="312480" progId="Presentations.Drawing.16">
              <p:embed/>
            </p:oleObj>
          </a:graphicData>
        </a:graphic>
      </p:graphicFrame>
      <p:graphicFrame>
        <p:nvGraphicFramePr>
          <p:cNvPr id="19459" name="Object 10"/>
          <p:cNvGraphicFramePr>
            <a:graphicFrameLocks noChangeAspect="1"/>
          </p:cNvGraphicFramePr>
          <p:nvPr/>
        </p:nvGraphicFramePr>
        <p:xfrm>
          <a:off x="322263" y="1758950"/>
          <a:ext cx="8821737" cy="4446588"/>
        </p:xfrm>
        <a:graphic>
          <a:graphicData uri="http://schemas.openxmlformats.org/presentationml/2006/ole">
            <p:oleObj spid="_x0000_s19459" name="Drawing" r:id="rId4" imgW="9456480" imgH="476244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2053"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p:txBody>
      </p:sp>
      <p:sp>
        <p:nvSpPr>
          <p:cNvPr id="205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2055" name="Text Box 8"/>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2050" name="Object 12"/>
          <p:cNvGraphicFramePr>
            <a:graphicFrameLocks noChangeAspect="1"/>
          </p:cNvGraphicFramePr>
          <p:nvPr/>
        </p:nvGraphicFramePr>
        <p:xfrm>
          <a:off x="8594725" y="6388100"/>
          <a:ext cx="419100" cy="312738"/>
        </p:xfrm>
        <a:graphic>
          <a:graphicData uri="http://schemas.openxmlformats.org/presentationml/2006/ole">
            <p:oleObj spid="_x0000_s2050" name="Drawing" r:id="rId3" imgW="419040" imgH="312480" progId="Presentations.Drawing.16">
              <p:embed/>
            </p:oleObj>
          </a:graphicData>
        </a:graphic>
      </p:graphicFrame>
      <p:graphicFrame>
        <p:nvGraphicFramePr>
          <p:cNvPr id="2051" name="Object 16"/>
          <p:cNvGraphicFramePr>
            <a:graphicFrameLocks noChangeAspect="1"/>
          </p:cNvGraphicFramePr>
          <p:nvPr/>
        </p:nvGraphicFramePr>
        <p:xfrm>
          <a:off x="322263" y="1758950"/>
          <a:ext cx="8821737" cy="4443413"/>
        </p:xfrm>
        <a:graphic>
          <a:graphicData uri="http://schemas.openxmlformats.org/presentationml/2006/ole">
            <p:oleObj spid="_x0000_s2051" name="Drawing" r:id="rId4" imgW="9433440" imgH="474732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20485"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belasting</a:t>
            </a:r>
          </a:p>
          <a:p>
            <a:pPr eaLnBrk="1" hangingPunct="1"/>
            <a:endParaRPr lang="en-US" b="1" smtClean="0">
              <a:solidFill>
                <a:srgbClr val="003399"/>
              </a:solidFill>
              <a:latin typeface="Tahoma" pitchFamily="34" charset="0"/>
            </a:endParaRPr>
          </a:p>
        </p:txBody>
      </p:sp>
      <p:sp>
        <p:nvSpPr>
          <p:cNvPr id="2048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2048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20482" name="Object 6"/>
          <p:cNvGraphicFramePr>
            <a:graphicFrameLocks noChangeAspect="1"/>
          </p:cNvGraphicFramePr>
          <p:nvPr/>
        </p:nvGraphicFramePr>
        <p:xfrm>
          <a:off x="8594725" y="6388100"/>
          <a:ext cx="419100" cy="312738"/>
        </p:xfrm>
        <a:graphic>
          <a:graphicData uri="http://schemas.openxmlformats.org/presentationml/2006/ole">
            <p:oleObj spid="_x0000_s20482" name="Drawing" r:id="rId3" imgW="419040" imgH="312480" progId="Presentations.Drawing.16">
              <p:embed/>
            </p:oleObj>
          </a:graphicData>
        </a:graphic>
      </p:graphicFrame>
      <p:graphicFrame>
        <p:nvGraphicFramePr>
          <p:cNvPr id="20483" name="Object 9"/>
          <p:cNvGraphicFramePr>
            <a:graphicFrameLocks noChangeAspect="1"/>
          </p:cNvGraphicFramePr>
          <p:nvPr/>
        </p:nvGraphicFramePr>
        <p:xfrm>
          <a:off x="322263" y="1758950"/>
          <a:ext cx="8855075" cy="3956050"/>
        </p:xfrm>
        <a:graphic>
          <a:graphicData uri="http://schemas.openxmlformats.org/presentationml/2006/ole">
            <p:oleObj spid="_x0000_s20483" name="Drawing" r:id="rId4" imgW="9372600" imgH="4183560" progId="Presentations.Drawing.18">
              <p:embed/>
            </p:oleObj>
          </a:graphicData>
        </a:graphic>
      </p:graphicFrame>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3077"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3078"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3079"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3074" name="Object 6"/>
          <p:cNvGraphicFramePr>
            <a:graphicFrameLocks noChangeAspect="1"/>
          </p:cNvGraphicFramePr>
          <p:nvPr/>
        </p:nvGraphicFramePr>
        <p:xfrm>
          <a:off x="8594725" y="6388100"/>
          <a:ext cx="419100" cy="312738"/>
        </p:xfrm>
        <a:graphic>
          <a:graphicData uri="http://schemas.openxmlformats.org/presentationml/2006/ole">
            <p:oleObj spid="_x0000_s3074" name="Drawing" r:id="rId3" imgW="419040" imgH="312480" progId="Presentations.Drawing.16">
              <p:embed/>
            </p:oleObj>
          </a:graphicData>
        </a:graphic>
      </p:graphicFrame>
      <p:graphicFrame>
        <p:nvGraphicFramePr>
          <p:cNvPr id="3075" name="Object 8"/>
          <p:cNvGraphicFramePr>
            <a:graphicFrameLocks noChangeAspect="1"/>
          </p:cNvGraphicFramePr>
          <p:nvPr/>
        </p:nvGraphicFramePr>
        <p:xfrm>
          <a:off x="322263" y="1758950"/>
          <a:ext cx="8821737" cy="4498975"/>
        </p:xfrm>
        <a:graphic>
          <a:graphicData uri="http://schemas.openxmlformats.org/presentationml/2006/ole">
            <p:oleObj spid="_x0000_s3075" name="Drawing" r:id="rId4" imgW="9197280" imgH="4686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4101"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410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410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4098" name="Object 6"/>
          <p:cNvGraphicFramePr>
            <a:graphicFrameLocks noChangeAspect="1"/>
          </p:cNvGraphicFramePr>
          <p:nvPr/>
        </p:nvGraphicFramePr>
        <p:xfrm>
          <a:off x="8594725" y="6388100"/>
          <a:ext cx="419100" cy="312738"/>
        </p:xfrm>
        <a:graphic>
          <a:graphicData uri="http://schemas.openxmlformats.org/presentationml/2006/ole">
            <p:oleObj spid="_x0000_s4098" name="Drawing" r:id="rId3" imgW="419040" imgH="312480" progId="Presentations.Drawing.16">
              <p:embed/>
            </p:oleObj>
          </a:graphicData>
        </a:graphic>
      </p:graphicFrame>
      <p:graphicFrame>
        <p:nvGraphicFramePr>
          <p:cNvPr id="4099" name="Object 8"/>
          <p:cNvGraphicFramePr>
            <a:graphicFrameLocks noChangeAspect="1"/>
          </p:cNvGraphicFramePr>
          <p:nvPr/>
        </p:nvGraphicFramePr>
        <p:xfrm>
          <a:off x="322263" y="1758950"/>
          <a:ext cx="8821737" cy="4498975"/>
        </p:xfrm>
        <a:graphic>
          <a:graphicData uri="http://schemas.openxmlformats.org/presentationml/2006/ole">
            <p:oleObj spid="_x0000_s4099" name="Drawing" r:id="rId4" imgW="9197280" imgH="4686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5125"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5126"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5127"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5122" name="Object 6"/>
          <p:cNvGraphicFramePr>
            <a:graphicFrameLocks noChangeAspect="1"/>
          </p:cNvGraphicFramePr>
          <p:nvPr/>
        </p:nvGraphicFramePr>
        <p:xfrm>
          <a:off x="8594725" y="6388100"/>
          <a:ext cx="419100" cy="312738"/>
        </p:xfrm>
        <a:graphic>
          <a:graphicData uri="http://schemas.openxmlformats.org/presentationml/2006/ole">
            <p:oleObj spid="_x0000_s5122" name="Drawing" r:id="rId3" imgW="419040" imgH="312480" progId="Presentations.Drawing.16">
              <p:embed/>
            </p:oleObj>
          </a:graphicData>
        </a:graphic>
      </p:graphicFrame>
      <p:graphicFrame>
        <p:nvGraphicFramePr>
          <p:cNvPr id="5123" name="Object 8"/>
          <p:cNvGraphicFramePr>
            <a:graphicFrameLocks noChangeAspect="1"/>
          </p:cNvGraphicFramePr>
          <p:nvPr/>
        </p:nvGraphicFramePr>
        <p:xfrm>
          <a:off x="322263" y="1758950"/>
          <a:ext cx="8821737" cy="4451350"/>
        </p:xfrm>
        <a:graphic>
          <a:graphicData uri="http://schemas.openxmlformats.org/presentationml/2006/ole">
            <p:oleObj spid="_x0000_s5123" name="Drawing" r:id="rId4" imgW="9296280" imgH="46864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6150"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6151"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6152"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6146" name="Object 6"/>
          <p:cNvGraphicFramePr>
            <a:graphicFrameLocks noChangeAspect="1"/>
          </p:cNvGraphicFramePr>
          <p:nvPr/>
        </p:nvGraphicFramePr>
        <p:xfrm>
          <a:off x="8594725" y="6388100"/>
          <a:ext cx="419100" cy="312738"/>
        </p:xfrm>
        <a:graphic>
          <a:graphicData uri="http://schemas.openxmlformats.org/presentationml/2006/ole">
            <p:oleObj spid="_x0000_s6146" name="Drawing" r:id="rId3" imgW="419040" imgH="312480" progId="Presentations.Drawing.16">
              <p:embed/>
            </p:oleObj>
          </a:graphicData>
        </a:graphic>
      </p:graphicFrame>
      <p:graphicFrame>
        <p:nvGraphicFramePr>
          <p:cNvPr id="6147" name="Object 9"/>
          <p:cNvGraphicFramePr>
            <a:graphicFrameLocks noChangeAspect="1"/>
          </p:cNvGraphicFramePr>
          <p:nvPr/>
        </p:nvGraphicFramePr>
        <p:xfrm>
          <a:off x="322263" y="1758950"/>
          <a:ext cx="8821737" cy="3482975"/>
        </p:xfrm>
        <a:graphic>
          <a:graphicData uri="http://schemas.openxmlformats.org/presentationml/2006/ole">
            <p:oleObj spid="_x0000_s6147" name="Drawing" r:id="rId4" imgW="9296280" imgH="3665160" progId="Presentations.Drawing.16">
              <p:embed/>
            </p:oleObj>
          </a:graphicData>
        </a:graphic>
      </p:graphicFrame>
      <p:graphicFrame>
        <p:nvGraphicFramePr>
          <p:cNvPr id="6148" name="Object 10"/>
          <p:cNvGraphicFramePr>
            <a:graphicFrameLocks noChangeAspect="1"/>
          </p:cNvGraphicFramePr>
          <p:nvPr/>
        </p:nvGraphicFramePr>
        <p:xfrm>
          <a:off x="1384300" y="3960813"/>
          <a:ext cx="7140575" cy="2141537"/>
        </p:xfrm>
        <a:graphic>
          <a:graphicData uri="http://schemas.openxmlformats.org/presentationml/2006/ole">
            <p:oleObj spid="_x0000_s6148" name="Drawing" r:id="rId5" imgW="7139880" imgH="21412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7173"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7174"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7175"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7170" name="Object 6"/>
          <p:cNvGraphicFramePr>
            <a:graphicFrameLocks noChangeAspect="1"/>
          </p:cNvGraphicFramePr>
          <p:nvPr/>
        </p:nvGraphicFramePr>
        <p:xfrm>
          <a:off x="8594725" y="6388100"/>
          <a:ext cx="419100" cy="312738"/>
        </p:xfrm>
        <a:graphic>
          <a:graphicData uri="http://schemas.openxmlformats.org/presentationml/2006/ole">
            <p:oleObj spid="_x0000_s7170" name="Drawing" r:id="rId3" imgW="419040" imgH="312480" progId="Presentations.Drawing.16">
              <p:embed/>
            </p:oleObj>
          </a:graphicData>
        </a:graphic>
      </p:graphicFrame>
      <p:graphicFrame>
        <p:nvGraphicFramePr>
          <p:cNvPr id="7171" name="Object 9"/>
          <p:cNvGraphicFramePr>
            <a:graphicFrameLocks noChangeAspect="1"/>
          </p:cNvGraphicFramePr>
          <p:nvPr/>
        </p:nvGraphicFramePr>
        <p:xfrm>
          <a:off x="322263" y="1758950"/>
          <a:ext cx="8821737" cy="3778250"/>
        </p:xfrm>
        <a:graphic>
          <a:graphicData uri="http://schemas.openxmlformats.org/presentationml/2006/ole">
            <p:oleObj spid="_x0000_s7171" name="Drawing" r:id="rId4" imgW="9296280" imgH="397764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8198"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8199"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8200"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8194" name="Object 6"/>
          <p:cNvGraphicFramePr>
            <a:graphicFrameLocks noChangeAspect="1"/>
          </p:cNvGraphicFramePr>
          <p:nvPr/>
        </p:nvGraphicFramePr>
        <p:xfrm>
          <a:off x="8594725" y="6388100"/>
          <a:ext cx="419100" cy="312738"/>
        </p:xfrm>
        <a:graphic>
          <a:graphicData uri="http://schemas.openxmlformats.org/presentationml/2006/ole">
            <p:oleObj spid="_x0000_s8194" name="Drawing" r:id="rId3" imgW="419040" imgH="312480" progId="Presentations.Drawing.16">
              <p:embed/>
            </p:oleObj>
          </a:graphicData>
        </a:graphic>
      </p:graphicFrame>
      <p:graphicFrame>
        <p:nvGraphicFramePr>
          <p:cNvPr id="8195" name="Object 8"/>
          <p:cNvGraphicFramePr>
            <a:graphicFrameLocks noChangeAspect="1"/>
          </p:cNvGraphicFramePr>
          <p:nvPr/>
        </p:nvGraphicFramePr>
        <p:xfrm>
          <a:off x="322263" y="1758950"/>
          <a:ext cx="8821737" cy="411163"/>
        </p:xfrm>
        <a:graphic>
          <a:graphicData uri="http://schemas.openxmlformats.org/presentationml/2006/ole">
            <p:oleObj spid="_x0000_s8195" name="Drawing" r:id="rId4" imgW="9296280" imgH="426600" progId="Presentations.Drawing.16">
              <p:embed/>
            </p:oleObj>
          </a:graphicData>
        </a:graphic>
      </p:graphicFrame>
      <p:graphicFrame>
        <p:nvGraphicFramePr>
          <p:cNvPr id="8196" name="Object 9"/>
          <p:cNvGraphicFramePr>
            <a:graphicFrameLocks noChangeAspect="1"/>
          </p:cNvGraphicFramePr>
          <p:nvPr/>
        </p:nvGraphicFramePr>
        <p:xfrm>
          <a:off x="2219325" y="2214563"/>
          <a:ext cx="4656138" cy="4427537"/>
        </p:xfrm>
        <a:graphic>
          <a:graphicData uri="http://schemas.openxmlformats.org/presentationml/2006/ole">
            <p:oleObj spid="_x0000_s8196" name="Drawing" r:id="rId5" imgW="4655880" imgH="442728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ctrTitle"/>
          </p:nvPr>
        </p:nvSpPr>
        <p:spPr>
          <a:xfrm>
            <a:off x="0" y="152400"/>
            <a:ext cx="9144000" cy="685800"/>
          </a:xfrm>
        </p:spPr>
        <p:txBody>
          <a:bodyPr/>
          <a:lstStyle/>
          <a:p>
            <a:pPr eaLnBrk="1" hangingPunct="1"/>
            <a:r>
              <a:rPr lang="en-US" sz="3600" b="1" smtClean="0">
                <a:solidFill>
                  <a:srgbClr val="003399"/>
                </a:solidFill>
                <a:latin typeface="Tahoma" pitchFamily="34" charset="0"/>
              </a:rPr>
              <a:t>INKOMENSVERDELING</a:t>
            </a:r>
          </a:p>
        </p:txBody>
      </p:sp>
      <p:sp>
        <p:nvSpPr>
          <p:cNvPr id="9221" name="Rectangle 3"/>
          <p:cNvSpPr>
            <a:spLocks noGrp="1" noChangeArrowheads="1"/>
          </p:cNvSpPr>
          <p:nvPr>
            <p:ph type="subTitle" idx="1"/>
          </p:nvPr>
        </p:nvSpPr>
        <p:spPr>
          <a:xfrm>
            <a:off x="0" y="1066800"/>
            <a:ext cx="9144000" cy="609600"/>
          </a:xfrm>
        </p:spPr>
        <p:txBody>
          <a:bodyPr/>
          <a:lstStyle/>
          <a:p>
            <a:pPr eaLnBrk="1" hangingPunct="1"/>
            <a:r>
              <a:rPr lang="en-US" b="1" smtClean="0">
                <a:solidFill>
                  <a:srgbClr val="003399"/>
                </a:solidFill>
                <a:latin typeface="Tahoma" pitchFamily="34" charset="0"/>
              </a:rPr>
              <a:t>Inkomen en (de)nivellering</a:t>
            </a:r>
          </a:p>
          <a:p>
            <a:pPr eaLnBrk="1" hangingPunct="1"/>
            <a:endParaRPr lang="en-US" b="1" smtClean="0">
              <a:solidFill>
                <a:srgbClr val="003399"/>
              </a:solidFill>
              <a:latin typeface="Tahoma" pitchFamily="34" charset="0"/>
            </a:endParaRPr>
          </a:p>
        </p:txBody>
      </p:sp>
      <p:sp>
        <p:nvSpPr>
          <p:cNvPr id="9222" name="Line 4"/>
          <p:cNvSpPr>
            <a:spLocks noChangeShapeType="1"/>
          </p:cNvSpPr>
          <p:nvPr/>
        </p:nvSpPr>
        <p:spPr bwMode="auto">
          <a:xfrm>
            <a:off x="0" y="914400"/>
            <a:ext cx="9144000" cy="0"/>
          </a:xfrm>
          <a:prstGeom prst="line">
            <a:avLst/>
          </a:prstGeom>
          <a:noFill/>
          <a:ln w="28575">
            <a:solidFill>
              <a:schemeClr val="tx1"/>
            </a:solidFill>
            <a:round/>
            <a:headEnd/>
            <a:tailEnd/>
          </a:ln>
        </p:spPr>
        <p:txBody>
          <a:bodyPr/>
          <a:lstStyle/>
          <a:p>
            <a:endParaRPr lang="en-US"/>
          </a:p>
        </p:txBody>
      </p:sp>
      <p:sp>
        <p:nvSpPr>
          <p:cNvPr id="9223" name="Text Box 5"/>
          <p:cNvSpPr txBox="1">
            <a:spLocks noChangeArrowheads="1"/>
          </p:cNvSpPr>
          <p:nvPr/>
        </p:nvSpPr>
        <p:spPr bwMode="auto">
          <a:xfrm>
            <a:off x="322263" y="1911350"/>
            <a:ext cx="8821737" cy="366713"/>
          </a:xfrm>
          <a:prstGeom prst="rect">
            <a:avLst/>
          </a:prstGeom>
          <a:noFill/>
          <a:ln w="9525">
            <a:noFill/>
            <a:miter lim="800000"/>
            <a:headEnd/>
            <a:tailEnd/>
          </a:ln>
        </p:spPr>
        <p:txBody>
          <a:bodyPr>
            <a:spAutoFit/>
          </a:bodyPr>
          <a:lstStyle/>
          <a:p>
            <a:endParaRPr lang="nl-NL"/>
          </a:p>
        </p:txBody>
      </p:sp>
      <p:graphicFrame>
        <p:nvGraphicFramePr>
          <p:cNvPr id="9218" name="Object 6"/>
          <p:cNvGraphicFramePr>
            <a:graphicFrameLocks noChangeAspect="1"/>
          </p:cNvGraphicFramePr>
          <p:nvPr/>
        </p:nvGraphicFramePr>
        <p:xfrm>
          <a:off x="8594725" y="6388100"/>
          <a:ext cx="419100" cy="312738"/>
        </p:xfrm>
        <a:graphic>
          <a:graphicData uri="http://schemas.openxmlformats.org/presentationml/2006/ole">
            <p:oleObj spid="_x0000_s9218" name="Drawing" r:id="rId3" imgW="419040" imgH="312480" progId="Presentations.Drawing.16">
              <p:embed/>
            </p:oleObj>
          </a:graphicData>
        </a:graphic>
      </p:graphicFrame>
      <p:graphicFrame>
        <p:nvGraphicFramePr>
          <p:cNvPr id="9219" name="Object 10"/>
          <p:cNvGraphicFramePr>
            <a:graphicFrameLocks noChangeAspect="1"/>
          </p:cNvGraphicFramePr>
          <p:nvPr/>
        </p:nvGraphicFramePr>
        <p:xfrm>
          <a:off x="322263" y="1758950"/>
          <a:ext cx="8821737" cy="3446463"/>
        </p:xfrm>
        <a:graphic>
          <a:graphicData uri="http://schemas.openxmlformats.org/presentationml/2006/ole">
            <p:oleObj spid="_x0000_s9219" name="Drawing" r:id="rId4" imgW="9296280" imgH="3627000" progId="Presentations.Drawing.16">
              <p:embed/>
            </p:oleObj>
          </a:graphicData>
        </a:graphic>
      </p:graphicFrame>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Dunes">
  <a:themeElements>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un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un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un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un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un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un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un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un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un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un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un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un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un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576</TotalTime>
  <Words>89</Words>
  <Application>Microsoft Office PowerPoint</Application>
  <PresentationFormat>On-screen Show (4:3)</PresentationFormat>
  <Paragraphs>39</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6" baseType="lpstr">
      <vt:lpstr>Arial</vt:lpstr>
      <vt:lpstr>Calibri</vt:lpstr>
      <vt:lpstr>Tahoma</vt:lpstr>
      <vt:lpstr>Dunes</vt:lpstr>
      <vt:lpstr>Presentations X8 Drawing</vt:lpstr>
      <vt:lpstr>Presentations X6 Drawing</vt:lpstr>
      <vt:lpstr>ALGEMENE ECONOMIE / 06</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lpstr>INKOMENSVERDELING</vt:lpstr>
    </vt:vector>
  </TitlesOfParts>
  <Company>3R Business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3R_Algemene_economie_06_inkomensverdeling</dc:title>
  <dc:subject>Inkomensverdeling</dc:subject>
  <dc:creator>Raymond Reinhardt</dc:creator>
  <dc:description>©  Raymond Reinhardt / 3R Business Development / ©  All rights reserved. No part of this presentation / document / handout may be reproduced or published, in any form or in any manner, either electronically, mechanically, by photo-copying, recording or in any other manner, without written consent by the author. / ©  Alle rechten voorbehouden. Niets uit deze presentatie / tekst / handout mag worden verveelvoudigd of openbaar gemaakt, in enige vorm of op eniger wijze, hetzij elektronisch, mechanisch, door fotokopieën, opnamen of op enige andere wijze, zonder voorafgaande schriftelijke toestemming van de auteur.</dc:description>
  <cp:lastModifiedBy>Raymond Reinhardt</cp:lastModifiedBy>
  <cp:revision>52</cp:revision>
  <dcterms:created xsi:type="dcterms:W3CDTF">2015-09-06T15:15:23Z</dcterms:created>
  <dcterms:modified xsi:type="dcterms:W3CDTF">2020-03-06T00:16:39Z</dcterms:modified>
  <cp:category>gebaseerd op De kern van de economie van prof. A.Heertje;Onderneming en omgeving van prof. R. Schöndorff, drs. J. Pleus en prof. C. de Kam;Vastgoed economie van J.Buist;Economie, 1500 termen van A tot Z, prof. Schöndorff e.a., en additionele materialen van R.Reinhardt.</cp:category>
</cp:coreProperties>
</file>