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7"/>
  </p:notesMasterIdLst>
  <p:sldIdLst>
    <p:sldId id="256" r:id="rId2"/>
    <p:sldId id="260" r:id="rId3"/>
    <p:sldId id="304" r:id="rId4"/>
    <p:sldId id="305" r:id="rId5"/>
    <p:sldId id="306" r:id="rId6"/>
    <p:sldId id="307" r:id="rId7"/>
    <p:sldId id="303" r:id="rId8"/>
    <p:sldId id="280" r:id="rId9"/>
    <p:sldId id="281" r:id="rId10"/>
    <p:sldId id="282" r:id="rId11"/>
    <p:sldId id="283" r:id="rId12"/>
    <p:sldId id="284" r:id="rId13"/>
    <p:sldId id="285" r:id="rId14"/>
    <p:sldId id="286" r:id="rId15"/>
    <p:sldId id="287" r:id="rId16"/>
    <p:sldId id="288" r:id="rId17"/>
    <p:sldId id="289" r:id="rId18"/>
    <p:sldId id="290" r:id="rId19"/>
    <p:sldId id="296" r:id="rId20"/>
    <p:sldId id="297" r:id="rId21"/>
    <p:sldId id="298" r:id="rId22"/>
    <p:sldId id="294" r:id="rId23"/>
    <p:sldId id="295" r:id="rId24"/>
    <p:sldId id="299" r:id="rId25"/>
    <p:sldId id="30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5IDsAaz0zs4Dp7UhWMRmaQ" hashData="SBwRVaqKiQQpCnv5P+hllP61q+Y"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49" d="100"/>
          <a:sy n="49" d="100"/>
        </p:scale>
        <p:origin x="-1195" y="-53"/>
      </p:cViewPr>
      <p:guideLst>
        <p:guide orient="horz" pos="1120"/>
        <p:guide pos="195"/>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B59E32D-BF41-46C7-B22F-C6F79F0DAD94}" type="datetimeFigureOut">
              <a:rPr lang="en-US"/>
              <a:pPr>
                <a:defRPr/>
              </a:pPr>
              <a:t>3/6/2020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59F7C05-B6E0-4D10-A554-D30B3B2980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3EEB74-79E1-4AFF-A3B6-21704B53A914}"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CD5B7-1BF7-486A-BEE9-F055DF77560A}"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68935D-4305-468F-A08B-53C18BC77A4A}"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F5C4AC-CF34-4E7A-8A1A-78BEC7F715DA}"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A4992C-9F83-45F3-B213-2948C4CC28AC}" type="slidenum">
              <a:rPr lang="en-US" smtClean="0"/>
              <a:pPr/>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BDE9F6-83C0-4357-82F4-35D9CCF9C1F9}"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7F8AC7-6565-4C0C-9F2D-2C20CB1A60BB}"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8C20EF-9A5A-413B-9F83-795502B664FE}"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21A8D-DDFA-4ED4-9722-E0C1983F4BE6}"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DCA7C1-BEC7-4FC6-9D74-9566BE93E3F3}"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C760D5-2633-4E2C-BF98-FD2AB5574686}"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5D9F2B5-90E5-4BCC-B39B-9C847E319F0F}"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8EE772-8246-49EB-81CE-77602059F83E}"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8010D9-F86F-46D7-8E47-1BD4AC71B1AC}"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E9AC27-9345-4F82-A241-54AA7E3C50C0}"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DC449D-3E6B-45B1-9B5A-F04D3A6B213B}"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7C16ACD-A505-4785-8179-CEA87F418B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oleObject" Target="../embeddings/oleObject23.bin"/><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4.vml"/><Relationship Id="rId5" Type="http://schemas.openxmlformats.org/officeDocument/2006/relationships/image" Target="../media/image30.png"/><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ALGEMENE ECONOMIE / 08</a:t>
            </a:r>
          </a:p>
        </p:txBody>
      </p:sp>
      <p:sp>
        <p:nvSpPr>
          <p:cNvPr id="102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6"/>
          <p:cNvGraphicFramePr>
            <a:graphicFrameLocks noChangeAspect="1"/>
          </p:cNvGraphicFramePr>
          <p:nvPr/>
        </p:nvGraphicFramePr>
        <p:xfrm>
          <a:off x="322263" y="1758950"/>
          <a:ext cx="8480425" cy="4867275"/>
        </p:xfrm>
        <a:graphic>
          <a:graphicData uri="http://schemas.openxmlformats.org/presentationml/2006/ole">
            <p:oleObj spid="_x0000_s1026" name="Drawing" r:id="rId3" imgW="9471600" imgH="5433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Toe- en afnemende meeropbrengsten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42" name="Object 12"/>
          <p:cNvGraphicFramePr>
            <a:graphicFrameLocks noChangeAspect="1"/>
          </p:cNvGraphicFramePr>
          <p:nvPr/>
        </p:nvGraphicFramePr>
        <p:xfrm>
          <a:off x="8594725" y="6388100"/>
          <a:ext cx="419100" cy="312738"/>
        </p:xfrm>
        <a:graphic>
          <a:graphicData uri="http://schemas.openxmlformats.org/presentationml/2006/ole">
            <p:oleObj spid="_x0000_s10242" name="Drawing" r:id="rId3" imgW="419040" imgH="312480" progId="Presentations.Drawing.16">
              <p:embed/>
            </p:oleObj>
          </a:graphicData>
        </a:graphic>
      </p:graphicFrame>
      <p:graphicFrame>
        <p:nvGraphicFramePr>
          <p:cNvPr id="10243" name="Object 4"/>
          <p:cNvGraphicFramePr>
            <a:graphicFrameLocks noChangeAspect="1"/>
          </p:cNvGraphicFramePr>
          <p:nvPr/>
        </p:nvGraphicFramePr>
        <p:xfrm>
          <a:off x="309563" y="1778000"/>
          <a:ext cx="8643937" cy="4441825"/>
        </p:xfrm>
        <a:graphic>
          <a:graphicData uri="http://schemas.openxmlformats.org/presentationml/2006/ole">
            <p:oleObj spid="_x0000_s10243" name="Drawing" r:id="rId4" imgW="9395640" imgH="4823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Toe- en afnemende meeropbrengsten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1266" name="Object 12"/>
          <p:cNvGraphicFramePr>
            <a:graphicFrameLocks noChangeAspect="1"/>
          </p:cNvGraphicFramePr>
          <p:nvPr/>
        </p:nvGraphicFramePr>
        <p:xfrm>
          <a:off x="8594725" y="6388100"/>
          <a:ext cx="419100" cy="312738"/>
        </p:xfrm>
        <a:graphic>
          <a:graphicData uri="http://schemas.openxmlformats.org/presentationml/2006/ole">
            <p:oleObj spid="_x0000_s11266" name="Drawing" r:id="rId3" imgW="419040" imgH="312480" progId="Presentations.Drawing.16">
              <p:embed/>
            </p:oleObj>
          </a:graphicData>
        </a:graphic>
      </p:graphicFrame>
      <p:pic>
        <p:nvPicPr>
          <p:cNvPr id="11272" name="Picture 8"/>
          <p:cNvPicPr>
            <a:picLocks noChangeAspect="1" noChangeArrowheads="1"/>
          </p:cNvPicPr>
          <p:nvPr/>
        </p:nvPicPr>
        <p:blipFill>
          <a:blip r:embed="rId4"/>
          <a:srcRect/>
          <a:stretch>
            <a:fillRect/>
          </a:stretch>
        </p:blipFill>
        <p:spPr bwMode="auto">
          <a:xfrm>
            <a:off x="1676400" y="2209800"/>
            <a:ext cx="5767387" cy="4319587"/>
          </a:xfrm>
          <a:prstGeom prst="rect">
            <a:avLst/>
          </a:prstGeom>
          <a:noFill/>
          <a:ln w="9525">
            <a:noFill/>
            <a:miter lim="800000"/>
            <a:headEnd/>
            <a:tailEnd/>
          </a:ln>
          <a:effectLst/>
        </p:spPr>
      </p:pic>
      <p:graphicFrame>
        <p:nvGraphicFramePr>
          <p:cNvPr id="11273" name="Object 9"/>
          <p:cNvGraphicFramePr>
            <a:graphicFrameLocks noChangeAspect="1"/>
          </p:cNvGraphicFramePr>
          <p:nvPr/>
        </p:nvGraphicFramePr>
        <p:xfrm>
          <a:off x="309563" y="1777999"/>
          <a:ext cx="8643937" cy="416749"/>
        </p:xfrm>
        <a:graphic>
          <a:graphicData uri="http://schemas.openxmlformats.org/presentationml/2006/ole">
            <p:oleObj spid="_x0000_s11273" name="Drawing" r:id="rId5" imgW="9159120" imgH="434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bij producenten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2290" name="Object 12"/>
          <p:cNvGraphicFramePr>
            <a:graphicFrameLocks noChangeAspect="1"/>
          </p:cNvGraphicFramePr>
          <p:nvPr/>
        </p:nvGraphicFramePr>
        <p:xfrm>
          <a:off x="8594725" y="6388100"/>
          <a:ext cx="419100" cy="312738"/>
        </p:xfrm>
        <a:graphic>
          <a:graphicData uri="http://schemas.openxmlformats.org/presentationml/2006/ole">
            <p:oleObj spid="_x0000_s12290" name="Drawing" r:id="rId3" imgW="419040" imgH="312480" progId="Presentations.Drawing.16">
              <p:embed/>
            </p:oleObj>
          </a:graphicData>
        </a:graphic>
      </p:graphicFrame>
      <p:graphicFrame>
        <p:nvGraphicFramePr>
          <p:cNvPr id="12291" name="Object 7"/>
          <p:cNvGraphicFramePr>
            <a:graphicFrameLocks noChangeAspect="1"/>
          </p:cNvGraphicFramePr>
          <p:nvPr/>
        </p:nvGraphicFramePr>
        <p:xfrm>
          <a:off x="309563" y="1778000"/>
          <a:ext cx="8567737" cy="4594225"/>
        </p:xfrm>
        <a:graphic>
          <a:graphicData uri="http://schemas.openxmlformats.org/presentationml/2006/ole">
            <p:oleObj spid="_x0000_s12291" name="Drawing" r:id="rId4" imgW="9159120" imgH="4907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bij producenten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3314" name="Object 12"/>
          <p:cNvGraphicFramePr>
            <a:graphicFrameLocks noChangeAspect="1"/>
          </p:cNvGraphicFramePr>
          <p:nvPr/>
        </p:nvGraphicFramePr>
        <p:xfrm>
          <a:off x="8594725" y="6388100"/>
          <a:ext cx="419100" cy="312738"/>
        </p:xfrm>
        <a:graphic>
          <a:graphicData uri="http://schemas.openxmlformats.org/presentationml/2006/ole">
            <p:oleObj spid="_x0000_s13314" name="Drawing" r:id="rId3" imgW="419040" imgH="312480" progId="Presentations.Drawing.16">
              <p:embed/>
            </p:oleObj>
          </a:graphicData>
        </a:graphic>
      </p:graphicFrame>
      <p:graphicFrame>
        <p:nvGraphicFramePr>
          <p:cNvPr id="13315" name="Object 7"/>
          <p:cNvGraphicFramePr>
            <a:graphicFrameLocks noChangeAspect="1"/>
          </p:cNvGraphicFramePr>
          <p:nvPr/>
        </p:nvGraphicFramePr>
        <p:xfrm>
          <a:off x="309563" y="1778000"/>
          <a:ext cx="8605837" cy="4672013"/>
        </p:xfrm>
        <a:graphic>
          <a:graphicData uri="http://schemas.openxmlformats.org/presentationml/2006/ole">
            <p:oleObj spid="_x0000_s13315" name="Drawing" r:id="rId4" imgW="9159120" imgH="4968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bij producenten</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4338" name="Object 12"/>
          <p:cNvGraphicFramePr>
            <a:graphicFrameLocks noChangeAspect="1"/>
          </p:cNvGraphicFramePr>
          <p:nvPr/>
        </p:nvGraphicFramePr>
        <p:xfrm>
          <a:off x="8594725" y="6388100"/>
          <a:ext cx="419100" cy="312738"/>
        </p:xfrm>
        <a:graphic>
          <a:graphicData uri="http://schemas.openxmlformats.org/presentationml/2006/ole">
            <p:oleObj spid="_x0000_s14338" name="Drawing" r:id="rId3" imgW="419040" imgH="312480" progId="Presentations.Drawing.16">
              <p:embed/>
            </p:oleObj>
          </a:graphicData>
        </a:graphic>
      </p:graphicFrame>
      <p:graphicFrame>
        <p:nvGraphicFramePr>
          <p:cNvPr id="14339" name="Object 7"/>
          <p:cNvGraphicFramePr>
            <a:graphicFrameLocks noChangeAspect="1"/>
          </p:cNvGraphicFramePr>
          <p:nvPr/>
        </p:nvGraphicFramePr>
        <p:xfrm>
          <a:off x="309563" y="1778000"/>
          <a:ext cx="8551862" cy="4699000"/>
        </p:xfrm>
        <a:graphic>
          <a:graphicData uri="http://schemas.openxmlformats.org/presentationml/2006/ole">
            <p:oleObj spid="_x0000_s14339" name="Drawing" r:id="rId4" imgW="9159120" imgH="5029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bij producenten</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5362" name="Object 12"/>
          <p:cNvGraphicFramePr>
            <a:graphicFrameLocks noChangeAspect="1"/>
          </p:cNvGraphicFramePr>
          <p:nvPr/>
        </p:nvGraphicFramePr>
        <p:xfrm>
          <a:off x="8594725" y="6388100"/>
          <a:ext cx="419100" cy="312738"/>
        </p:xfrm>
        <a:graphic>
          <a:graphicData uri="http://schemas.openxmlformats.org/presentationml/2006/ole">
            <p:oleObj spid="_x0000_s15362" name="Drawing" r:id="rId3" imgW="419040" imgH="312480" progId="Presentations.Drawing.16">
              <p:embed/>
            </p:oleObj>
          </a:graphicData>
        </a:graphic>
      </p:graphicFrame>
      <p:graphicFrame>
        <p:nvGraphicFramePr>
          <p:cNvPr id="15363" name="Object 4"/>
          <p:cNvGraphicFramePr>
            <a:graphicFrameLocks noChangeAspect="1"/>
          </p:cNvGraphicFramePr>
          <p:nvPr/>
        </p:nvGraphicFramePr>
        <p:xfrm>
          <a:off x="309563" y="1778000"/>
          <a:ext cx="8688387" cy="3213100"/>
        </p:xfrm>
        <a:graphic>
          <a:graphicData uri="http://schemas.openxmlformats.org/presentationml/2006/ole">
            <p:oleObj spid="_x0000_s15363" name="Drawing" r:id="rId4" imgW="9387720" imgH="3467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bij producenten</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6386" name="Object 12"/>
          <p:cNvGraphicFramePr>
            <a:graphicFrameLocks noChangeAspect="1"/>
          </p:cNvGraphicFramePr>
          <p:nvPr/>
        </p:nvGraphicFramePr>
        <p:xfrm>
          <a:off x="8594725" y="6388100"/>
          <a:ext cx="419100" cy="312738"/>
        </p:xfrm>
        <a:graphic>
          <a:graphicData uri="http://schemas.openxmlformats.org/presentationml/2006/ole">
            <p:oleObj spid="_x0000_s16386" name="Drawing" r:id="rId3" imgW="419040" imgH="312480" progId="Presentations.Drawing.16">
              <p:embed/>
            </p:oleObj>
          </a:graphicData>
        </a:graphic>
      </p:graphicFrame>
      <p:graphicFrame>
        <p:nvGraphicFramePr>
          <p:cNvPr id="16387" name="Object 4"/>
          <p:cNvGraphicFramePr>
            <a:graphicFrameLocks noChangeAspect="1"/>
          </p:cNvGraphicFramePr>
          <p:nvPr/>
        </p:nvGraphicFramePr>
        <p:xfrm>
          <a:off x="309563" y="1778000"/>
          <a:ext cx="8616950" cy="4622800"/>
        </p:xfrm>
        <a:graphic>
          <a:graphicData uri="http://schemas.openxmlformats.org/presentationml/2006/ole">
            <p:oleObj spid="_x0000_s16387" name="Drawing" r:id="rId4" imgW="9395640" imgH="5036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bij producenten</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7410" name="Object 12"/>
          <p:cNvGraphicFramePr>
            <a:graphicFrameLocks noChangeAspect="1"/>
          </p:cNvGraphicFramePr>
          <p:nvPr/>
        </p:nvGraphicFramePr>
        <p:xfrm>
          <a:off x="8594725" y="6388100"/>
          <a:ext cx="419100" cy="312738"/>
        </p:xfrm>
        <a:graphic>
          <a:graphicData uri="http://schemas.openxmlformats.org/presentationml/2006/ole">
            <p:oleObj spid="_x0000_s17410" name="Drawing" r:id="rId3" imgW="419040" imgH="312480" progId="Presentations.Drawing.16">
              <p:embed/>
            </p:oleObj>
          </a:graphicData>
        </a:graphic>
      </p:graphicFrame>
      <p:graphicFrame>
        <p:nvGraphicFramePr>
          <p:cNvPr id="17411" name="Object 4"/>
          <p:cNvGraphicFramePr>
            <a:graphicFrameLocks noChangeAspect="1"/>
          </p:cNvGraphicFramePr>
          <p:nvPr/>
        </p:nvGraphicFramePr>
        <p:xfrm>
          <a:off x="309563" y="1778000"/>
          <a:ext cx="8583612" cy="4660900"/>
        </p:xfrm>
        <a:graphic>
          <a:graphicData uri="http://schemas.openxmlformats.org/presentationml/2006/ole">
            <p:oleObj spid="_x0000_s17411" name="Drawing" r:id="rId4" imgW="9395640" imgH="5097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bij producenten</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8434" name="Object 12"/>
          <p:cNvGraphicFramePr>
            <a:graphicFrameLocks noChangeAspect="1"/>
          </p:cNvGraphicFramePr>
          <p:nvPr/>
        </p:nvGraphicFramePr>
        <p:xfrm>
          <a:off x="8594725" y="6388100"/>
          <a:ext cx="419100" cy="312738"/>
        </p:xfrm>
        <a:graphic>
          <a:graphicData uri="http://schemas.openxmlformats.org/presentationml/2006/ole">
            <p:oleObj spid="_x0000_s18434" name="Drawing" r:id="rId3" imgW="419040" imgH="312480" progId="Presentations.Drawing.16">
              <p:embed/>
            </p:oleObj>
          </a:graphicData>
        </a:graphic>
      </p:graphicFrame>
      <p:graphicFrame>
        <p:nvGraphicFramePr>
          <p:cNvPr id="18435" name="Object 4"/>
          <p:cNvGraphicFramePr>
            <a:graphicFrameLocks noChangeAspect="1"/>
          </p:cNvGraphicFramePr>
          <p:nvPr/>
        </p:nvGraphicFramePr>
        <p:xfrm>
          <a:off x="309563" y="1778000"/>
          <a:ext cx="8605837" cy="4546600"/>
        </p:xfrm>
        <a:graphic>
          <a:graphicData uri="http://schemas.openxmlformats.org/presentationml/2006/ole">
            <p:oleObj spid="_x0000_s18435" name="Drawing" r:id="rId4" imgW="9395640" imgH="4960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bij producenten</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9458" name="Object 12"/>
          <p:cNvGraphicFramePr>
            <a:graphicFrameLocks noChangeAspect="1"/>
          </p:cNvGraphicFramePr>
          <p:nvPr/>
        </p:nvGraphicFramePr>
        <p:xfrm>
          <a:off x="8594725" y="6388100"/>
          <a:ext cx="419100" cy="312738"/>
        </p:xfrm>
        <a:graphic>
          <a:graphicData uri="http://schemas.openxmlformats.org/presentationml/2006/ole">
            <p:oleObj spid="_x0000_s19458" name="Drawing" r:id="rId3" imgW="419040" imgH="312480" progId="Presentations.Drawing.16">
              <p:embed/>
            </p:oleObj>
          </a:graphicData>
        </a:graphic>
      </p:graphicFrame>
      <p:graphicFrame>
        <p:nvGraphicFramePr>
          <p:cNvPr id="19459" name="Object 4"/>
          <p:cNvGraphicFramePr>
            <a:graphicFrameLocks noChangeAspect="1"/>
          </p:cNvGraphicFramePr>
          <p:nvPr/>
        </p:nvGraphicFramePr>
        <p:xfrm>
          <a:off x="309563" y="1778000"/>
          <a:ext cx="8566150" cy="4394200"/>
        </p:xfrm>
        <a:graphic>
          <a:graphicData uri="http://schemas.openxmlformats.org/presentationml/2006/ole">
            <p:oleObj spid="_x0000_s19459" name="Drawing" r:id="rId4" imgW="9395640" imgH="4815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 nader bekeken</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12"/>
          <p:cNvGraphicFramePr>
            <a:graphicFrameLocks noChangeAspect="1"/>
          </p:cNvGraphicFramePr>
          <p:nvPr/>
        </p:nvGraphicFramePr>
        <p:xfrm>
          <a:off x="8594725" y="6388100"/>
          <a:ext cx="419100" cy="312738"/>
        </p:xfrm>
        <a:graphic>
          <a:graphicData uri="http://schemas.openxmlformats.org/presentationml/2006/ole">
            <p:oleObj spid="_x0000_s2050" name="Drawing" r:id="rId4" imgW="419040" imgH="312480" progId="Presentations.Drawing.16">
              <p:embed/>
            </p:oleObj>
          </a:graphicData>
        </a:graphic>
      </p:graphicFrame>
      <p:graphicFrame>
        <p:nvGraphicFramePr>
          <p:cNvPr id="2051" name="Object 7"/>
          <p:cNvGraphicFramePr>
            <a:graphicFrameLocks noChangeAspect="1"/>
          </p:cNvGraphicFramePr>
          <p:nvPr/>
        </p:nvGraphicFramePr>
        <p:xfrm>
          <a:off x="309563" y="1778000"/>
          <a:ext cx="8529637" cy="3914775"/>
        </p:xfrm>
        <a:graphic>
          <a:graphicData uri="http://schemas.openxmlformats.org/presentationml/2006/ole">
            <p:oleObj spid="_x0000_s2051" name="Drawing" r:id="rId5" imgW="8984160" imgH="4122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bij producenten</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482" name="Object 12"/>
          <p:cNvGraphicFramePr>
            <a:graphicFrameLocks noChangeAspect="1"/>
          </p:cNvGraphicFramePr>
          <p:nvPr/>
        </p:nvGraphicFramePr>
        <p:xfrm>
          <a:off x="8594725" y="6388100"/>
          <a:ext cx="419100" cy="312738"/>
        </p:xfrm>
        <a:graphic>
          <a:graphicData uri="http://schemas.openxmlformats.org/presentationml/2006/ole">
            <p:oleObj spid="_x0000_s20482" name="Drawing" r:id="rId3" imgW="419040" imgH="312480" progId="Presentations.Drawing.16">
              <p:embed/>
            </p:oleObj>
          </a:graphicData>
        </a:graphic>
      </p:graphicFrame>
      <p:graphicFrame>
        <p:nvGraphicFramePr>
          <p:cNvPr id="20483" name="Object 4"/>
          <p:cNvGraphicFramePr>
            <a:graphicFrameLocks noChangeAspect="1"/>
          </p:cNvGraphicFramePr>
          <p:nvPr/>
        </p:nvGraphicFramePr>
        <p:xfrm>
          <a:off x="309563" y="1778000"/>
          <a:ext cx="8567737" cy="4624388"/>
        </p:xfrm>
        <a:graphic>
          <a:graphicData uri="http://schemas.openxmlformats.org/presentationml/2006/ole">
            <p:oleObj spid="_x0000_s20483" name="Drawing" r:id="rId4" imgW="9395640" imgH="5067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bij producenten</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1506" name="Object 12"/>
          <p:cNvGraphicFramePr>
            <a:graphicFrameLocks noChangeAspect="1"/>
          </p:cNvGraphicFramePr>
          <p:nvPr/>
        </p:nvGraphicFramePr>
        <p:xfrm>
          <a:off x="8594725" y="6388100"/>
          <a:ext cx="419100" cy="312738"/>
        </p:xfrm>
        <a:graphic>
          <a:graphicData uri="http://schemas.openxmlformats.org/presentationml/2006/ole">
            <p:oleObj spid="_x0000_s21506" name="Drawing" r:id="rId3" imgW="419040" imgH="312480" progId="Presentations.Drawing.16">
              <p:embed/>
            </p:oleObj>
          </a:graphicData>
        </a:graphic>
      </p:graphicFrame>
      <p:graphicFrame>
        <p:nvGraphicFramePr>
          <p:cNvPr id="21507" name="Object 4"/>
          <p:cNvGraphicFramePr>
            <a:graphicFrameLocks noChangeAspect="1"/>
          </p:cNvGraphicFramePr>
          <p:nvPr/>
        </p:nvGraphicFramePr>
        <p:xfrm>
          <a:off x="309563" y="1778000"/>
          <a:ext cx="8555037" cy="4584700"/>
        </p:xfrm>
        <a:graphic>
          <a:graphicData uri="http://schemas.openxmlformats.org/presentationml/2006/ole">
            <p:oleObj spid="_x0000_s21507" name="Drawing" r:id="rId4" imgW="944892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2253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bij producenten</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2530" name="Object 12"/>
          <p:cNvGraphicFramePr>
            <a:graphicFrameLocks noChangeAspect="1"/>
          </p:cNvGraphicFramePr>
          <p:nvPr/>
        </p:nvGraphicFramePr>
        <p:xfrm>
          <a:off x="8594725" y="6388100"/>
          <a:ext cx="419100" cy="312738"/>
        </p:xfrm>
        <a:graphic>
          <a:graphicData uri="http://schemas.openxmlformats.org/presentationml/2006/ole">
            <p:oleObj spid="_x0000_s22530" name="Drawing" r:id="rId3" imgW="419040" imgH="312480" progId="Presentations.Drawing.16">
              <p:embed/>
            </p:oleObj>
          </a:graphicData>
        </a:graphic>
      </p:graphicFrame>
      <p:graphicFrame>
        <p:nvGraphicFramePr>
          <p:cNvPr id="22531" name="Object 4"/>
          <p:cNvGraphicFramePr>
            <a:graphicFrameLocks noChangeAspect="1"/>
          </p:cNvGraphicFramePr>
          <p:nvPr/>
        </p:nvGraphicFramePr>
        <p:xfrm>
          <a:off x="309563" y="1778000"/>
          <a:ext cx="8613775" cy="4432300"/>
        </p:xfrm>
        <a:graphic>
          <a:graphicData uri="http://schemas.openxmlformats.org/presentationml/2006/ole">
            <p:oleObj spid="_x0000_s22531" name="Drawing" r:id="rId4" imgW="9395640" imgH="4831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2355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bij producenten</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3554" name="Object 12"/>
          <p:cNvGraphicFramePr>
            <a:graphicFrameLocks noChangeAspect="1"/>
          </p:cNvGraphicFramePr>
          <p:nvPr/>
        </p:nvGraphicFramePr>
        <p:xfrm>
          <a:off x="8594725" y="6388100"/>
          <a:ext cx="419100" cy="312738"/>
        </p:xfrm>
        <a:graphic>
          <a:graphicData uri="http://schemas.openxmlformats.org/presentationml/2006/ole">
            <p:oleObj spid="_x0000_s23554" name="Drawing" r:id="rId3" imgW="419040" imgH="312480" progId="Presentations.Drawing.16">
              <p:embed/>
            </p:oleObj>
          </a:graphicData>
        </a:graphic>
      </p:graphicFrame>
      <p:graphicFrame>
        <p:nvGraphicFramePr>
          <p:cNvPr id="23555" name="Object 4"/>
          <p:cNvGraphicFramePr>
            <a:graphicFrameLocks noChangeAspect="1"/>
          </p:cNvGraphicFramePr>
          <p:nvPr/>
        </p:nvGraphicFramePr>
        <p:xfrm>
          <a:off x="309563" y="1778000"/>
          <a:ext cx="8626475" cy="4432300"/>
        </p:xfrm>
        <a:graphic>
          <a:graphicData uri="http://schemas.openxmlformats.org/presentationml/2006/ole">
            <p:oleObj spid="_x0000_s23555" name="Drawing" r:id="rId4" imgW="9395640" imgH="4823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bij producenten</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4578" name="Object 12"/>
          <p:cNvGraphicFramePr>
            <a:graphicFrameLocks noChangeAspect="1"/>
          </p:cNvGraphicFramePr>
          <p:nvPr/>
        </p:nvGraphicFramePr>
        <p:xfrm>
          <a:off x="8594725" y="6388100"/>
          <a:ext cx="419100" cy="312738"/>
        </p:xfrm>
        <a:graphic>
          <a:graphicData uri="http://schemas.openxmlformats.org/presentationml/2006/ole">
            <p:oleObj spid="_x0000_s24578" name="Drawing" r:id="rId3" imgW="419040" imgH="312480" progId="Presentations.Drawing.16">
              <p:embed/>
            </p:oleObj>
          </a:graphicData>
        </a:graphic>
      </p:graphicFrame>
      <p:graphicFrame>
        <p:nvGraphicFramePr>
          <p:cNvPr id="24579" name="Object 8"/>
          <p:cNvGraphicFramePr>
            <a:graphicFrameLocks noChangeAspect="1"/>
          </p:cNvGraphicFramePr>
          <p:nvPr/>
        </p:nvGraphicFramePr>
        <p:xfrm>
          <a:off x="309563" y="1778000"/>
          <a:ext cx="8575675" cy="3860800"/>
        </p:xfrm>
        <a:graphic>
          <a:graphicData uri="http://schemas.openxmlformats.org/presentationml/2006/ole">
            <p:oleObj spid="_x0000_s24579" name="Drawing" r:id="rId4" imgW="9167040" imgH="4122360" progId="Presentations.Drawing.18">
              <p:embed/>
            </p:oleObj>
          </a:graphicData>
        </a:graphic>
      </p:graphicFrame>
      <p:pic>
        <p:nvPicPr>
          <p:cNvPr id="24583" name="Picture 11"/>
          <p:cNvPicPr>
            <a:picLocks noChangeAspect="1" noChangeArrowheads="1"/>
          </p:cNvPicPr>
          <p:nvPr/>
        </p:nvPicPr>
        <p:blipFill>
          <a:blip r:embed="rId5"/>
          <a:srcRect/>
          <a:stretch>
            <a:fillRect/>
          </a:stretch>
        </p:blipFill>
        <p:spPr bwMode="auto">
          <a:xfrm>
            <a:off x="4918075" y="2857500"/>
            <a:ext cx="3413125" cy="34671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bij producenten</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5602" name="Object 12"/>
          <p:cNvGraphicFramePr>
            <a:graphicFrameLocks noChangeAspect="1"/>
          </p:cNvGraphicFramePr>
          <p:nvPr/>
        </p:nvGraphicFramePr>
        <p:xfrm>
          <a:off x="8594725" y="6388100"/>
          <a:ext cx="419100" cy="312738"/>
        </p:xfrm>
        <a:graphic>
          <a:graphicData uri="http://schemas.openxmlformats.org/presentationml/2006/ole">
            <p:oleObj spid="_x0000_s25602" name="Drawing" r:id="rId3" imgW="419040" imgH="312480" progId="Presentations.Drawing.16">
              <p:embed/>
            </p:oleObj>
          </a:graphicData>
        </a:graphic>
      </p:graphicFrame>
      <p:graphicFrame>
        <p:nvGraphicFramePr>
          <p:cNvPr id="25603" name="Object 7"/>
          <p:cNvGraphicFramePr>
            <a:graphicFrameLocks noChangeAspect="1"/>
          </p:cNvGraphicFramePr>
          <p:nvPr/>
        </p:nvGraphicFramePr>
        <p:xfrm>
          <a:off x="309563" y="1778000"/>
          <a:ext cx="8656637" cy="4622800"/>
        </p:xfrm>
        <a:graphic>
          <a:graphicData uri="http://schemas.openxmlformats.org/presentationml/2006/ole">
            <p:oleObj spid="_x0000_s25603" name="Drawing" r:id="rId4" imgW="9167040" imgH="4892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 nader bekeken</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4" name="Object 12"/>
          <p:cNvGraphicFramePr>
            <a:graphicFrameLocks noChangeAspect="1"/>
          </p:cNvGraphicFramePr>
          <p:nvPr/>
        </p:nvGraphicFramePr>
        <p:xfrm>
          <a:off x="8594725" y="6388100"/>
          <a:ext cx="419100" cy="312738"/>
        </p:xfrm>
        <a:graphic>
          <a:graphicData uri="http://schemas.openxmlformats.org/presentationml/2006/ole">
            <p:oleObj spid="_x0000_s3074" name="Drawing" r:id="rId4" imgW="419040" imgH="312480" progId="Presentations.Drawing.16">
              <p:embed/>
            </p:oleObj>
          </a:graphicData>
        </a:graphic>
      </p:graphicFrame>
      <p:graphicFrame>
        <p:nvGraphicFramePr>
          <p:cNvPr id="3075" name="Object 4"/>
          <p:cNvGraphicFramePr>
            <a:graphicFrameLocks noChangeAspect="1"/>
          </p:cNvGraphicFramePr>
          <p:nvPr/>
        </p:nvGraphicFramePr>
        <p:xfrm>
          <a:off x="309563" y="1778000"/>
          <a:ext cx="8564562" cy="4584700"/>
        </p:xfrm>
        <a:graphic>
          <a:graphicData uri="http://schemas.openxmlformats.org/presentationml/2006/ole">
            <p:oleObj spid="_x0000_s3075" name="Drawing" r:id="rId5" imgW="9159120" imgH="4899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 nader bekeken</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098" name="Object 12"/>
          <p:cNvGraphicFramePr>
            <a:graphicFrameLocks noChangeAspect="1"/>
          </p:cNvGraphicFramePr>
          <p:nvPr/>
        </p:nvGraphicFramePr>
        <p:xfrm>
          <a:off x="8594725" y="6388100"/>
          <a:ext cx="419100" cy="312738"/>
        </p:xfrm>
        <a:graphic>
          <a:graphicData uri="http://schemas.openxmlformats.org/presentationml/2006/ole">
            <p:oleObj spid="_x0000_s4098" name="Drawing" r:id="rId4" imgW="419040" imgH="312480" progId="Presentations.Drawing.16">
              <p:embed/>
            </p:oleObj>
          </a:graphicData>
        </a:graphic>
      </p:graphicFrame>
      <p:graphicFrame>
        <p:nvGraphicFramePr>
          <p:cNvPr id="4099" name="Object 4"/>
          <p:cNvGraphicFramePr>
            <a:graphicFrameLocks noChangeAspect="1"/>
          </p:cNvGraphicFramePr>
          <p:nvPr/>
        </p:nvGraphicFramePr>
        <p:xfrm>
          <a:off x="309563" y="1778000"/>
          <a:ext cx="8585200" cy="3975100"/>
        </p:xfrm>
        <a:graphic>
          <a:graphicData uri="http://schemas.openxmlformats.org/presentationml/2006/ole">
            <p:oleObj spid="_x0000_s4099" name="Drawing" r:id="rId5" imgW="915912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5126"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 nader bekeken</a:t>
            </a:r>
          </a:p>
        </p:txBody>
      </p:sp>
      <p:sp>
        <p:nvSpPr>
          <p:cNvPr id="5127"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2" name="Object 12"/>
          <p:cNvGraphicFramePr>
            <a:graphicFrameLocks noChangeAspect="1"/>
          </p:cNvGraphicFramePr>
          <p:nvPr/>
        </p:nvGraphicFramePr>
        <p:xfrm>
          <a:off x="8594725" y="6388100"/>
          <a:ext cx="419100" cy="312738"/>
        </p:xfrm>
        <a:graphic>
          <a:graphicData uri="http://schemas.openxmlformats.org/presentationml/2006/ole">
            <p:oleObj spid="_x0000_s5122" name="Drawing" r:id="rId4" imgW="419040" imgH="312480" progId="Presentations.Drawing.16">
              <p:embed/>
            </p:oleObj>
          </a:graphicData>
        </a:graphic>
      </p:graphicFrame>
      <p:graphicFrame>
        <p:nvGraphicFramePr>
          <p:cNvPr id="5123" name="Object 4"/>
          <p:cNvGraphicFramePr>
            <a:graphicFrameLocks noChangeAspect="1"/>
          </p:cNvGraphicFramePr>
          <p:nvPr/>
        </p:nvGraphicFramePr>
        <p:xfrm>
          <a:off x="309563" y="1778000"/>
          <a:ext cx="8555037" cy="1422400"/>
        </p:xfrm>
        <a:graphic>
          <a:graphicData uri="http://schemas.openxmlformats.org/presentationml/2006/ole">
            <p:oleObj spid="_x0000_s5123" name="Drawing" r:id="rId5" imgW="9159120" imgH="1516320" progId="Presentations.Drawing.18">
              <p:embed/>
            </p:oleObj>
          </a:graphicData>
        </a:graphic>
      </p:graphicFrame>
      <p:graphicFrame>
        <p:nvGraphicFramePr>
          <p:cNvPr id="5124" name="Object 5"/>
          <p:cNvGraphicFramePr>
            <a:graphicFrameLocks noChangeAspect="1"/>
          </p:cNvGraphicFramePr>
          <p:nvPr/>
        </p:nvGraphicFramePr>
        <p:xfrm>
          <a:off x="3086100" y="2247900"/>
          <a:ext cx="4595813" cy="4419600"/>
        </p:xfrm>
        <a:graphic>
          <a:graphicData uri="http://schemas.openxmlformats.org/presentationml/2006/ole">
            <p:oleObj spid="_x0000_s5124" name="Drawing" r:id="rId6" imgW="4595040" imgH="4419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6150"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 nader bekeken</a:t>
            </a:r>
          </a:p>
        </p:txBody>
      </p:sp>
      <p:sp>
        <p:nvSpPr>
          <p:cNvPr id="6151"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6146" name="Object 12"/>
          <p:cNvGraphicFramePr>
            <a:graphicFrameLocks noChangeAspect="1"/>
          </p:cNvGraphicFramePr>
          <p:nvPr/>
        </p:nvGraphicFramePr>
        <p:xfrm>
          <a:off x="8594725" y="6388100"/>
          <a:ext cx="419100" cy="312738"/>
        </p:xfrm>
        <a:graphic>
          <a:graphicData uri="http://schemas.openxmlformats.org/presentationml/2006/ole">
            <p:oleObj spid="_x0000_s6146" name="Drawing" r:id="rId4" imgW="419040" imgH="312480" progId="Presentations.Drawing.16">
              <p:embed/>
            </p:oleObj>
          </a:graphicData>
        </a:graphic>
      </p:graphicFrame>
      <p:graphicFrame>
        <p:nvGraphicFramePr>
          <p:cNvPr id="6147" name="Object 5"/>
          <p:cNvGraphicFramePr>
            <a:graphicFrameLocks noChangeAspect="1"/>
          </p:cNvGraphicFramePr>
          <p:nvPr/>
        </p:nvGraphicFramePr>
        <p:xfrm>
          <a:off x="309563" y="1778000"/>
          <a:ext cx="8567737" cy="3119438"/>
        </p:xfrm>
        <a:graphic>
          <a:graphicData uri="http://schemas.openxmlformats.org/presentationml/2006/ole">
            <p:oleObj spid="_x0000_s6147" name="Drawing" r:id="rId5" imgW="9182160" imgH="3337560" progId="Presentations.Drawing.18">
              <p:embed/>
            </p:oleObj>
          </a:graphicData>
        </a:graphic>
      </p:graphicFrame>
      <p:graphicFrame>
        <p:nvGraphicFramePr>
          <p:cNvPr id="6148" name="Object 7"/>
          <p:cNvGraphicFramePr>
            <a:graphicFrameLocks noChangeAspect="1"/>
          </p:cNvGraphicFramePr>
          <p:nvPr/>
        </p:nvGraphicFramePr>
        <p:xfrm>
          <a:off x="3124200" y="2209800"/>
          <a:ext cx="4572000" cy="4419600"/>
        </p:xfrm>
        <a:graphic>
          <a:graphicData uri="http://schemas.openxmlformats.org/presentationml/2006/ole">
            <p:oleObj spid="_x0000_s6148" name="Drawing" r:id="rId6" imgW="4595040" imgH="4442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Toe- en afnemende meeropbrengsten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7170" name="Object 12"/>
          <p:cNvGraphicFramePr>
            <a:graphicFrameLocks noChangeAspect="1"/>
          </p:cNvGraphicFramePr>
          <p:nvPr/>
        </p:nvGraphicFramePr>
        <p:xfrm>
          <a:off x="8594725" y="6388100"/>
          <a:ext cx="419100" cy="312738"/>
        </p:xfrm>
        <a:graphic>
          <a:graphicData uri="http://schemas.openxmlformats.org/presentationml/2006/ole">
            <p:oleObj spid="_x0000_s7170" name="Drawing" r:id="rId3" imgW="419040" imgH="312480" progId="Presentations.Drawing.16">
              <p:embed/>
            </p:oleObj>
          </a:graphicData>
        </a:graphic>
      </p:graphicFrame>
      <p:graphicFrame>
        <p:nvGraphicFramePr>
          <p:cNvPr id="7171" name="Object 7"/>
          <p:cNvGraphicFramePr>
            <a:graphicFrameLocks noChangeAspect="1"/>
          </p:cNvGraphicFramePr>
          <p:nvPr/>
        </p:nvGraphicFramePr>
        <p:xfrm>
          <a:off x="309563" y="1778000"/>
          <a:ext cx="8518525" cy="2870200"/>
        </p:xfrm>
        <a:graphic>
          <a:graphicData uri="http://schemas.openxmlformats.org/presentationml/2006/ole">
            <p:oleObj spid="_x0000_s7171" name="Drawing" r:id="rId4" imgW="9220320" imgH="3101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Toe- en afnemende meeropbrengsten</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8194" name="Object 12"/>
          <p:cNvGraphicFramePr>
            <a:graphicFrameLocks noChangeAspect="1"/>
          </p:cNvGraphicFramePr>
          <p:nvPr/>
        </p:nvGraphicFramePr>
        <p:xfrm>
          <a:off x="8594725" y="6388100"/>
          <a:ext cx="419100" cy="312738"/>
        </p:xfrm>
        <a:graphic>
          <a:graphicData uri="http://schemas.openxmlformats.org/presentationml/2006/ole">
            <p:oleObj spid="_x0000_s8194" name="Drawing" r:id="rId3" imgW="419040" imgH="312480" progId="Presentations.Drawing.16">
              <p:embed/>
            </p:oleObj>
          </a:graphicData>
        </a:graphic>
      </p:graphicFrame>
      <p:graphicFrame>
        <p:nvGraphicFramePr>
          <p:cNvPr id="8195" name="Object 4"/>
          <p:cNvGraphicFramePr>
            <a:graphicFrameLocks noChangeAspect="1"/>
          </p:cNvGraphicFramePr>
          <p:nvPr/>
        </p:nvGraphicFramePr>
        <p:xfrm>
          <a:off x="309563" y="1778000"/>
          <a:ext cx="8507412" cy="3898900"/>
        </p:xfrm>
        <a:graphic>
          <a:graphicData uri="http://schemas.openxmlformats.org/presentationml/2006/ole">
            <p:oleObj spid="_x0000_s8195" name="Drawing" r:id="rId4" imgW="9220320" imgH="4221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PRODUCENT EN AANBOD</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Toe- en afnemende meeropbrengsten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9218" name="Object 12"/>
          <p:cNvGraphicFramePr>
            <a:graphicFrameLocks noChangeAspect="1"/>
          </p:cNvGraphicFramePr>
          <p:nvPr/>
        </p:nvGraphicFramePr>
        <p:xfrm>
          <a:off x="8594725" y="6388100"/>
          <a:ext cx="419100" cy="312738"/>
        </p:xfrm>
        <a:graphic>
          <a:graphicData uri="http://schemas.openxmlformats.org/presentationml/2006/ole">
            <p:oleObj spid="_x0000_s9218" name="Drawing" r:id="rId3" imgW="419040" imgH="312480" progId="Presentations.Drawing.16">
              <p:embed/>
            </p:oleObj>
          </a:graphicData>
        </a:graphic>
      </p:graphicFrame>
      <p:graphicFrame>
        <p:nvGraphicFramePr>
          <p:cNvPr id="9219" name="Object 4"/>
          <p:cNvGraphicFramePr>
            <a:graphicFrameLocks noChangeAspect="1"/>
          </p:cNvGraphicFramePr>
          <p:nvPr/>
        </p:nvGraphicFramePr>
        <p:xfrm>
          <a:off x="309563" y="1778000"/>
          <a:ext cx="8643937" cy="4567238"/>
        </p:xfrm>
        <a:graphic>
          <a:graphicData uri="http://schemas.openxmlformats.org/presentationml/2006/ole">
            <p:oleObj spid="_x0000_s9219" name="Drawing" r:id="rId4" imgW="9395640" imgH="4960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1417</TotalTime>
  <Words>158</Words>
  <Application>Microsoft Office PowerPoint</Application>
  <PresentationFormat>On-screen Show (4:3)</PresentationFormat>
  <Paragraphs>54</Paragraphs>
  <Slides>25</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1" baseType="lpstr">
      <vt:lpstr>Arial</vt:lpstr>
      <vt:lpstr>Calibri</vt:lpstr>
      <vt:lpstr>Tahoma</vt:lpstr>
      <vt:lpstr>Dunes</vt:lpstr>
      <vt:lpstr>Presentations X8 Drawing</vt:lpstr>
      <vt:lpstr>Presentations X6 Drawing</vt:lpstr>
      <vt:lpstr>ALGEMENE ECONOMIE / 08</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lpstr>PRODUCENT EN AANBOD</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3R_Algemene_economie_08_producent_en_aanbod</dc:title>
  <dc:subject>Producent en aanbod</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123</cp:revision>
  <dcterms:created xsi:type="dcterms:W3CDTF">2015-09-06T15:15:23Z</dcterms:created>
  <dcterms:modified xsi:type="dcterms:W3CDTF">2020-03-06T21:56:03Z</dcterms:modified>
  <cp:category>gebaseerd op De kern van de economie van prof. A.Heertje;Onderneming en omgeving van prof. R. Schöndorff, drs. J. Pleus en prof. C. de Kam;Vastgoed economie van J.Buist;Economie, 1500 termen van A tot Z, prof. Schöndorff e.a., en additionele materialen van R.Reinhardt.</cp:category>
</cp:coreProperties>
</file>