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sldIdLst>
    <p:sldId id="256" r:id="rId2"/>
    <p:sldId id="257" r:id="rId3"/>
    <p:sldId id="276" r:id="rId4"/>
    <p:sldId id="277" r:id="rId5"/>
    <p:sldId id="278" r:id="rId6"/>
    <p:sldId id="279" r:id="rId7"/>
    <p:sldId id="280" r:id="rId8"/>
    <p:sldId id="281" r:id="rId9"/>
    <p:sldId id="282" r:id="rId10"/>
    <p:sldId id="283" r:id="rId11"/>
    <p:sldId id="284" r:id="rId12"/>
    <p:sldId id="286" r:id="rId13"/>
    <p:sldId id="287" r:id="rId14"/>
    <p:sldId id="285" r:id="rId15"/>
    <p:sldId id="288" r:id="rId16"/>
    <p:sldId id="289" r:id="rId17"/>
    <p:sldId id="290" r:id="rId18"/>
    <p:sldId id="291" r:id="rId19"/>
    <p:sldId id="292" r:id="rId20"/>
    <p:sldId id="293" r:id="rId21"/>
    <p:sldId id="294" r:id="rId22"/>
    <p:sldId id="295" r:id="rId23"/>
    <p:sldId id="300" r:id="rId24"/>
    <p:sldId id="302" r:id="rId25"/>
    <p:sldId id="303" r:id="rId26"/>
    <p:sldId id="304" r:id="rId27"/>
    <p:sldId id="305" r:id="rId28"/>
    <p:sldId id="306" r:id="rId29"/>
    <p:sldId id="307" r:id="rId3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modifyVerifier cryptProviderType="rsaFull" cryptAlgorithmClass="hash" cryptAlgorithmType="typeAny" cryptAlgorithmSid="4" spinCount="50000" saltData="DeoIwjROmZdLqnP+9XZCSQ" hashData="S+5+eRrB6g/X5yG/CGB5xJ3Mb/w" cryptProvider="" algIdExt="0" algIdExtSource="" cryptProviderTypeExt="0" cryptProviderTypeExtSourc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48" d="100"/>
          <a:sy n="48" d="100"/>
        </p:scale>
        <p:origin x="-1219" y="-72"/>
      </p:cViewPr>
      <p:guideLst>
        <p:guide orient="horz" pos="1108"/>
        <p:guide pos="195"/>
      </p:guideLst>
    </p:cSldViewPr>
  </p:slideViewPr>
  <p:notesTextViewPr>
    <p:cViewPr>
      <p:scale>
        <a:sx n="100" d="100"/>
        <a:sy n="100" d="100"/>
      </p:scale>
      <p:origin x="0" y="0"/>
    </p:cViewPr>
  </p:notesTextViewPr>
  <p:gridSpacing cx="39327138" cy="3932713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3.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3.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3.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3.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3.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3.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3.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3.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3.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3.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3.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3.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3.w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w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wmf"/></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3.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3.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3.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3.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3.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3.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3.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nl-NL"/>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537C235-E6A5-4ACF-8F3F-AB78AA4C464E}" type="slidenum">
              <a:rPr lang="en-US"/>
              <a:pPr>
                <a:defRPr/>
              </a:pPr>
              <a:t>‹#›</a:t>
            </a:fld>
            <a:endParaRPr lang="en-US"/>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4A67AB7-4C9A-4A17-B8B7-9B4B1AE54695}" type="slidenum">
              <a:rPr lang="en-US"/>
              <a:pPr>
                <a:defRPr/>
              </a:pPr>
              <a:t>‹#›</a:t>
            </a:fld>
            <a:endParaRPr lang="en-US"/>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nl-N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DA1C073-7CC7-4E1F-AAED-E997CCDF74ED}" type="slidenum">
              <a:rPr lang="en-US"/>
              <a:pPr>
                <a:defRPr/>
              </a:pPr>
              <a:t>‹#›</a:t>
            </a:fld>
            <a:endParaRPr lang="en-US"/>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EF1F7E7-3225-47A8-A39C-F6C151630EFA}" type="slidenum">
              <a:rPr lang="en-US"/>
              <a:pPr>
                <a:defRPr/>
              </a:pPr>
              <a:t>‹#›</a:t>
            </a:fld>
            <a:endParaRPr lang="en-US"/>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l-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6327AAA-6B34-4022-81E0-B0369B2C4BD1}" type="slidenum">
              <a:rPr lang="en-US"/>
              <a:pPr>
                <a:defRPr/>
              </a:pPr>
              <a:t>‹#›</a:t>
            </a:fld>
            <a:endParaRPr lang="en-US"/>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8DBAEBB-47C3-4899-BB46-EB04941C5610}" type="slidenum">
              <a:rPr lang="en-US"/>
              <a:pPr>
                <a:defRPr/>
              </a:pPr>
              <a:t>‹#›</a:t>
            </a:fld>
            <a:endParaRPr lang="en-US"/>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nl-N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6D1BE2F-D628-49F3-B993-C7B0EA434D24}" type="slidenum">
              <a:rPr lang="en-US"/>
              <a:pPr>
                <a:defRPr/>
              </a:pPr>
              <a:t>‹#›</a:t>
            </a:fld>
            <a:endParaRPr lang="en-US"/>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386484A-0B8E-401C-8945-16DDFD7C83F7}" type="slidenum">
              <a:rPr lang="en-US"/>
              <a:pPr>
                <a:defRPr/>
              </a:pPr>
              <a:t>‹#›</a:t>
            </a:fld>
            <a:endParaRPr lang="en-US"/>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24F8B39-CE8B-4E4B-86C6-1EBF42E43835}" type="slidenum">
              <a:rPr lang="en-US"/>
              <a:pPr>
                <a:defRPr/>
              </a:pPr>
              <a:t>‹#›</a:t>
            </a:fld>
            <a:endParaRPr lang="en-US"/>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l-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44BCA2C-DE9A-40A4-A1CF-0511B2A27AED}" type="slidenum">
              <a:rPr lang="en-US"/>
              <a:pPr>
                <a:defRPr/>
              </a:pPr>
              <a:t>‹#›</a:t>
            </a:fld>
            <a:endParaRPr lang="en-US"/>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l-N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702D774-5996-44A6-91A9-3B4903407EDB}" type="slidenum">
              <a:rPr lang="en-US"/>
              <a:pPr>
                <a:defRPr/>
              </a:pPr>
              <a:t>‹#›</a:t>
            </a:fld>
            <a:endParaRPr lang="en-US"/>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l="-2000" r="-2000"/>
          </a:stretch>
        </a:blip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2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994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399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3994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E90CD11B-112C-4CB9-B6E2-3CEC2FB73C8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ransition spd="slow">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xml"/><Relationship Id="rId1" Type="http://schemas.openxmlformats.org/officeDocument/2006/relationships/vmlDrawing" Target="../drawings/vmlDrawing10.vml"/><Relationship Id="rId4" Type="http://schemas.openxmlformats.org/officeDocument/2006/relationships/oleObject" Target="../embeddings/oleObject19.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1.xml"/><Relationship Id="rId1" Type="http://schemas.openxmlformats.org/officeDocument/2006/relationships/vmlDrawing" Target="../drawings/vmlDrawing11.vml"/><Relationship Id="rId4" Type="http://schemas.openxmlformats.org/officeDocument/2006/relationships/oleObject" Target="../embeddings/oleObject21.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1.xml"/><Relationship Id="rId1" Type="http://schemas.openxmlformats.org/officeDocument/2006/relationships/vmlDrawing" Target="../drawings/vmlDrawing12.vml"/><Relationship Id="rId4" Type="http://schemas.openxmlformats.org/officeDocument/2006/relationships/oleObject" Target="../embeddings/oleObject23.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1.xml"/><Relationship Id="rId1" Type="http://schemas.openxmlformats.org/officeDocument/2006/relationships/vmlDrawing" Target="../drawings/vmlDrawing13.vml"/><Relationship Id="rId4" Type="http://schemas.openxmlformats.org/officeDocument/2006/relationships/oleObject" Target="../embeddings/oleObject25.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1.xml"/><Relationship Id="rId1" Type="http://schemas.openxmlformats.org/officeDocument/2006/relationships/vmlDrawing" Target="../drawings/vmlDrawing14.vml"/><Relationship Id="rId4" Type="http://schemas.openxmlformats.org/officeDocument/2006/relationships/oleObject" Target="../embeddings/oleObject27.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1.xml"/><Relationship Id="rId1" Type="http://schemas.openxmlformats.org/officeDocument/2006/relationships/vmlDrawing" Target="../drawings/vmlDrawing15.vml"/><Relationship Id="rId4" Type="http://schemas.openxmlformats.org/officeDocument/2006/relationships/oleObject" Target="../embeddings/oleObject29.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1.xml"/><Relationship Id="rId1" Type="http://schemas.openxmlformats.org/officeDocument/2006/relationships/vmlDrawing" Target="../drawings/vmlDrawing16.vml"/><Relationship Id="rId4" Type="http://schemas.openxmlformats.org/officeDocument/2006/relationships/oleObject" Target="../embeddings/oleObject31.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1.xml"/><Relationship Id="rId1" Type="http://schemas.openxmlformats.org/officeDocument/2006/relationships/vmlDrawing" Target="../drawings/vmlDrawing17.vml"/><Relationship Id="rId5" Type="http://schemas.openxmlformats.org/officeDocument/2006/relationships/oleObject" Target="../embeddings/oleObject34.bin"/><Relationship Id="rId4" Type="http://schemas.openxmlformats.org/officeDocument/2006/relationships/oleObject" Target="../embeddings/oleObject33.bin"/></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1.xml"/><Relationship Id="rId1" Type="http://schemas.openxmlformats.org/officeDocument/2006/relationships/vmlDrawing" Target="../drawings/vmlDrawing18.vml"/><Relationship Id="rId4" Type="http://schemas.openxmlformats.org/officeDocument/2006/relationships/oleObject" Target="../embeddings/oleObject36.bin"/></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1.xml"/><Relationship Id="rId1" Type="http://schemas.openxmlformats.org/officeDocument/2006/relationships/vmlDrawing" Target="../drawings/vmlDrawing19.vml"/><Relationship Id="rId4" Type="http://schemas.openxmlformats.org/officeDocument/2006/relationships/oleObject" Target="../embeddings/oleObject38.bin"/></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1.xml"/><Relationship Id="rId1" Type="http://schemas.openxmlformats.org/officeDocument/2006/relationships/vmlDrawing" Target="../drawings/vmlDrawing20.vml"/><Relationship Id="rId4" Type="http://schemas.openxmlformats.org/officeDocument/2006/relationships/oleObject" Target="../embeddings/oleObject40.bin"/></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1.xml"/><Relationship Id="rId1" Type="http://schemas.openxmlformats.org/officeDocument/2006/relationships/vmlDrawing" Target="../drawings/vmlDrawing21.vml"/><Relationship Id="rId4" Type="http://schemas.openxmlformats.org/officeDocument/2006/relationships/oleObject" Target="../embeddings/oleObject42.bin"/></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1.xml"/><Relationship Id="rId1" Type="http://schemas.openxmlformats.org/officeDocument/2006/relationships/vmlDrawing" Target="../drawings/vmlDrawing22.vml"/><Relationship Id="rId5" Type="http://schemas.openxmlformats.org/officeDocument/2006/relationships/oleObject" Target="../embeddings/oleObject45.bin"/><Relationship Id="rId4" Type="http://schemas.openxmlformats.org/officeDocument/2006/relationships/oleObject" Target="../embeddings/oleObject44.bin"/></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1.xml"/><Relationship Id="rId1" Type="http://schemas.openxmlformats.org/officeDocument/2006/relationships/vmlDrawing" Target="../drawings/vmlDrawing23.v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1.xml"/><Relationship Id="rId1" Type="http://schemas.openxmlformats.org/officeDocument/2006/relationships/vmlDrawing" Target="../drawings/vmlDrawing24.v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1.xml"/><Relationship Id="rId1" Type="http://schemas.openxmlformats.org/officeDocument/2006/relationships/vmlDrawing" Target="../drawings/vmlDrawing25.v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1.xml"/><Relationship Id="rId1" Type="http://schemas.openxmlformats.org/officeDocument/2006/relationships/vmlDrawing" Target="../drawings/vmlDrawing26.vml"/><Relationship Id="rId4" Type="http://schemas.openxmlformats.org/officeDocument/2006/relationships/oleObject" Target="../embeddings/oleObject50.bin"/></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Layout" Target="../slideLayouts/slideLayout1.xml"/><Relationship Id="rId1" Type="http://schemas.openxmlformats.org/officeDocument/2006/relationships/vmlDrawing" Target="../drawings/vmlDrawing27.vml"/><Relationship Id="rId4" Type="http://schemas.openxmlformats.org/officeDocument/2006/relationships/oleObject" Target="../embeddings/oleObject52.bin"/></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Layout" Target="../slideLayouts/slideLayout1.xml"/><Relationship Id="rId1" Type="http://schemas.openxmlformats.org/officeDocument/2006/relationships/vmlDrawing" Target="../drawings/vmlDrawing28.vml"/><Relationship Id="rId4" Type="http://schemas.openxmlformats.org/officeDocument/2006/relationships/oleObject" Target="../embeddings/oleObject54.bin"/></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Layout" Target="../slideLayouts/slideLayout1.xml"/><Relationship Id="rId1" Type="http://schemas.openxmlformats.org/officeDocument/2006/relationships/vmlDrawing" Target="../drawings/vmlDrawing29.vml"/><Relationship Id="rId4" Type="http://schemas.openxmlformats.org/officeDocument/2006/relationships/oleObject" Target="../embeddings/oleObject56.bin"/></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oleObject" Target="../embeddings/oleObject5.bin"/></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oleObject" Target="../embeddings/oleObject7.bin"/></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oleObject" Target="../embeddings/oleObject9.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oleObject" Target="../embeddings/oleObject11.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oleObject" Target="../embeddings/oleObject13.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oleObject" Target="../embeddings/oleObject15.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oleObject" Target="../embeddings/oleObject1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ctrTitle"/>
          </p:nvPr>
        </p:nvSpPr>
        <p:spPr>
          <a:xfrm>
            <a:off x="0" y="152400"/>
            <a:ext cx="9144000" cy="685800"/>
          </a:xfrm>
        </p:spPr>
        <p:txBody>
          <a:bodyPr/>
          <a:lstStyle/>
          <a:p>
            <a:pPr eaLnBrk="1" hangingPunct="1"/>
            <a:r>
              <a:rPr lang="en-US" sz="3600" b="1" smtClean="0">
                <a:solidFill>
                  <a:srgbClr val="003399"/>
                </a:solidFill>
                <a:latin typeface="Tahoma" pitchFamily="34" charset="0"/>
              </a:rPr>
              <a:t>ALGEMENE ECONOMIE / 10</a:t>
            </a:r>
          </a:p>
        </p:txBody>
      </p:sp>
      <p:sp>
        <p:nvSpPr>
          <p:cNvPr id="102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graphicFrame>
        <p:nvGraphicFramePr>
          <p:cNvPr id="1026" name="Object 6"/>
          <p:cNvGraphicFramePr>
            <a:graphicFrameLocks noChangeAspect="1"/>
          </p:cNvGraphicFramePr>
          <p:nvPr/>
        </p:nvGraphicFramePr>
        <p:xfrm>
          <a:off x="322263" y="1758950"/>
          <a:ext cx="8480425" cy="4867275"/>
        </p:xfrm>
        <a:graphic>
          <a:graphicData uri="http://schemas.openxmlformats.org/presentationml/2006/ole">
            <p:oleObj spid="_x0000_s1026" name="Drawing" r:id="rId3" imgW="9471600" imgH="543312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ctrTitle"/>
          </p:nvPr>
        </p:nvSpPr>
        <p:spPr>
          <a:xfrm>
            <a:off x="0" y="152400"/>
            <a:ext cx="9144000" cy="685800"/>
          </a:xfrm>
        </p:spPr>
        <p:txBody>
          <a:bodyPr/>
          <a:lstStyle/>
          <a:p>
            <a:pPr eaLnBrk="1" hangingPunct="1"/>
            <a:r>
              <a:rPr lang="en-US" sz="2600" b="1" smtClean="0">
                <a:solidFill>
                  <a:srgbClr val="003399"/>
                </a:solidFill>
                <a:latin typeface="Tahoma" pitchFamily="34" charset="0"/>
              </a:rPr>
              <a:t>ONDERNEMINGSVORMEN EN FINANCIËLE ASPECTEN</a:t>
            </a:r>
          </a:p>
        </p:txBody>
      </p:sp>
      <p:sp>
        <p:nvSpPr>
          <p:cNvPr id="10245"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Producenten: ondernemingsvormen</a:t>
            </a:r>
          </a:p>
        </p:txBody>
      </p:sp>
      <p:sp>
        <p:nvSpPr>
          <p:cNvPr id="1024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10247"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10242" name="Object 6"/>
          <p:cNvGraphicFramePr>
            <a:graphicFrameLocks noChangeAspect="1"/>
          </p:cNvGraphicFramePr>
          <p:nvPr/>
        </p:nvGraphicFramePr>
        <p:xfrm>
          <a:off x="8594725" y="6388100"/>
          <a:ext cx="419100" cy="312738"/>
        </p:xfrm>
        <a:graphic>
          <a:graphicData uri="http://schemas.openxmlformats.org/presentationml/2006/ole">
            <p:oleObj spid="_x0000_s10242" name="Drawing" r:id="rId3" imgW="419040" imgH="312480" progId="Presentations.Drawing.16">
              <p:embed/>
            </p:oleObj>
          </a:graphicData>
        </a:graphic>
      </p:graphicFrame>
      <p:graphicFrame>
        <p:nvGraphicFramePr>
          <p:cNvPr id="10243" name="Object 9"/>
          <p:cNvGraphicFramePr>
            <a:graphicFrameLocks noChangeAspect="1"/>
          </p:cNvGraphicFramePr>
          <p:nvPr/>
        </p:nvGraphicFramePr>
        <p:xfrm>
          <a:off x="322263" y="1758950"/>
          <a:ext cx="8821737" cy="4710113"/>
        </p:xfrm>
        <a:graphic>
          <a:graphicData uri="http://schemas.openxmlformats.org/presentationml/2006/ole">
            <p:oleObj spid="_x0000_s10243" name="Drawing" r:id="rId4" imgW="9441360" imgH="503676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
          <p:cNvSpPr>
            <a:spLocks noGrp="1" noChangeArrowheads="1"/>
          </p:cNvSpPr>
          <p:nvPr>
            <p:ph type="ctrTitle"/>
          </p:nvPr>
        </p:nvSpPr>
        <p:spPr>
          <a:xfrm>
            <a:off x="0" y="152400"/>
            <a:ext cx="9144000" cy="685800"/>
          </a:xfrm>
        </p:spPr>
        <p:txBody>
          <a:bodyPr/>
          <a:lstStyle/>
          <a:p>
            <a:pPr eaLnBrk="1" hangingPunct="1"/>
            <a:r>
              <a:rPr lang="en-US" sz="2600" b="1" smtClean="0">
                <a:solidFill>
                  <a:srgbClr val="003399"/>
                </a:solidFill>
                <a:latin typeface="Tahoma" pitchFamily="34" charset="0"/>
              </a:rPr>
              <a:t>ONDERNEMINGSVORMEN EN FINANCIËLE ASPECTEN</a:t>
            </a:r>
          </a:p>
        </p:txBody>
      </p:sp>
      <p:sp>
        <p:nvSpPr>
          <p:cNvPr id="11269"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Producenten: ondernemingsvormen</a:t>
            </a:r>
          </a:p>
        </p:txBody>
      </p:sp>
      <p:sp>
        <p:nvSpPr>
          <p:cNvPr id="1127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11271"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11266" name="Object 6"/>
          <p:cNvGraphicFramePr>
            <a:graphicFrameLocks noChangeAspect="1"/>
          </p:cNvGraphicFramePr>
          <p:nvPr/>
        </p:nvGraphicFramePr>
        <p:xfrm>
          <a:off x="8594725" y="6388100"/>
          <a:ext cx="419100" cy="312738"/>
        </p:xfrm>
        <a:graphic>
          <a:graphicData uri="http://schemas.openxmlformats.org/presentationml/2006/ole">
            <p:oleObj spid="_x0000_s11266" name="Drawing" r:id="rId3" imgW="419040" imgH="312480" progId="Presentations.Drawing.16">
              <p:embed/>
            </p:oleObj>
          </a:graphicData>
        </a:graphic>
      </p:graphicFrame>
      <p:graphicFrame>
        <p:nvGraphicFramePr>
          <p:cNvPr id="11267" name="Object 10"/>
          <p:cNvGraphicFramePr>
            <a:graphicFrameLocks noChangeAspect="1"/>
          </p:cNvGraphicFramePr>
          <p:nvPr/>
        </p:nvGraphicFramePr>
        <p:xfrm>
          <a:off x="322263" y="1758950"/>
          <a:ext cx="8821737" cy="4411663"/>
        </p:xfrm>
        <a:graphic>
          <a:graphicData uri="http://schemas.openxmlformats.org/presentationml/2006/ole">
            <p:oleObj spid="_x0000_s11267" name="Drawing" r:id="rId4" imgW="9441360" imgH="471672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ctrTitle"/>
          </p:nvPr>
        </p:nvSpPr>
        <p:spPr>
          <a:xfrm>
            <a:off x="0" y="152400"/>
            <a:ext cx="9144000" cy="685800"/>
          </a:xfrm>
        </p:spPr>
        <p:txBody>
          <a:bodyPr/>
          <a:lstStyle/>
          <a:p>
            <a:pPr eaLnBrk="1" hangingPunct="1"/>
            <a:r>
              <a:rPr lang="en-US" sz="2600" b="1" smtClean="0">
                <a:solidFill>
                  <a:srgbClr val="003399"/>
                </a:solidFill>
                <a:latin typeface="Tahoma" pitchFamily="34" charset="0"/>
              </a:rPr>
              <a:t>ONDERNEMINGSVORMEN EN FINANCIËLE ASPECTEN</a:t>
            </a:r>
          </a:p>
        </p:txBody>
      </p:sp>
      <p:sp>
        <p:nvSpPr>
          <p:cNvPr id="12293"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Producenten: ondernemingsvormen</a:t>
            </a:r>
          </a:p>
        </p:txBody>
      </p:sp>
      <p:sp>
        <p:nvSpPr>
          <p:cNvPr id="1229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12295"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12290" name="Object 6"/>
          <p:cNvGraphicFramePr>
            <a:graphicFrameLocks noChangeAspect="1"/>
          </p:cNvGraphicFramePr>
          <p:nvPr/>
        </p:nvGraphicFramePr>
        <p:xfrm>
          <a:off x="8594725" y="6388100"/>
          <a:ext cx="419100" cy="312738"/>
        </p:xfrm>
        <a:graphic>
          <a:graphicData uri="http://schemas.openxmlformats.org/presentationml/2006/ole">
            <p:oleObj spid="_x0000_s12290" name="Drawing" r:id="rId3" imgW="419040" imgH="312480" progId="Presentations.Drawing.16">
              <p:embed/>
            </p:oleObj>
          </a:graphicData>
        </a:graphic>
      </p:graphicFrame>
      <p:graphicFrame>
        <p:nvGraphicFramePr>
          <p:cNvPr id="12291" name="Object 8"/>
          <p:cNvGraphicFramePr>
            <a:graphicFrameLocks noChangeAspect="1"/>
          </p:cNvGraphicFramePr>
          <p:nvPr/>
        </p:nvGraphicFramePr>
        <p:xfrm>
          <a:off x="322263" y="1758950"/>
          <a:ext cx="8821737" cy="4710113"/>
        </p:xfrm>
        <a:graphic>
          <a:graphicData uri="http://schemas.openxmlformats.org/presentationml/2006/ole">
            <p:oleObj spid="_x0000_s12291" name="Drawing" r:id="rId4" imgW="9441360" imgH="503676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ChangeArrowheads="1"/>
          </p:cNvSpPr>
          <p:nvPr>
            <p:ph type="ctrTitle"/>
          </p:nvPr>
        </p:nvSpPr>
        <p:spPr>
          <a:xfrm>
            <a:off x="0" y="152400"/>
            <a:ext cx="9144000" cy="685800"/>
          </a:xfrm>
        </p:spPr>
        <p:txBody>
          <a:bodyPr/>
          <a:lstStyle/>
          <a:p>
            <a:pPr eaLnBrk="1" hangingPunct="1"/>
            <a:r>
              <a:rPr lang="en-US" sz="2600" b="1" smtClean="0">
                <a:solidFill>
                  <a:srgbClr val="003399"/>
                </a:solidFill>
                <a:latin typeface="Tahoma" pitchFamily="34" charset="0"/>
              </a:rPr>
              <a:t>ONDERNEMINGSVORMEN EN FINANCIËLE ASPECTEN</a:t>
            </a:r>
          </a:p>
        </p:txBody>
      </p:sp>
      <p:sp>
        <p:nvSpPr>
          <p:cNvPr id="13317"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Producenten: ondernemingsvormen</a:t>
            </a:r>
          </a:p>
        </p:txBody>
      </p:sp>
      <p:sp>
        <p:nvSpPr>
          <p:cNvPr id="1331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13319"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13314" name="Object 6"/>
          <p:cNvGraphicFramePr>
            <a:graphicFrameLocks noChangeAspect="1"/>
          </p:cNvGraphicFramePr>
          <p:nvPr/>
        </p:nvGraphicFramePr>
        <p:xfrm>
          <a:off x="8594725" y="6388100"/>
          <a:ext cx="419100" cy="312738"/>
        </p:xfrm>
        <a:graphic>
          <a:graphicData uri="http://schemas.openxmlformats.org/presentationml/2006/ole">
            <p:oleObj spid="_x0000_s13314" name="Drawing" r:id="rId3" imgW="419040" imgH="312480" progId="Presentations.Drawing.16">
              <p:embed/>
            </p:oleObj>
          </a:graphicData>
        </a:graphic>
      </p:graphicFrame>
      <p:graphicFrame>
        <p:nvGraphicFramePr>
          <p:cNvPr id="13315" name="Object 8"/>
          <p:cNvGraphicFramePr>
            <a:graphicFrameLocks noChangeAspect="1"/>
          </p:cNvGraphicFramePr>
          <p:nvPr/>
        </p:nvGraphicFramePr>
        <p:xfrm>
          <a:off x="322263" y="1758950"/>
          <a:ext cx="8821737" cy="4759325"/>
        </p:xfrm>
        <a:graphic>
          <a:graphicData uri="http://schemas.openxmlformats.org/presentationml/2006/ole">
            <p:oleObj spid="_x0000_s13315" name="Drawing" r:id="rId4" imgW="9441360" imgH="509004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ctrTitle"/>
          </p:nvPr>
        </p:nvSpPr>
        <p:spPr>
          <a:xfrm>
            <a:off x="0" y="152400"/>
            <a:ext cx="9144000" cy="685800"/>
          </a:xfrm>
        </p:spPr>
        <p:txBody>
          <a:bodyPr/>
          <a:lstStyle/>
          <a:p>
            <a:pPr eaLnBrk="1" hangingPunct="1"/>
            <a:r>
              <a:rPr lang="en-US" sz="2600" b="1" smtClean="0">
                <a:solidFill>
                  <a:srgbClr val="003399"/>
                </a:solidFill>
                <a:latin typeface="Tahoma" pitchFamily="34" charset="0"/>
              </a:rPr>
              <a:t>ONDERNEMINGSVORMEN EN FINANCIËLE ASPECTEN</a:t>
            </a:r>
          </a:p>
        </p:txBody>
      </p:sp>
      <p:sp>
        <p:nvSpPr>
          <p:cNvPr id="14341"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Producenten: opbouw omzet</a:t>
            </a:r>
          </a:p>
        </p:txBody>
      </p:sp>
      <p:sp>
        <p:nvSpPr>
          <p:cNvPr id="1434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14343"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14338" name="Object 6"/>
          <p:cNvGraphicFramePr>
            <a:graphicFrameLocks noChangeAspect="1"/>
          </p:cNvGraphicFramePr>
          <p:nvPr/>
        </p:nvGraphicFramePr>
        <p:xfrm>
          <a:off x="8594725" y="6388100"/>
          <a:ext cx="419100" cy="312738"/>
        </p:xfrm>
        <a:graphic>
          <a:graphicData uri="http://schemas.openxmlformats.org/presentationml/2006/ole">
            <p:oleObj spid="_x0000_s14338" name="Drawing" r:id="rId3" imgW="419040" imgH="312480" progId="Presentations.Drawing.16">
              <p:embed/>
            </p:oleObj>
          </a:graphicData>
        </a:graphic>
      </p:graphicFrame>
      <p:graphicFrame>
        <p:nvGraphicFramePr>
          <p:cNvPr id="14344" name="Object 8"/>
          <p:cNvGraphicFramePr>
            <a:graphicFrameLocks noChangeAspect="1"/>
          </p:cNvGraphicFramePr>
          <p:nvPr/>
        </p:nvGraphicFramePr>
        <p:xfrm>
          <a:off x="309563" y="1758950"/>
          <a:ext cx="8511392" cy="4489450"/>
        </p:xfrm>
        <a:graphic>
          <a:graphicData uri="http://schemas.openxmlformats.org/presentationml/2006/ole">
            <p:oleObj spid="_x0000_s14344" name="Drawing" r:id="rId4" imgW="9425880" imgH="496836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ctrTitle"/>
          </p:nvPr>
        </p:nvSpPr>
        <p:spPr>
          <a:xfrm>
            <a:off x="0" y="152400"/>
            <a:ext cx="9144000" cy="685800"/>
          </a:xfrm>
        </p:spPr>
        <p:txBody>
          <a:bodyPr/>
          <a:lstStyle/>
          <a:p>
            <a:pPr eaLnBrk="1" hangingPunct="1"/>
            <a:r>
              <a:rPr lang="en-US" sz="2600" b="1" smtClean="0">
                <a:solidFill>
                  <a:srgbClr val="003399"/>
                </a:solidFill>
                <a:latin typeface="Tahoma" pitchFamily="34" charset="0"/>
              </a:rPr>
              <a:t>ONDERNEMINGSVORMEN EN FINANCIËLE ASPECTEN</a:t>
            </a:r>
          </a:p>
        </p:txBody>
      </p:sp>
      <p:sp>
        <p:nvSpPr>
          <p:cNvPr id="15365"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Producenten: enige financi</a:t>
            </a:r>
            <a:r>
              <a:rPr lang="en-US" b="1" smtClean="0">
                <a:solidFill>
                  <a:srgbClr val="003399"/>
                </a:solidFill>
              </a:rPr>
              <a:t>ë</a:t>
            </a:r>
            <a:r>
              <a:rPr lang="en-US" b="1" smtClean="0">
                <a:solidFill>
                  <a:srgbClr val="003399"/>
                </a:solidFill>
                <a:latin typeface="Tahoma" pitchFamily="34" charset="0"/>
              </a:rPr>
              <a:t>le aspecten</a:t>
            </a:r>
          </a:p>
        </p:txBody>
      </p:sp>
      <p:sp>
        <p:nvSpPr>
          <p:cNvPr id="1536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15367"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15362" name="Object 6"/>
          <p:cNvGraphicFramePr>
            <a:graphicFrameLocks noChangeAspect="1"/>
          </p:cNvGraphicFramePr>
          <p:nvPr/>
        </p:nvGraphicFramePr>
        <p:xfrm>
          <a:off x="8594725" y="6388100"/>
          <a:ext cx="419100" cy="312738"/>
        </p:xfrm>
        <a:graphic>
          <a:graphicData uri="http://schemas.openxmlformats.org/presentationml/2006/ole">
            <p:oleObj spid="_x0000_s15362" name="Drawing" r:id="rId3" imgW="419040" imgH="312480" progId="Presentations.Drawing.16">
              <p:embed/>
            </p:oleObj>
          </a:graphicData>
        </a:graphic>
      </p:graphicFrame>
      <p:graphicFrame>
        <p:nvGraphicFramePr>
          <p:cNvPr id="15363" name="Object 8"/>
          <p:cNvGraphicFramePr>
            <a:graphicFrameLocks noChangeAspect="1"/>
          </p:cNvGraphicFramePr>
          <p:nvPr/>
        </p:nvGraphicFramePr>
        <p:xfrm>
          <a:off x="322263" y="1758950"/>
          <a:ext cx="8651875" cy="3902075"/>
        </p:xfrm>
        <a:graphic>
          <a:graphicData uri="http://schemas.openxmlformats.org/presentationml/2006/ole">
            <p:oleObj spid="_x0000_s15363" name="Drawing" r:id="rId4" imgW="9403200" imgH="423684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ctrTitle"/>
          </p:nvPr>
        </p:nvSpPr>
        <p:spPr>
          <a:xfrm>
            <a:off x="0" y="152400"/>
            <a:ext cx="9144000" cy="685800"/>
          </a:xfrm>
        </p:spPr>
        <p:txBody>
          <a:bodyPr/>
          <a:lstStyle/>
          <a:p>
            <a:pPr eaLnBrk="1" hangingPunct="1"/>
            <a:r>
              <a:rPr lang="en-US" sz="2600" b="1" smtClean="0">
                <a:solidFill>
                  <a:srgbClr val="003399"/>
                </a:solidFill>
                <a:latin typeface="Tahoma" pitchFamily="34" charset="0"/>
              </a:rPr>
              <a:t>ONDERNEMINGSVORMEN EN FINANCIËLE ASPECTEN</a:t>
            </a:r>
          </a:p>
        </p:txBody>
      </p:sp>
      <p:sp>
        <p:nvSpPr>
          <p:cNvPr id="16389"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Producenten: enige financi</a:t>
            </a:r>
            <a:r>
              <a:rPr lang="en-US" b="1" smtClean="0">
                <a:solidFill>
                  <a:srgbClr val="003399"/>
                </a:solidFill>
              </a:rPr>
              <a:t>ë</a:t>
            </a:r>
            <a:r>
              <a:rPr lang="en-US" b="1" smtClean="0">
                <a:solidFill>
                  <a:srgbClr val="003399"/>
                </a:solidFill>
                <a:latin typeface="Tahoma" pitchFamily="34" charset="0"/>
              </a:rPr>
              <a:t>le aspecten</a:t>
            </a:r>
          </a:p>
        </p:txBody>
      </p:sp>
      <p:sp>
        <p:nvSpPr>
          <p:cNvPr id="1639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16391"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16386" name="Object 6"/>
          <p:cNvGraphicFramePr>
            <a:graphicFrameLocks noChangeAspect="1"/>
          </p:cNvGraphicFramePr>
          <p:nvPr/>
        </p:nvGraphicFramePr>
        <p:xfrm>
          <a:off x="8594725" y="6388100"/>
          <a:ext cx="419100" cy="312738"/>
        </p:xfrm>
        <a:graphic>
          <a:graphicData uri="http://schemas.openxmlformats.org/presentationml/2006/ole">
            <p:oleObj spid="_x0000_s16386" name="Drawing" r:id="rId3" imgW="419040" imgH="312480" progId="Presentations.Drawing.16">
              <p:embed/>
            </p:oleObj>
          </a:graphicData>
        </a:graphic>
      </p:graphicFrame>
      <p:graphicFrame>
        <p:nvGraphicFramePr>
          <p:cNvPr id="16387" name="Object 9"/>
          <p:cNvGraphicFramePr>
            <a:graphicFrameLocks noChangeAspect="1"/>
          </p:cNvGraphicFramePr>
          <p:nvPr/>
        </p:nvGraphicFramePr>
        <p:xfrm>
          <a:off x="322263" y="1758950"/>
          <a:ext cx="8821737" cy="2198688"/>
        </p:xfrm>
        <a:graphic>
          <a:graphicData uri="http://schemas.openxmlformats.org/presentationml/2006/ole">
            <p:oleObj spid="_x0000_s16387" name="Drawing" r:id="rId4" imgW="9410760" imgH="233928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ctrTitle"/>
          </p:nvPr>
        </p:nvSpPr>
        <p:spPr>
          <a:xfrm>
            <a:off x="0" y="152400"/>
            <a:ext cx="9144000" cy="685800"/>
          </a:xfrm>
        </p:spPr>
        <p:txBody>
          <a:bodyPr/>
          <a:lstStyle/>
          <a:p>
            <a:pPr eaLnBrk="1" hangingPunct="1"/>
            <a:r>
              <a:rPr lang="en-US" sz="2600" b="1" smtClean="0">
                <a:solidFill>
                  <a:srgbClr val="003399"/>
                </a:solidFill>
                <a:latin typeface="Tahoma" pitchFamily="34" charset="0"/>
              </a:rPr>
              <a:t>ONDERNEMINGSVORMEN EN FINANCIËLE ASPECTEN</a:t>
            </a:r>
          </a:p>
        </p:txBody>
      </p:sp>
      <p:sp>
        <p:nvSpPr>
          <p:cNvPr id="17414"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Producenten: enige financi</a:t>
            </a:r>
            <a:r>
              <a:rPr lang="en-US" b="1" smtClean="0">
                <a:solidFill>
                  <a:srgbClr val="003399"/>
                </a:solidFill>
              </a:rPr>
              <a:t>ë</a:t>
            </a:r>
            <a:r>
              <a:rPr lang="en-US" b="1" smtClean="0">
                <a:solidFill>
                  <a:srgbClr val="003399"/>
                </a:solidFill>
                <a:latin typeface="Tahoma" pitchFamily="34" charset="0"/>
              </a:rPr>
              <a:t>le aspecten</a:t>
            </a:r>
          </a:p>
        </p:txBody>
      </p:sp>
      <p:sp>
        <p:nvSpPr>
          <p:cNvPr id="17415"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17416"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17410" name="Object 6"/>
          <p:cNvGraphicFramePr>
            <a:graphicFrameLocks noChangeAspect="1"/>
          </p:cNvGraphicFramePr>
          <p:nvPr/>
        </p:nvGraphicFramePr>
        <p:xfrm>
          <a:off x="8594725" y="6388100"/>
          <a:ext cx="419100" cy="312738"/>
        </p:xfrm>
        <a:graphic>
          <a:graphicData uri="http://schemas.openxmlformats.org/presentationml/2006/ole">
            <p:oleObj spid="_x0000_s17410" name="Drawing" r:id="rId3" imgW="419040" imgH="312480" progId="Presentations.Drawing.16">
              <p:embed/>
            </p:oleObj>
          </a:graphicData>
        </a:graphic>
      </p:graphicFrame>
      <p:graphicFrame>
        <p:nvGraphicFramePr>
          <p:cNvPr id="17411" name="Object 8"/>
          <p:cNvGraphicFramePr>
            <a:graphicFrameLocks noChangeAspect="1"/>
          </p:cNvGraphicFramePr>
          <p:nvPr/>
        </p:nvGraphicFramePr>
        <p:xfrm>
          <a:off x="322263" y="1758950"/>
          <a:ext cx="8821737" cy="2544763"/>
        </p:xfrm>
        <a:graphic>
          <a:graphicData uri="http://schemas.openxmlformats.org/presentationml/2006/ole">
            <p:oleObj spid="_x0000_s17411" name="Drawing" r:id="rId4" imgW="9448920" imgH="2720520" progId="Presentations.Drawing.16">
              <p:embed/>
            </p:oleObj>
          </a:graphicData>
        </a:graphic>
      </p:graphicFrame>
      <p:graphicFrame>
        <p:nvGraphicFramePr>
          <p:cNvPr id="17412" name="Object 9"/>
          <p:cNvGraphicFramePr>
            <a:graphicFrameLocks noChangeAspect="1"/>
          </p:cNvGraphicFramePr>
          <p:nvPr/>
        </p:nvGraphicFramePr>
        <p:xfrm>
          <a:off x="4419600" y="3960813"/>
          <a:ext cx="3870325" cy="2579687"/>
        </p:xfrm>
        <a:graphic>
          <a:graphicData uri="http://schemas.openxmlformats.org/presentationml/2006/ole">
            <p:oleObj spid="_x0000_s17412" name="Drawing" r:id="rId5" imgW="4343400" imgH="289548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type="ctrTitle"/>
          </p:nvPr>
        </p:nvSpPr>
        <p:spPr>
          <a:xfrm>
            <a:off x="0" y="152400"/>
            <a:ext cx="9144000" cy="685800"/>
          </a:xfrm>
        </p:spPr>
        <p:txBody>
          <a:bodyPr/>
          <a:lstStyle/>
          <a:p>
            <a:pPr eaLnBrk="1" hangingPunct="1"/>
            <a:r>
              <a:rPr lang="en-US" sz="2600" b="1" smtClean="0">
                <a:solidFill>
                  <a:srgbClr val="003399"/>
                </a:solidFill>
                <a:latin typeface="Tahoma" pitchFamily="34" charset="0"/>
              </a:rPr>
              <a:t>ONDERNEMINGSVORMEN EN FINANCIËLE ASPECTEN</a:t>
            </a:r>
          </a:p>
        </p:txBody>
      </p:sp>
      <p:sp>
        <p:nvSpPr>
          <p:cNvPr id="18437"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Producenten: enige financi</a:t>
            </a:r>
            <a:r>
              <a:rPr lang="en-US" b="1" smtClean="0">
                <a:solidFill>
                  <a:srgbClr val="003399"/>
                </a:solidFill>
              </a:rPr>
              <a:t>ë</a:t>
            </a:r>
            <a:r>
              <a:rPr lang="en-US" b="1" smtClean="0">
                <a:solidFill>
                  <a:srgbClr val="003399"/>
                </a:solidFill>
                <a:latin typeface="Tahoma" pitchFamily="34" charset="0"/>
              </a:rPr>
              <a:t>le aspecten</a:t>
            </a:r>
          </a:p>
        </p:txBody>
      </p:sp>
      <p:sp>
        <p:nvSpPr>
          <p:cNvPr id="1843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18439"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18434" name="Object 6"/>
          <p:cNvGraphicFramePr>
            <a:graphicFrameLocks noChangeAspect="1"/>
          </p:cNvGraphicFramePr>
          <p:nvPr/>
        </p:nvGraphicFramePr>
        <p:xfrm>
          <a:off x="8594725" y="6388100"/>
          <a:ext cx="419100" cy="312738"/>
        </p:xfrm>
        <a:graphic>
          <a:graphicData uri="http://schemas.openxmlformats.org/presentationml/2006/ole">
            <p:oleObj spid="_x0000_s18434" name="Drawing" r:id="rId3" imgW="419040" imgH="312480" progId="Presentations.Drawing.16">
              <p:embed/>
            </p:oleObj>
          </a:graphicData>
        </a:graphic>
      </p:graphicFrame>
      <p:graphicFrame>
        <p:nvGraphicFramePr>
          <p:cNvPr id="18435" name="Object 10"/>
          <p:cNvGraphicFramePr>
            <a:graphicFrameLocks noChangeAspect="1"/>
          </p:cNvGraphicFramePr>
          <p:nvPr/>
        </p:nvGraphicFramePr>
        <p:xfrm>
          <a:off x="322263" y="1758950"/>
          <a:ext cx="8821737" cy="4708525"/>
        </p:xfrm>
        <a:graphic>
          <a:graphicData uri="http://schemas.openxmlformats.org/presentationml/2006/ole">
            <p:oleObj spid="_x0000_s18435" name="Drawing" r:id="rId4" imgW="9342000" imgH="498348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noChangeArrowheads="1"/>
          </p:cNvSpPr>
          <p:nvPr>
            <p:ph type="ctrTitle"/>
          </p:nvPr>
        </p:nvSpPr>
        <p:spPr>
          <a:xfrm>
            <a:off x="0" y="152400"/>
            <a:ext cx="9144000" cy="685800"/>
          </a:xfrm>
        </p:spPr>
        <p:txBody>
          <a:bodyPr/>
          <a:lstStyle/>
          <a:p>
            <a:pPr eaLnBrk="1" hangingPunct="1"/>
            <a:r>
              <a:rPr lang="en-US" sz="2600" b="1" smtClean="0">
                <a:solidFill>
                  <a:srgbClr val="003399"/>
                </a:solidFill>
                <a:latin typeface="Tahoma" pitchFamily="34" charset="0"/>
              </a:rPr>
              <a:t>ONDERNEMINGSVORMEN EN FINANCIËLE ASPECTEN</a:t>
            </a:r>
          </a:p>
        </p:txBody>
      </p:sp>
      <p:sp>
        <p:nvSpPr>
          <p:cNvPr id="19461"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Producenten: enige financi</a:t>
            </a:r>
            <a:r>
              <a:rPr lang="en-US" b="1" smtClean="0">
                <a:solidFill>
                  <a:srgbClr val="003399"/>
                </a:solidFill>
              </a:rPr>
              <a:t>ë</a:t>
            </a:r>
            <a:r>
              <a:rPr lang="en-US" b="1" smtClean="0">
                <a:solidFill>
                  <a:srgbClr val="003399"/>
                </a:solidFill>
                <a:latin typeface="Tahoma" pitchFamily="34" charset="0"/>
              </a:rPr>
              <a:t>le aspecten</a:t>
            </a:r>
          </a:p>
        </p:txBody>
      </p:sp>
      <p:sp>
        <p:nvSpPr>
          <p:cNvPr id="1946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19463"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19458" name="Object 6"/>
          <p:cNvGraphicFramePr>
            <a:graphicFrameLocks noChangeAspect="1"/>
          </p:cNvGraphicFramePr>
          <p:nvPr/>
        </p:nvGraphicFramePr>
        <p:xfrm>
          <a:off x="8594725" y="6388100"/>
          <a:ext cx="419100" cy="312738"/>
        </p:xfrm>
        <a:graphic>
          <a:graphicData uri="http://schemas.openxmlformats.org/presentationml/2006/ole">
            <p:oleObj spid="_x0000_s19458" name="Drawing" r:id="rId3" imgW="419040" imgH="312480" progId="Presentations.Drawing.16">
              <p:embed/>
            </p:oleObj>
          </a:graphicData>
        </a:graphic>
      </p:graphicFrame>
      <p:graphicFrame>
        <p:nvGraphicFramePr>
          <p:cNvPr id="19459" name="Object 10"/>
          <p:cNvGraphicFramePr>
            <a:graphicFrameLocks noChangeAspect="1"/>
          </p:cNvGraphicFramePr>
          <p:nvPr/>
        </p:nvGraphicFramePr>
        <p:xfrm>
          <a:off x="322263" y="1758950"/>
          <a:ext cx="8821737" cy="4694238"/>
        </p:xfrm>
        <a:graphic>
          <a:graphicData uri="http://schemas.openxmlformats.org/presentationml/2006/ole">
            <p:oleObj spid="_x0000_s19459" name="Drawing" r:id="rId4" imgW="9372600" imgH="498348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ctrTitle"/>
          </p:nvPr>
        </p:nvSpPr>
        <p:spPr>
          <a:xfrm>
            <a:off x="0" y="152400"/>
            <a:ext cx="9144000" cy="685800"/>
          </a:xfrm>
        </p:spPr>
        <p:txBody>
          <a:bodyPr/>
          <a:lstStyle/>
          <a:p>
            <a:pPr eaLnBrk="1" hangingPunct="1"/>
            <a:r>
              <a:rPr lang="en-US" sz="2600" b="1" smtClean="0">
                <a:solidFill>
                  <a:srgbClr val="003399"/>
                </a:solidFill>
                <a:latin typeface="Tahoma" pitchFamily="34" charset="0"/>
              </a:rPr>
              <a:t>ONDERNEMINGSVORMEN EN FINANCIËLE ASPECTEN</a:t>
            </a:r>
          </a:p>
        </p:txBody>
      </p:sp>
      <p:sp>
        <p:nvSpPr>
          <p:cNvPr id="2053"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Producenten: indeling</a:t>
            </a:r>
          </a:p>
        </p:txBody>
      </p:sp>
      <p:sp>
        <p:nvSpPr>
          <p:cNvPr id="205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2055" name="Text Box 8"/>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2050" name="Object 12"/>
          <p:cNvGraphicFramePr>
            <a:graphicFrameLocks noChangeAspect="1"/>
          </p:cNvGraphicFramePr>
          <p:nvPr/>
        </p:nvGraphicFramePr>
        <p:xfrm>
          <a:off x="8594725" y="6388100"/>
          <a:ext cx="419100" cy="312738"/>
        </p:xfrm>
        <a:graphic>
          <a:graphicData uri="http://schemas.openxmlformats.org/presentationml/2006/ole">
            <p:oleObj spid="_x0000_s2050" name="Drawing" r:id="rId3" imgW="419040" imgH="312480" progId="Presentations.Drawing.16">
              <p:embed/>
            </p:oleObj>
          </a:graphicData>
        </a:graphic>
      </p:graphicFrame>
      <p:graphicFrame>
        <p:nvGraphicFramePr>
          <p:cNvPr id="2051" name="Object 18"/>
          <p:cNvGraphicFramePr>
            <a:graphicFrameLocks noChangeAspect="1"/>
          </p:cNvGraphicFramePr>
          <p:nvPr/>
        </p:nvGraphicFramePr>
        <p:xfrm>
          <a:off x="322263" y="1758950"/>
          <a:ext cx="8821737" cy="2957513"/>
        </p:xfrm>
        <a:graphic>
          <a:graphicData uri="http://schemas.openxmlformats.org/presentationml/2006/ole">
            <p:oleObj spid="_x0000_s2051" name="Drawing" r:id="rId4" imgW="9425880" imgH="315468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p:cNvSpPr>
            <a:spLocks noGrp="1" noChangeArrowheads="1"/>
          </p:cNvSpPr>
          <p:nvPr>
            <p:ph type="ctrTitle"/>
          </p:nvPr>
        </p:nvSpPr>
        <p:spPr>
          <a:xfrm>
            <a:off x="0" y="152400"/>
            <a:ext cx="9144000" cy="685800"/>
          </a:xfrm>
        </p:spPr>
        <p:txBody>
          <a:bodyPr/>
          <a:lstStyle/>
          <a:p>
            <a:pPr eaLnBrk="1" hangingPunct="1"/>
            <a:r>
              <a:rPr lang="en-US" sz="2600" b="1" smtClean="0">
                <a:solidFill>
                  <a:srgbClr val="003399"/>
                </a:solidFill>
                <a:latin typeface="Tahoma" pitchFamily="34" charset="0"/>
              </a:rPr>
              <a:t>ONDERNEMINGSVORMEN EN FINANCIËLE ASPECTEN</a:t>
            </a:r>
          </a:p>
        </p:txBody>
      </p:sp>
      <p:sp>
        <p:nvSpPr>
          <p:cNvPr id="20485"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Producenten: voorbeeld balans</a:t>
            </a:r>
          </a:p>
        </p:txBody>
      </p:sp>
      <p:sp>
        <p:nvSpPr>
          <p:cNvPr id="2048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20487"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20482" name="Object 6"/>
          <p:cNvGraphicFramePr>
            <a:graphicFrameLocks noChangeAspect="1"/>
          </p:cNvGraphicFramePr>
          <p:nvPr/>
        </p:nvGraphicFramePr>
        <p:xfrm>
          <a:off x="8594725" y="6388100"/>
          <a:ext cx="419100" cy="312738"/>
        </p:xfrm>
        <a:graphic>
          <a:graphicData uri="http://schemas.openxmlformats.org/presentationml/2006/ole">
            <p:oleObj spid="_x0000_s20482" name="Drawing" r:id="rId3" imgW="419040" imgH="312480" progId="Presentations.Drawing.16">
              <p:embed/>
            </p:oleObj>
          </a:graphicData>
        </a:graphic>
      </p:graphicFrame>
      <p:graphicFrame>
        <p:nvGraphicFramePr>
          <p:cNvPr id="20483" name="Object 8"/>
          <p:cNvGraphicFramePr>
            <a:graphicFrameLocks noChangeAspect="1"/>
          </p:cNvGraphicFramePr>
          <p:nvPr/>
        </p:nvGraphicFramePr>
        <p:xfrm>
          <a:off x="1231900" y="1758950"/>
          <a:ext cx="6604000" cy="5006975"/>
        </p:xfrm>
        <a:graphic>
          <a:graphicData uri="http://schemas.openxmlformats.org/presentationml/2006/ole">
            <p:oleObj spid="_x0000_s20483" name="Drawing" r:id="rId4" imgW="6873120" imgH="521208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noChangeArrowheads="1"/>
          </p:cNvSpPr>
          <p:nvPr>
            <p:ph type="ctrTitle"/>
          </p:nvPr>
        </p:nvSpPr>
        <p:spPr>
          <a:xfrm>
            <a:off x="0" y="152400"/>
            <a:ext cx="9144000" cy="685800"/>
          </a:xfrm>
        </p:spPr>
        <p:txBody>
          <a:bodyPr/>
          <a:lstStyle/>
          <a:p>
            <a:pPr eaLnBrk="1" hangingPunct="1"/>
            <a:r>
              <a:rPr lang="en-US" sz="2600" b="1" smtClean="0">
                <a:solidFill>
                  <a:srgbClr val="003399"/>
                </a:solidFill>
                <a:latin typeface="Tahoma" pitchFamily="34" charset="0"/>
              </a:rPr>
              <a:t>ONDERNEMINGSVORMEN EN FINANCIËLE ASPECTEN</a:t>
            </a:r>
          </a:p>
        </p:txBody>
      </p:sp>
      <p:sp>
        <p:nvSpPr>
          <p:cNvPr id="21509"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Producenten: voorbeeld resultatenrekening</a:t>
            </a:r>
          </a:p>
        </p:txBody>
      </p:sp>
      <p:sp>
        <p:nvSpPr>
          <p:cNvPr id="2151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21511"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21506" name="Object 6"/>
          <p:cNvGraphicFramePr>
            <a:graphicFrameLocks noChangeAspect="1"/>
          </p:cNvGraphicFramePr>
          <p:nvPr/>
        </p:nvGraphicFramePr>
        <p:xfrm>
          <a:off x="8594725" y="6388100"/>
          <a:ext cx="419100" cy="312738"/>
        </p:xfrm>
        <a:graphic>
          <a:graphicData uri="http://schemas.openxmlformats.org/presentationml/2006/ole">
            <p:oleObj spid="_x0000_s21506" name="Drawing" r:id="rId3" imgW="419040" imgH="312480" progId="Presentations.Drawing.16">
              <p:embed/>
            </p:oleObj>
          </a:graphicData>
        </a:graphic>
      </p:graphicFrame>
      <p:graphicFrame>
        <p:nvGraphicFramePr>
          <p:cNvPr id="21507" name="Object 8"/>
          <p:cNvGraphicFramePr>
            <a:graphicFrameLocks noChangeAspect="1"/>
          </p:cNvGraphicFramePr>
          <p:nvPr/>
        </p:nvGraphicFramePr>
        <p:xfrm>
          <a:off x="1536700" y="1758950"/>
          <a:ext cx="6346825" cy="4694238"/>
        </p:xfrm>
        <a:graphic>
          <a:graphicData uri="http://schemas.openxmlformats.org/presentationml/2006/ole">
            <p:oleObj spid="_x0000_s21507" name="Drawing" r:id="rId4" imgW="6347520" imgH="469404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Rectangle 2"/>
          <p:cNvSpPr>
            <a:spLocks noGrp="1" noChangeArrowheads="1"/>
          </p:cNvSpPr>
          <p:nvPr>
            <p:ph type="ctrTitle"/>
          </p:nvPr>
        </p:nvSpPr>
        <p:spPr>
          <a:xfrm>
            <a:off x="0" y="152400"/>
            <a:ext cx="9144000" cy="685800"/>
          </a:xfrm>
        </p:spPr>
        <p:txBody>
          <a:bodyPr/>
          <a:lstStyle/>
          <a:p>
            <a:pPr eaLnBrk="1" hangingPunct="1"/>
            <a:r>
              <a:rPr lang="en-US" sz="2600" b="1" smtClean="0">
                <a:solidFill>
                  <a:srgbClr val="003399"/>
                </a:solidFill>
                <a:latin typeface="Tahoma" pitchFamily="34" charset="0"/>
              </a:rPr>
              <a:t>ONDERNEMINGSVORMEN EN FINANCIËLE ASPECTEN</a:t>
            </a:r>
          </a:p>
        </p:txBody>
      </p:sp>
      <p:sp>
        <p:nvSpPr>
          <p:cNvPr id="22534"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Producenten: voorbeeld resultatenrekening</a:t>
            </a:r>
          </a:p>
        </p:txBody>
      </p:sp>
      <p:sp>
        <p:nvSpPr>
          <p:cNvPr id="22535"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22536"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22530" name="Object 6"/>
          <p:cNvGraphicFramePr>
            <a:graphicFrameLocks noChangeAspect="1"/>
          </p:cNvGraphicFramePr>
          <p:nvPr/>
        </p:nvGraphicFramePr>
        <p:xfrm>
          <a:off x="8594725" y="6388100"/>
          <a:ext cx="419100" cy="312738"/>
        </p:xfrm>
        <a:graphic>
          <a:graphicData uri="http://schemas.openxmlformats.org/presentationml/2006/ole">
            <p:oleObj spid="_x0000_s22530" name="Drawing" r:id="rId3" imgW="419040" imgH="312480" progId="Presentations.Drawing.16">
              <p:embed/>
            </p:oleObj>
          </a:graphicData>
        </a:graphic>
      </p:graphicFrame>
      <p:graphicFrame>
        <p:nvGraphicFramePr>
          <p:cNvPr id="22531" name="Object 8"/>
          <p:cNvGraphicFramePr>
            <a:graphicFrameLocks noChangeAspect="1"/>
          </p:cNvGraphicFramePr>
          <p:nvPr/>
        </p:nvGraphicFramePr>
        <p:xfrm>
          <a:off x="322263" y="1758950"/>
          <a:ext cx="8821737" cy="444500"/>
        </p:xfrm>
        <a:graphic>
          <a:graphicData uri="http://schemas.openxmlformats.org/presentationml/2006/ole">
            <p:oleObj spid="_x0000_s22531" name="Drawing" r:id="rId4" imgW="9372600" imgH="464760" progId="Presentations.Drawing.16">
              <p:embed/>
            </p:oleObj>
          </a:graphicData>
        </a:graphic>
      </p:graphicFrame>
      <p:graphicFrame>
        <p:nvGraphicFramePr>
          <p:cNvPr id="22532" name="Object 9"/>
          <p:cNvGraphicFramePr>
            <a:graphicFrameLocks noChangeAspect="1"/>
          </p:cNvGraphicFramePr>
          <p:nvPr/>
        </p:nvGraphicFramePr>
        <p:xfrm>
          <a:off x="777875" y="2366963"/>
          <a:ext cx="7970838" cy="3400425"/>
        </p:xfrm>
        <a:graphic>
          <a:graphicData uri="http://schemas.openxmlformats.org/presentationml/2006/ole">
            <p:oleObj spid="_x0000_s22532" name="Drawing" r:id="rId5" imgW="9128880" imgH="389376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ctrTitle"/>
          </p:nvPr>
        </p:nvSpPr>
        <p:spPr>
          <a:xfrm>
            <a:off x="0" y="152400"/>
            <a:ext cx="9144000" cy="685800"/>
          </a:xfrm>
        </p:spPr>
        <p:txBody>
          <a:bodyPr/>
          <a:lstStyle/>
          <a:p>
            <a:pPr eaLnBrk="1" hangingPunct="1"/>
            <a:r>
              <a:rPr lang="en-US" sz="2600" b="1" smtClean="0">
                <a:solidFill>
                  <a:srgbClr val="003399"/>
                </a:solidFill>
                <a:latin typeface="Tahoma" pitchFamily="34" charset="0"/>
              </a:rPr>
              <a:t>ONDERNEMINGSVORMEN EN FINANCIËLE ASPECTEN</a:t>
            </a:r>
          </a:p>
        </p:txBody>
      </p:sp>
      <p:sp>
        <p:nvSpPr>
          <p:cNvPr id="23556"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Kostenverloop monopolist / monop.concur.</a:t>
            </a:r>
            <a:endParaRPr lang="en-US" sz="2400" b="1" smtClean="0">
              <a:solidFill>
                <a:srgbClr val="003399"/>
              </a:solidFill>
              <a:latin typeface="Tahoma" pitchFamily="34" charset="0"/>
            </a:endParaRPr>
          </a:p>
        </p:txBody>
      </p:sp>
      <p:sp>
        <p:nvSpPr>
          <p:cNvPr id="23557"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23558"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23554" name="Object 6"/>
          <p:cNvGraphicFramePr>
            <a:graphicFrameLocks noChangeAspect="1"/>
          </p:cNvGraphicFramePr>
          <p:nvPr/>
        </p:nvGraphicFramePr>
        <p:xfrm>
          <a:off x="8594725" y="6388100"/>
          <a:ext cx="419100" cy="312738"/>
        </p:xfrm>
        <a:graphic>
          <a:graphicData uri="http://schemas.openxmlformats.org/presentationml/2006/ole">
            <p:oleObj spid="_x0000_s23554" name="Drawing" r:id="rId3" imgW="419040" imgH="312480" progId="Presentations.Drawing.16">
              <p:embed/>
            </p:oleObj>
          </a:graphicData>
        </a:graphic>
      </p:graphicFrame>
      <p:pic>
        <p:nvPicPr>
          <p:cNvPr id="23559" name="Picture 11"/>
          <p:cNvPicPr>
            <a:picLocks noChangeAspect="1" noChangeArrowheads="1"/>
          </p:cNvPicPr>
          <p:nvPr/>
        </p:nvPicPr>
        <p:blipFill>
          <a:blip r:embed="rId4"/>
          <a:srcRect/>
          <a:stretch>
            <a:fillRect/>
          </a:stretch>
        </p:blipFill>
        <p:spPr bwMode="auto">
          <a:xfrm>
            <a:off x="1181100" y="1758950"/>
            <a:ext cx="6675438" cy="487045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ctrTitle"/>
          </p:nvPr>
        </p:nvSpPr>
        <p:spPr>
          <a:xfrm>
            <a:off x="0" y="152400"/>
            <a:ext cx="9144000" cy="685800"/>
          </a:xfrm>
        </p:spPr>
        <p:txBody>
          <a:bodyPr/>
          <a:lstStyle/>
          <a:p>
            <a:pPr eaLnBrk="1" hangingPunct="1"/>
            <a:r>
              <a:rPr lang="en-US" sz="2600" b="1" smtClean="0">
                <a:solidFill>
                  <a:srgbClr val="003399"/>
                </a:solidFill>
                <a:latin typeface="Tahoma" pitchFamily="34" charset="0"/>
              </a:rPr>
              <a:t>ONDERNEMINGSVORMEN EN FINANCIËLE ASPECTEN</a:t>
            </a:r>
          </a:p>
        </p:txBody>
      </p:sp>
      <p:sp>
        <p:nvSpPr>
          <p:cNvPr id="24580"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Kostenverloop monopolist / monop.concur.</a:t>
            </a:r>
            <a:endParaRPr lang="en-US" sz="2400" b="1" smtClean="0">
              <a:solidFill>
                <a:srgbClr val="003399"/>
              </a:solidFill>
              <a:latin typeface="Tahoma" pitchFamily="34" charset="0"/>
            </a:endParaRPr>
          </a:p>
        </p:txBody>
      </p:sp>
      <p:sp>
        <p:nvSpPr>
          <p:cNvPr id="24581"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24582"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24578" name="Object 6"/>
          <p:cNvGraphicFramePr>
            <a:graphicFrameLocks noChangeAspect="1"/>
          </p:cNvGraphicFramePr>
          <p:nvPr/>
        </p:nvGraphicFramePr>
        <p:xfrm>
          <a:off x="8594725" y="6388100"/>
          <a:ext cx="419100" cy="312738"/>
        </p:xfrm>
        <a:graphic>
          <a:graphicData uri="http://schemas.openxmlformats.org/presentationml/2006/ole">
            <p:oleObj spid="_x0000_s24578" name="Drawing" r:id="rId3" imgW="419040" imgH="312480" progId="Presentations.Drawing.16">
              <p:embed/>
            </p:oleObj>
          </a:graphicData>
        </a:graphic>
      </p:graphicFrame>
      <p:pic>
        <p:nvPicPr>
          <p:cNvPr id="24583" name="Picture 8"/>
          <p:cNvPicPr>
            <a:picLocks noChangeAspect="1" noChangeArrowheads="1"/>
          </p:cNvPicPr>
          <p:nvPr/>
        </p:nvPicPr>
        <p:blipFill>
          <a:blip r:embed="rId4"/>
          <a:srcRect/>
          <a:stretch>
            <a:fillRect/>
          </a:stretch>
        </p:blipFill>
        <p:spPr bwMode="auto">
          <a:xfrm>
            <a:off x="1143000" y="1758950"/>
            <a:ext cx="6719888" cy="490855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ctrTitle"/>
          </p:nvPr>
        </p:nvSpPr>
        <p:spPr>
          <a:xfrm>
            <a:off x="0" y="152400"/>
            <a:ext cx="9144000" cy="685800"/>
          </a:xfrm>
        </p:spPr>
        <p:txBody>
          <a:bodyPr/>
          <a:lstStyle/>
          <a:p>
            <a:pPr eaLnBrk="1" hangingPunct="1"/>
            <a:r>
              <a:rPr lang="en-US" sz="2600" b="1" smtClean="0">
                <a:solidFill>
                  <a:srgbClr val="003399"/>
                </a:solidFill>
                <a:latin typeface="Tahoma" pitchFamily="34" charset="0"/>
              </a:rPr>
              <a:t>ONDERNEMINGSVORMEN EN FINANCIËLE ASPECTEN</a:t>
            </a:r>
          </a:p>
        </p:txBody>
      </p:sp>
      <p:sp>
        <p:nvSpPr>
          <p:cNvPr id="25604"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Kostenverloop monopolist / monop.concur.</a:t>
            </a:r>
            <a:endParaRPr lang="en-US" sz="2400" b="1" smtClean="0">
              <a:solidFill>
                <a:srgbClr val="003399"/>
              </a:solidFill>
              <a:latin typeface="Tahoma" pitchFamily="34" charset="0"/>
            </a:endParaRPr>
          </a:p>
        </p:txBody>
      </p:sp>
      <p:sp>
        <p:nvSpPr>
          <p:cNvPr id="25605"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25606"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25602" name="Object 6"/>
          <p:cNvGraphicFramePr>
            <a:graphicFrameLocks noChangeAspect="1"/>
          </p:cNvGraphicFramePr>
          <p:nvPr/>
        </p:nvGraphicFramePr>
        <p:xfrm>
          <a:off x="8594725" y="6388100"/>
          <a:ext cx="419100" cy="312738"/>
        </p:xfrm>
        <a:graphic>
          <a:graphicData uri="http://schemas.openxmlformats.org/presentationml/2006/ole">
            <p:oleObj spid="_x0000_s25602" name="Drawing" r:id="rId3" imgW="419040" imgH="312480" progId="Presentations.Drawing.16">
              <p:embed/>
            </p:oleObj>
          </a:graphicData>
        </a:graphic>
      </p:graphicFrame>
      <p:pic>
        <p:nvPicPr>
          <p:cNvPr id="25607" name="Picture 3"/>
          <p:cNvPicPr>
            <a:picLocks noChangeAspect="1" noChangeArrowheads="1"/>
          </p:cNvPicPr>
          <p:nvPr/>
        </p:nvPicPr>
        <p:blipFill>
          <a:blip r:embed="rId4"/>
          <a:srcRect/>
          <a:stretch>
            <a:fillRect/>
          </a:stretch>
        </p:blipFill>
        <p:spPr bwMode="auto">
          <a:xfrm>
            <a:off x="1143000" y="1758950"/>
            <a:ext cx="6723063" cy="490855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
          <p:cNvSpPr>
            <a:spLocks noGrp="1" noChangeArrowheads="1"/>
          </p:cNvSpPr>
          <p:nvPr>
            <p:ph type="ctrTitle"/>
          </p:nvPr>
        </p:nvSpPr>
        <p:spPr>
          <a:xfrm>
            <a:off x="0" y="152400"/>
            <a:ext cx="9144000" cy="685800"/>
          </a:xfrm>
        </p:spPr>
        <p:txBody>
          <a:bodyPr/>
          <a:lstStyle/>
          <a:p>
            <a:pPr eaLnBrk="1" hangingPunct="1"/>
            <a:r>
              <a:rPr lang="en-US" sz="2600" b="1" smtClean="0">
                <a:solidFill>
                  <a:srgbClr val="003399"/>
                </a:solidFill>
                <a:latin typeface="Tahoma" pitchFamily="34" charset="0"/>
              </a:rPr>
              <a:t>ONDERNEMINGSVORMEN EN FINANCIËLE ASPECTEN</a:t>
            </a:r>
          </a:p>
        </p:txBody>
      </p:sp>
      <p:sp>
        <p:nvSpPr>
          <p:cNvPr id="26629"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Producenten: kostenverloop</a:t>
            </a:r>
            <a:endParaRPr lang="en-US" sz="2400" b="1" smtClean="0">
              <a:solidFill>
                <a:srgbClr val="003399"/>
              </a:solidFill>
              <a:latin typeface="Tahoma" pitchFamily="34" charset="0"/>
            </a:endParaRPr>
          </a:p>
        </p:txBody>
      </p:sp>
      <p:sp>
        <p:nvSpPr>
          <p:cNvPr id="2663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26631"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26626" name="Object 6"/>
          <p:cNvGraphicFramePr>
            <a:graphicFrameLocks noChangeAspect="1"/>
          </p:cNvGraphicFramePr>
          <p:nvPr/>
        </p:nvGraphicFramePr>
        <p:xfrm>
          <a:off x="8594725" y="6388100"/>
          <a:ext cx="419100" cy="312738"/>
        </p:xfrm>
        <a:graphic>
          <a:graphicData uri="http://schemas.openxmlformats.org/presentationml/2006/ole">
            <p:oleObj spid="_x0000_s26626" name="Drawing" r:id="rId3" imgW="419040" imgH="312480" progId="Presentations.Drawing.16">
              <p:embed/>
            </p:oleObj>
          </a:graphicData>
        </a:graphic>
      </p:graphicFrame>
      <p:graphicFrame>
        <p:nvGraphicFramePr>
          <p:cNvPr id="26627" name="Object 3"/>
          <p:cNvGraphicFramePr>
            <a:graphicFrameLocks noChangeAspect="1"/>
          </p:cNvGraphicFramePr>
          <p:nvPr/>
        </p:nvGraphicFramePr>
        <p:xfrm>
          <a:off x="322263" y="1758950"/>
          <a:ext cx="8521700" cy="4832350"/>
        </p:xfrm>
        <a:graphic>
          <a:graphicData uri="http://schemas.openxmlformats.org/presentationml/2006/ole">
            <p:oleObj spid="_x0000_s26627" name="Drawing" r:id="rId4" imgW="9479160" imgH="53722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a:spLocks noGrp="1" noChangeArrowheads="1"/>
          </p:cNvSpPr>
          <p:nvPr>
            <p:ph type="ctrTitle"/>
          </p:nvPr>
        </p:nvSpPr>
        <p:spPr>
          <a:xfrm>
            <a:off x="0" y="152400"/>
            <a:ext cx="9144000" cy="685800"/>
          </a:xfrm>
        </p:spPr>
        <p:txBody>
          <a:bodyPr/>
          <a:lstStyle/>
          <a:p>
            <a:pPr eaLnBrk="1" hangingPunct="1"/>
            <a:r>
              <a:rPr lang="en-US" sz="2600" b="1" smtClean="0">
                <a:solidFill>
                  <a:srgbClr val="003399"/>
                </a:solidFill>
                <a:latin typeface="Tahoma" pitchFamily="34" charset="0"/>
              </a:rPr>
              <a:t>ONDERNEMINGSVORMEN EN FINANCIËLE ASPECTEN</a:t>
            </a:r>
          </a:p>
        </p:txBody>
      </p:sp>
      <p:sp>
        <p:nvSpPr>
          <p:cNvPr id="27653"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Producenten: kostenverloop</a:t>
            </a:r>
            <a:endParaRPr lang="en-US" sz="2400" b="1" smtClean="0">
              <a:solidFill>
                <a:srgbClr val="003399"/>
              </a:solidFill>
              <a:latin typeface="Tahoma" pitchFamily="34" charset="0"/>
            </a:endParaRPr>
          </a:p>
        </p:txBody>
      </p:sp>
      <p:sp>
        <p:nvSpPr>
          <p:cNvPr id="2765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27655"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27650" name="Object 6"/>
          <p:cNvGraphicFramePr>
            <a:graphicFrameLocks noChangeAspect="1"/>
          </p:cNvGraphicFramePr>
          <p:nvPr/>
        </p:nvGraphicFramePr>
        <p:xfrm>
          <a:off x="8594725" y="6388100"/>
          <a:ext cx="419100" cy="312738"/>
        </p:xfrm>
        <a:graphic>
          <a:graphicData uri="http://schemas.openxmlformats.org/presentationml/2006/ole">
            <p:oleObj spid="_x0000_s27650" name="Drawing" r:id="rId3" imgW="419040" imgH="312480" progId="Presentations.Drawing.16">
              <p:embed/>
            </p:oleObj>
          </a:graphicData>
        </a:graphic>
      </p:graphicFrame>
      <p:graphicFrame>
        <p:nvGraphicFramePr>
          <p:cNvPr id="27651" name="Object 4"/>
          <p:cNvGraphicFramePr>
            <a:graphicFrameLocks noChangeAspect="1"/>
          </p:cNvGraphicFramePr>
          <p:nvPr/>
        </p:nvGraphicFramePr>
        <p:xfrm>
          <a:off x="1676400" y="1758950"/>
          <a:ext cx="5905500" cy="4930775"/>
        </p:xfrm>
        <a:graphic>
          <a:graphicData uri="http://schemas.openxmlformats.org/presentationml/2006/ole">
            <p:oleObj spid="_x0000_s27651" name="Drawing" r:id="rId4" imgW="5905440" imgH="49302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2"/>
          <p:cNvSpPr>
            <a:spLocks noGrp="1" noChangeArrowheads="1"/>
          </p:cNvSpPr>
          <p:nvPr>
            <p:ph type="ctrTitle"/>
          </p:nvPr>
        </p:nvSpPr>
        <p:spPr>
          <a:xfrm>
            <a:off x="0" y="152400"/>
            <a:ext cx="9144000" cy="685800"/>
          </a:xfrm>
        </p:spPr>
        <p:txBody>
          <a:bodyPr/>
          <a:lstStyle/>
          <a:p>
            <a:pPr eaLnBrk="1" hangingPunct="1"/>
            <a:r>
              <a:rPr lang="en-US" sz="2600" b="1" smtClean="0">
                <a:solidFill>
                  <a:srgbClr val="003399"/>
                </a:solidFill>
                <a:latin typeface="Tahoma" pitchFamily="34" charset="0"/>
              </a:rPr>
              <a:t>ONDERNEMINGSVORMEN EN FINANCIËLE ASPECTEN</a:t>
            </a:r>
          </a:p>
        </p:txBody>
      </p:sp>
      <p:sp>
        <p:nvSpPr>
          <p:cNvPr id="28677"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Producenten: kostenverloop</a:t>
            </a:r>
            <a:endParaRPr lang="en-US" sz="2400" b="1" smtClean="0">
              <a:solidFill>
                <a:srgbClr val="003399"/>
              </a:solidFill>
              <a:latin typeface="Tahoma" pitchFamily="34" charset="0"/>
            </a:endParaRPr>
          </a:p>
        </p:txBody>
      </p:sp>
      <p:sp>
        <p:nvSpPr>
          <p:cNvPr id="2867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28679"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28674" name="Object 6"/>
          <p:cNvGraphicFramePr>
            <a:graphicFrameLocks noChangeAspect="1"/>
          </p:cNvGraphicFramePr>
          <p:nvPr/>
        </p:nvGraphicFramePr>
        <p:xfrm>
          <a:off x="8594725" y="6388100"/>
          <a:ext cx="419100" cy="312738"/>
        </p:xfrm>
        <a:graphic>
          <a:graphicData uri="http://schemas.openxmlformats.org/presentationml/2006/ole">
            <p:oleObj spid="_x0000_s28674" name="Drawing" r:id="rId3" imgW="419040" imgH="312480" progId="Presentations.Drawing.16">
              <p:embed/>
            </p:oleObj>
          </a:graphicData>
        </a:graphic>
      </p:graphicFrame>
      <p:graphicFrame>
        <p:nvGraphicFramePr>
          <p:cNvPr id="28675" name="Object 4"/>
          <p:cNvGraphicFramePr>
            <a:graphicFrameLocks noChangeAspect="1"/>
          </p:cNvGraphicFramePr>
          <p:nvPr/>
        </p:nvGraphicFramePr>
        <p:xfrm>
          <a:off x="322263" y="1758950"/>
          <a:ext cx="8604250" cy="4298950"/>
        </p:xfrm>
        <a:graphic>
          <a:graphicData uri="http://schemas.openxmlformats.org/presentationml/2006/ole">
            <p:oleObj spid="_x0000_s28675" name="Drawing" r:id="rId4" imgW="9479160" imgH="473220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ctrTitle"/>
          </p:nvPr>
        </p:nvSpPr>
        <p:spPr>
          <a:xfrm>
            <a:off x="0" y="152400"/>
            <a:ext cx="9144000" cy="685800"/>
          </a:xfrm>
        </p:spPr>
        <p:txBody>
          <a:bodyPr/>
          <a:lstStyle/>
          <a:p>
            <a:pPr eaLnBrk="1" hangingPunct="1"/>
            <a:r>
              <a:rPr lang="en-US" sz="2600" b="1" smtClean="0">
                <a:solidFill>
                  <a:srgbClr val="003399"/>
                </a:solidFill>
                <a:latin typeface="Tahoma" pitchFamily="34" charset="0"/>
              </a:rPr>
              <a:t>ONDERNEMINGSVORMEN EN FINANCIËLE ASPECTEN</a:t>
            </a:r>
          </a:p>
        </p:txBody>
      </p:sp>
      <p:sp>
        <p:nvSpPr>
          <p:cNvPr id="29701"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Producenten: kostenverloop</a:t>
            </a:r>
            <a:endParaRPr lang="en-US" sz="2400" b="1" smtClean="0">
              <a:solidFill>
                <a:srgbClr val="003399"/>
              </a:solidFill>
              <a:latin typeface="Tahoma" pitchFamily="34" charset="0"/>
            </a:endParaRPr>
          </a:p>
        </p:txBody>
      </p:sp>
      <p:sp>
        <p:nvSpPr>
          <p:cNvPr id="2970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29703"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29698" name="Object 6"/>
          <p:cNvGraphicFramePr>
            <a:graphicFrameLocks noChangeAspect="1"/>
          </p:cNvGraphicFramePr>
          <p:nvPr/>
        </p:nvGraphicFramePr>
        <p:xfrm>
          <a:off x="8594725" y="6388100"/>
          <a:ext cx="419100" cy="312738"/>
        </p:xfrm>
        <a:graphic>
          <a:graphicData uri="http://schemas.openxmlformats.org/presentationml/2006/ole">
            <p:oleObj spid="_x0000_s29698" name="Drawing" r:id="rId3" imgW="419040" imgH="312480" progId="Presentations.Drawing.16">
              <p:embed/>
            </p:oleObj>
          </a:graphicData>
        </a:graphic>
      </p:graphicFrame>
      <p:graphicFrame>
        <p:nvGraphicFramePr>
          <p:cNvPr id="29699" name="Object 4"/>
          <p:cNvGraphicFramePr>
            <a:graphicFrameLocks noChangeAspect="1"/>
          </p:cNvGraphicFramePr>
          <p:nvPr/>
        </p:nvGraphicFramePr>
        <p:xfrm>
          <a:off x="1638300" y="1744663"/>
          <a:ext cx="5875338" cy="5113337"/>
        </p:xfrm>
        <a:graphic>
          <a:graphicData uri="http://schemas.openxmlformats.org/presentationml/2006/ole">
            <p:oleObj spid="_x0000_s29699" name="Drawing" r:id="rId4" imgW="5875200" imgH="5113080" progId="Presentations.Drawing.18">
              <p:embed/>
            </p:oleObj>
          </a:graphicData>
        </a:graphic>
      </p:graphicFrame>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ChangeArrowheads="1"/>
          </p:cNvSpPr>
          <p:nvPr>
            <p:ph type="ctrTitle"/>
          </p:nvPr>
        </p:nvSpPr>
        <p:spPr>
          <a:xfrm>
            <a:off x="0" y="152400"/>
            <a:ext cx="9144000" cy="685800"/>
          </a:xfrm>
        </p:spPr>
        <p:txBody>
          <a:bodyPr/>
          <a:lstStyle/>
          <a:p>
            <a:pPr eaLnBrk="1" hangingPunct="1"/>
            <a:r>
              <a:rPr lang="en-US" sz="2600" b="1" smtClean="0">
                <a:solidFill>
                  <a:srgbClr val="003399"/>
                </a:solidFill>
                <a:latin typeface="Tahoma" pitchFamily="34" charset="0"/>
              </a:rPr>
              <a:t>ONDERNEMINGSVORMEN EN FINANCIËLE ASPECTEN</a:t>
            </a:r>
          </a:p>
        </p:txBody>
      </p:sp>
      <p:sp>
        <p:nvSpPr>
          <p:cNvPr id="3077"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Producenten: ondernemingsvormen</a:t>
            </a:r>
          </a:p>
        </p:txBody>
      </p:sp>
      <p:sp>
        <p:nvSpPr>
          <p:cNvPr id="307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3079"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3074" name="Object 6"/>
          <p:cNvGraphicFramePr>
            <a:graphicFrameLocks noChangeAspect="1"/>
          </p:cNvGraphicFramePr>
          <p:nvPr/>
        </p:nvGraphicFramePr>
        <p:xfrm>
          <a:off x="8594725" y="6388100"/>
          <a:ext cx="419100" cy="312738"/>
        </p:xfrm>
        <a:graphic>
          <a:graphicData uri="http://schemas.openxmlformats.org/presentationml/2006/ole">
            <p:oleObj spid="_x0000_s3074" name="Drawing" r:id="rId3" imgW="419040" imgH="312480" progId="Presentations.Drawing.16">
              <p:embed/>
            </p:oleObj>
          </a:graphicData>
        </a:graphic>
      </p:graphicFrame>
      <p:graphicFrame>
        <p:nvGraphicFramePr>
          <p:cNvPr id="3075" name="Object 9"/>
          <p:cNvGraphicFramePr>
            <a:graphicFrameLocks noChangeAspect="1"/>
          </p:cNvGraphicFramePr>
          <p:nvPr/>
        </p:nvGraphicFramePr>
        <p:xfrm>
          <a:off x="322263" y="1758950"/>
          <a:ext cx="8821737" cy="4792663"/>
        </p:xfrm>
        <a:graphic>
          <a:graphicData uri="http://schemas.openxmlformats.org/presentationml/2006/ole">
            <p:oleObj spid="_x0000_s3075" name="Drawing" r:id="rId4" imgW="9418320" imgH="511308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ctrTitle"/>
          </p:nvPr>
        </p:nvSpPr>
        <p:spPr>
          <a:xfrm>
            <a:off x="0" y="152400"/>
            <a:ext cx="9144000" cy="685800"/>
          </a:xfrm>
        </p:spPr>
        <p:txBody>
          <a:bodyPr/>
          <a:lstStyle/>
          <a:p>
            <a:pPr eaLnBrk="1" hangingPunct="1"/>
            <a:r>
              <a:rPr lang="en-US" sz="2600" b="1" smtClean="0">
                <a:solidFill>
                  <a:srgbClr val="003399"/>
                </a:solidFill>
                <a:latin typeface="Tahoma" pitchFamily="34" charset="0"/>
              </a:rPr>
              <a:t>ONDERNEMINGSVORMEN EN FINANCIËLE ASPECTEN</a:t>
            </a:r>
          </a:p>
        </p:txBody>
      </p:sp>
      <p:sp>
        <p:nvSpPr>
          <p:cNvPr id="4101"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Producenten: ondernemingsvormen</a:t>
            </a:r>
          </a:p>
        </p:txBody>
      </p:sp>
      <p:sp>
        <p:nvSpPr>
          <p:cNvPr id="410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4103"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4098" name="Object 6"/>
          <p:cNvGraphicFramePr>
            <a:graphicFrameLocks noChangeAspect="1"/>
          </p:cNvGraphicFramePr>
          <p:nvPr/>
        </p:nvGraphicFramePr>
        <p:xfrm>
          <a:off x="8594725" y="6388100"/>
          <a:ext cx="419100" cy="312738"/>
        </p:xfrm>
        <a:graphic>
          <a:graphicData uri="http://schemas.openxmlformats.org/presentationml/2006/ole">
            <p:oleObj spid="_x0000_s4098" name="Drawing" r:id="rId3" imgW="419040" imgH="312480" progId="Presentations.Drawing.16">
              <p:embed/>
            </p:oleObj>
          </a:graphicData>
        </a:graphic>
      </p:graphicFrame>
      <p:graphicFrame>
        <p:nvGraphicFramePr>
          <p:cNvPr id="4099" name="Object 11"/>
          <p:cNvGraphicFramePr>
            <a:graphicFrameLocks noChangeAspect="1"/>
          </p:cNvGraphicFramePr>
          <p:nvPr/>
        </p:nvGraphicFramePr>
        <p:xfrm>
          <a:off x="322263" y="1758950"/>
          <a:ext cx="8821737" cy="3506788"/>
        </p:xfrm>
        <a:graphic>
          <a:graphicData uri="http://schemas.openxmlformats.org/presentationml/2006/ole">
            <p:oleObj spid="_x0000_s4099" name="Drawing" r:id="rId4" imgW="9441360" imgH="374904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ctrTitle"/>
          </p:nvPr>
        </p:nvSpPr>
        <p:spPr>
          <a:xfrm>
            <a:off x="0" y="152400"/>
            <a:ext cx="9144000" cy="685800"/>
          </a:xfrm>
        </p:spPr>
        <p:txBody>
          <a:bodyPr/>
          <a:lstStyle/>
          <a:p>
            <a:pPr eaLnBrk="1" hangingPunct="1"/>
            <a:r>
              <a:rPr lang="en-US" sz="2600" b="1" smtClean="0">
                <a:solidFill>
                  <a:srgbClr val="003399"/>
                </a:solidFill>
                <a:latin typeface="Tahoma" pitchFamily="34" charset="0"/>
              </a:rPr>
              <a:t>ONDERNEMINGSVORMEN EN FINANCIËLE ASPECTEN</a:t>
            </a:r>
          </a:p>
        </p:txBody>
      </p:sp>
      <p:sp>
        <p:nvSpPr>
          <p:cNvPr id="5125"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Producenten: ondernemingsvormen</a:t>
            </a:r>
          </a:p>
        </p:txBody>
      </p:sp>
      <p:sp>
        <p:nvSpPr>
          <p:cNvPr id="5126"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5127"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5122" name="Object 6"/>
          <p:cNvGraphicFramePr>
            <a:graphicFrameLocks noChangeAspect="1"/>
          </p:cNvGraphicFramePr>
          <p:nvPr/>
        </p:nvGraphicFramePr>
        <p:xfrm>
          <a:off x="8594725" y="6388100"/>
          <a:ext cx="419100" cy="312738"/>
        </p:xfrm>
        <a:graphic>
          <a:graphicData uri="http://schemas.openxmlformats.org/presentationml/2006/ole">
            <p:oleObj spid="_x0000_s5122" name="Drawing" r:id="rId3" imgW="419040" imgH="312480" progId="Presentations.Drawing.16">
              <p:embed/>
            </p:oleObj>
          </a:graphicData>
        </a:graphic>
      </p:graphicFrame>
      <p:graphicFrame>
        <p:nvGraphicFramePr>
          <p:cNvPr id="5123" name="Object 9"/>
          <p:cNvGraphicFramePr>
            <a:graphicFrameLocks noChangeAspect="1"/>
          </p:cNvGraphicFramePr>
          <p:nvPr/>
        </p:nvGraphicFramePr>
        <p:xfrm>
          <a:off x="322263" y="1758950"/>
          <a:ext cx="8821737" cy="2901950"/>
        </p:xfrm>
        <a:graphic>
          <a:graphicData uri="http://schemas.openxmlformats.org/presentationml/2006/ole">
            <p:oleObj spid="_x0000_s5123" name="Drawing" r:id="rId4" imgW="9441360" imgH="310140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p:cNvSpPr>
            <a:spLocks noGrp="1" noChangeArrowheads="1"/>
          </p:cNvSpPr>
          <p:nvPr>
            <p:ph type="ctrTitle"/>
          </p:nvPr>
        </p:nvSpPr>
        <p:spPr>
          <a:xfrm>
            <a:off x="0" y="152400"/>
            <a:ext cx="9144000" cy="685800"/>
          </a:xfrm>
        </p:spPr>
        <p:txBody>
          <a:bodyPr/>
          <a:lstStyle/>
          <a:p>
            <a:pPr eaLnBrk="1" hangingPunct="1"/>
            <a:r>
              <a:rPr lang="en-US" sz="2600" b="1" smtClean="0">
                <a:solidFill>
                  <a:srgbClr val="003399"/>
                </a:solidFill>
                <a:latin typeface="Tahoma" pitchFamily="34" charset="0"/>
              </a:rPr>
              <a:t>ONDERNEMINGSVORMEN EN FINANCIËLE ASPECTEN</a:t>
            </a:r>
          </a:p>
        </p:txBody>
      </p:sp>
      <p:sp>
        <p:nvSpPr>
          <p:cNvPr id="6149"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Producenten: ondernemingsvormen</a:t>
            </a:r>
          </a:p>
        </p:txBody>
      </p:sp>
      <p:sp>
        <p:nvSpPr>
          <p:cNvPr id="6150"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6151"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6146" name="Object 6"/>
          <p:cNvGraphicFramePr>
            <a:graphicFrameLocks noChangeAspect="1"/>
          </p:cNvGraphicFramePr>
          <p:nvPr/>
        </p:nvGraphicFramePr>
        <p:xfrm>
          <a:off x="8594725" y="6388100"/>
          <a:ext cx="419100" cy="312738"/>
        </p:xfrm>
        <a:graphic>
          <a:graphicData uri="http://schemas.openxmlformats.org/presentationml/2006/ole">
            <p:oleObj spid="_x0000_s6146" name="Drawing" r:id="rId3" imgW="419040" imgH="312480" progId="Presentations.Drawing.16">
              <p:embed/>
            </p:oleObj>
          </a:graphicData>
        </a:graphic>
      </p:graphicFrame>
      <p:graphicFrame>
        <p:nvGraphicFramePr>
          <p:cNvPr id="6147" name="Object 9"/>
          <p:cNvGraphicFramePr>
            <a:graphicFrameLocks noChangeAspect="1"/>
          </p:cNvGraphicFramePr>
          <p:nvPr/>
        </p:nvGraphicFramePr>
        <p:xfrm>
          <a:off x="322263" y="1758950"/>
          <a:ext cx="8821737" cy="3506788"/>
        </p:xfrm>
        <a:graphic>
          <a:graphicData uri="http://schemas.openxmlformats.org/presentationml/2006/ole">
            <p:oleObj spid="_x0000_s6147" name="Drawing" r:id="rId4" imgW="9441360" imgH="374904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ctrTitle"/>
          </p:nvPr>
        </p:nvSpPr>
        <p:spPr>
          <a:xfrm>
            <a:off x="0" y="152400"/>
            <a:ext cx="9144000" cy="685800"/>
          </a:xfrm>
        </p:spPr>
        <p:txBody>
          <a:bodyPr/>
          <a:lstStyle/>
          <a:p>
            <a:pPr eaLnBrk="1" hangingPunct="1"/>
            <a:r>
              <a:rPr lang="en-US" sz="2600" b="1" smtClean="0">
                <a:solidFill>
                  <a:srgbClr val="003399"/>
                </a:solidFill>
                <a:latin typeface="Tahoma" pitchFamily="34" charset="0"/>
              </a:rPr>
              <a:t>ONDERNEMINGSVORMEN EN FINANCIËLE ASPECTEN</a:t>
            </a:r>
          </a:p>
        </p:txBody>
      </p:sp>
      <p:sp>
        <p:nvSpPr>
          <p:cNvPr id="7173"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Producenten: ondernemingsvormen</a:t>
            </a:r>
          </a:p>
        </p:txBody>
      </p:sp>
      <p:sp>
        <p:nvSpPr>
          <p:cNvPr id="7174"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7175"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7170" name="Object 6"/>
          <p:cNvGraphicFramePr>
            <a:graphicFrameLocks noChangeAspect="1"/>
          </p:cNvGraphicFramePr>
          <p:nvPr/>
        </p:nvGraphicFramePr>
        <p:xfrm>
          <a:off x="8594725" y="6388100"/>
          <a:ext cx="419100" cy="312738"/>
        </p:xfrm>
        <a:graphic>
          <a:graphicData uri="http://schemas.openxmlformats.org/presentationml/2006/ole">
            <p:oleObj spid="_x0000_s7170" name="Drawing" r:id="rId3" imgW="419040" imgH="312480" progId="Presentations.Drawing.16">
              <p:embed/>
            </p:oleObj>
          </a:graphicData>
        </a:graphic>
      </p:graphicFrame>
      <p:graphicFrame>
        <p:nvGraphicFramePr>
          <p:cNvPr id="7171" name="Object 9"/>
          <p:cNvGraphicFramePr>
            <a:graphicFrameLocks noChangeAspect="1"/>
          </p:cNvGraphicFramePr>
          <p:nvPr/>
        </p:nvGraphicFramePr>
        <p:xfrm>
          <a:off x="322263" y="1758950"/>
          <a:ext cx="8821737" cy="4105275"/>
        </p:xfrm>
        <a:graphic>
          <a:graphicData uri="http://schemas.openxmlformats.org/presentationml/2006/ole">
            <p:oleObj spid="_x0000_s7171" name="Drawing" r:id="rId4" imgW="9441360" imgH="438912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ctrTitle"/>
          </p:nvPr>
        </p:nvSpPr>
        <p:spPr>
          <a:xfrm>
            <a:off x="0" y="152400"/>
            <a:ext cx="9144000" cy="685800"/>
          </a:xfrm>
        </p:spPr>
        <p:txBody>
          <a:bodyPr/>
          <a:lstStyle/>
          <a:p>
            <a:pPr eaLnBrk="1" hangingPunct="1"/>
            <a:r>
              <a:rPr lang="en-US" sz="2600" b="1" smtClean="0">
                <a:solidFill>
                  <a:srgbClr val="003399"/>
                </a:solidFill>
                <a:latin typeface="Tahoma" pitchFamily="34" charset="0"/>
              </a:rPr>
              <a:t>ONDERNEMINGSVORMEN EN FINANCIËLE ASPECTEN</a:t>
            </a:r>
          </a:p>
        </p:txBody>
      </p:sp>
      <p:sp>
        <p:nvSpPr>
          <p:cNvPr id="8197"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Producenten: ondernemingsvormen</a:t>
            </a:r>
          </a:p>
        </p:txBody>
      </p:sp>
      <p:sp>
        <p:nvSpPr>
          <p:cNvPr id="8198"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8199"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8194" name="Object 6"/>
          <p:cNvGraphicFramePr>
            <a:graphicFrameLocks noChangeAspect="1"/>
          </p:cNvGraphicFramePr>
          <p:nvPr/>
        </p:nvGraphicFramePr>
        <p:xfrm>
          <a:off x="8594725" y="6388100"/>
          <a:ext cx="419100" cy="312738"/>
        </p:xfrm>
        <a:graphic>
          <a:graphicData uri="http://schemas.openxmlformats.org/presentationml/2006/ole">
            <p:oleObj spid="_x0000_s8194" name="Drawing" r:id="rId3" imgW="419040" imgH="312480" progId="Presentations.Drawing.16">
              <p:embed/>
            </p:oleObj>
          </a:graphicData>
        </a:graphic>
      </p:graphicFrame>
      <p:graphicFrame>
        <p:nvGraphicFramePr>
          <p:cNvPr id="8195" name="Object 9"/>
          <p:cNvGraphicFramePr>
            <a:graphicFrameLocks noChangeAspect="1"/>
          </p:cNvGraphicFramePr>
          <p:nvPr/>
        </p:nvGraphicFramePr>
        <p:xfrm>
          <a:off x="322263" y="1758950"/>
          <a:ext cx="8821737" cy="3506788"/>
        </p:xfrm>
        <a:graphic>
          <a:graphicData uri="http://schemas.openxmlformats.org/presentationml/2006/ole">
            <p:oleObj spid="_x0000_s8195" name="Drawing" r:id="rId4" imgW="9441360" imgH="374904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noChangeArrowheads="1"/>
          </p:cNvSpPr>
          <p:nvPr>
            <p:ph type="ctrTitle"/>
          </p:nvPr>
        </p:nvSpPr>
        <p:spPr>
          <a:xfrm>
            <a:off x="0" y="152400"/>
            <a:ext cx="9144000" cy="685800"/>
          </a:xfrm>
        </p:spPr>
        <p:txBody>
          <a:bodyPr/>
          <a:lstStyle/>
          <a:p>
            <a:pPr eaLnBrk="1" hangingPunct="1"/>
            <a:r>
              <a:rPr lang="en-US" sz="2600" b="1" smtClean="0">
                <a:solidFill>
                  <a:srgbClr val="003399"/>
                </a:solidFill>
                <a:latin typeface="Tahoma" pitchFamily="34" charset="0"/>
              </a:rPr>
              <a:t>ONDERNEMINGSVORMEN EN FINANCIËLE ASPECTEN</a:t>
            </a:r>
          </a:p>
        </p:txBody>
      </p:sp>
      <p:sp>
        <p:nvSpPr>
          <p:cNvPr id="9221" name="Rectangle 3"/>
          <p:cNvSpPr>
            <a:spLocks noGrp="1" noChangeArrowheads="1"/>
          </p:cNvSpPr>
          <p:nvPr>
            <p:ph type="subTitle" idx="1"/>
          </p:nvPr>
        </p:nvSpPr>
        <p:spPr>
          <a:xfrm>
            <a:off x="0" y="1066800"/>
            <a:ext cx="9144000" cy="609600"/>
          </a:xfrm>
        </p:spPr>
        <p:txBody>
          <a:bodyPr/>
          <a:lstStyle/>
          <a:p>
            <a:pPr eaLnBrk="1" hangingPunct="1"/>
            <a:r>
              <a:rPr lang="en-US" b="1" smtClean="0">
                <a:solidFill>
                  <a:srgbClr val="003399"/>
                </a:solidFill>
                <a:latin typeface="Tahoma" pitchFamily="34" charset="0"/>
              </a:rPr>
              <a:t>Producenten: ondernemingsvormen</a:t>
            </a:r>
          </a:p>
        </p:txBody>
      </p:sp>
      <p:sp>
        <p:nvSpPr>
          <p:cNvPr id="9222" name="Line 4"/>
          <p:cNvSpPr>
            <a:spLocks noChangeShapeType="1"/>
          </p:cNvSpPr>
          <p:nvPr/>
        </p:nvSpPr>
        <p:spPr bwMode="auto">
          <a:xfrm>
            <a:off x="0" y="914400"/>
            <a:ext cx="9144000" cy="0"/>
          </a:xfrm>
          <a:prstGeom prst="line">
            <a:avLst/>
          </a:prstGeom>
          <a:noFill/>
          <a:ln w="28575">
            <a:solidFill>
              <a:schemeClr val="tx1"/>
            </a:solidFill>
            <a:round/>
            <a:headEnd/>
            <a:tailEnd/>
          </a:ln>
        </p:spPr>
        <p:txBody>
          <a:bodyPr/>
          <a:lstStyle/>
          <a:p>
            <a:endParaRPr lang="en-US"/>
          </a:p>
        </p:txBody>
      </p:sp>
      <p:sp>
        <p:nvSpPr>
          <p:cNvPr id="9223" name="Text Box 5"/>
          <p:cNvSpPr txBox="1">
            <a:spLocks noChangeArrowheads="1"/>
          </p:cNvSpPr>
          <p:nvPr/>
        </p:nvSpPr>
        <p:spPr bwMode="auto">
          <a:xfrm>
            <a:off x="322263" y="1911350"/>
            <a:ext cx="8821737" cy="366713"/>
          </a:xfrm>
          <a:prstGeom prst="rect">
            <a:avLst/>
          </a:prstGeom>
          <a:noFill/>
          <a:ln w="9525">
            <a:noFill/>
            <a:miter lim="800000"/>
            <a:headEnd/>
            <a:tailEnd/>
          </a:ln>
        </p:spPr>
        <p:txBody>
          <a:bodyPr>
            <a:spAutoFit/>
          </a:bodyPr>
          <a:lstStyle/>
          <a:p>
            <a:endParaRPr lang="nl-NL"/>
          </a:p>
        </p:txBody>
      </p:sp>
      <p:graphicFrame>
        <p:nvGraphicFramePr>
          <p:cNvPr id="9218" name="Object 6"/>
          <p:cNvGraphicFramePr>
            <a:graphicFrameLocks noChangeAspect="1"/>
          </p:cNvGraphicFramePr>
          <p:nvPr/>
        </p:nvGraphicFramePr>
        <p:xfrm>
          <a:off x="8594725" y="6388100"/>
          <a:ext cx="419100" cy="312738"/>
        </p:xfrm>
        <a:graphic>
          <a:graphicData uri="http://schemas.openxmlformats.org/presentationml/2006/ole">
            <p:oleObj spid="_x0000_s9218" name="Drawing" r:id="rId3" imgW="419040" imgH="312480" progId="Presentations.Drawing.16">
              <p:embed/>
            </p:oleObj>
          </a:graphicData>
        </a:graphic>
      </p:graphicFrame>
      <p:graphicFrame>
        <p:nvGraphicFramePr>
          <p:cNvPr id="9219" name="Object 9"/>
          <p:cNvGraphicFramePr>
            <a:graphicFrameLocks noChangeAspect="1"/>
          </p:cNvGraphicFramePr>
          <p:nvPr/>
        </p:nvGraphicFramePr>
        <p:xfrm>
          <a:off x="322263" y="1758950"/>
          <a:ext cx="8821737" cy="4411663"/>
        </p:xfrm>
        <a:graphic>
          <a:graphicData uri="http://schemas.openxmlformats.org/presentationml/2006/ole">
            <p:oleObj spid="_x0000_s9219" name="Drawing" r:id="rId4" imgW="9441360" imgH="4716720" progId="Presentations.Drawing.16">
              <p:embed/>
            </p:oleObj>
          </a:graphicData>
        </a:graphic>
      </p:graphicFrame>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Dunes">
  <a:themeElements>
    <a:clrScheme name="Du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une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u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un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un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un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un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un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un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un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un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un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un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un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897</TotalTime>
  <Words>220</Words>
  <Application>Microsoft Office PowerPoint</Application>
  <PresentationFormat>On-screen Show (4:3)</PresentationFormat>
  <Paragraphs>57</Paragraphs>
  <Slides>29</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29</vt:i4>
      </vt:variant>
    </vt:vector>
  </HeadingPairs>
  <TitlesOfParts>
    <vt:vector size="35" baseType="lpstr">
      <vt:lpstr>Arial</vt:lpstr>
      <vt:lpstr>Calibri</vt:lpstr>
      <vt:lpstr>Tahoma</vt:lpstr>
      <vt:lpstr>Dunes</vt:lpstr>
      <vt:lpstr>Presentations X8 Drawing</vt:lpstr>
      <vt:lpstr>Presentations X6 Drawing</vt:lpstr>
      <vt:lpstr>ALGEMENE ECONOMIE / 10</vt:lpstr>
      <vt:lpstr>ONDERNEMINGSVORMEN EN FINANCIËLE ASPECTEN</vt:lpstr>
      <vt:lpstr>ONDERNEMINGSVORMEN EN FINANCIËLE ASPECTEN</vt:lpstr>
      <vt:lpstr>ONDERNEMINGSVORMEN EN FINANCIËLE ASPECTEN</vt:lpstr>
      <vt:lpstr>ONDERNEMINGSVORMEN EN FINANCIËLE ASPECTEN</vt:lpstr>
      <vt:lpstr>ONDERNEMINGSVORMEN EN FINANCIËLE ASPECTEN</vt:lpstr>
      <vt:lpstr>ONDERNEMINGSVORMEN EN FINANCIËLE ASPECTEN</vt:lpstr>
      <vt:lpstr>ONDERNEMINGSVORMEN EN FINANCIËLE ASPECTEN</vt:lpstr>
      <vt:lpstr>ONDERNEMINGSVORMEN EN FINANCIËLE ASPECTEN</vt:lpstr>
      <vt:lpstr>ONDERNEMINGSVORMEN EN FINANCIËLE ASPECTEN</vt:lpstr>
      <vt:lpstr>ONDERNEMINGSVORMEN EN FINANCIËLE ASPECTEN</vt:lpstr>
      <vt:lpstr>ONDERNEMINGSVORMEN EN FINANCIËLE ASPECTEN</vt:lpstr>
      <vt:lpstr>ONDERNEMINGSVORMEN EN FINANCIËLE ASPECTEN</vt:lpstr>
      <vt:lpstr>ONDERNEMINGSVORMEN EN FINANCIËLE ASPECTEN</vt:lpstr>
      <vt:lpstr>ONDERNEMINGSVORMEN EN FINANCIËLE ASPECTEN</vt:lpstr>
      <vt:lpstr>ONDERNEMINGSVORMEN EN FINANCIËLE ASPECTEN</vt:lpstr>
      <vt:lpstr>ONDERNEMINGSVORMEN EN FINANCIËLE ASPECTEN</vt:lpstr>
      <vt:lpstr>ONDERNEMINGSVORMEN EN FINANCIËLE ASPECTEN</vt:lpstr>
      <vt:lpstr>ONDERNEMINGSVORMEN EN FINANCIËLE ASPECTEN</vt:lpstr>
      <vt:lpstr>ONDERNEMINGSVORMEN EN FINANCIËLE ASPECTEN</vt:lpstr>
      <vt:lpstr>ONDERNEMINGSVORMEN EN FINANCIËLE ASPECTEN</vt:lpstr>
      <vt:lpstr>ONDERNEMINGSVORMEN EN FINANCIËLE ASPECTEN</vt:lpstr>
      <vt:lpstr>ONDERNEMINGSVORMEN EN FINANCIËLE ASPECTEN</vt:lpstr>
      <vt:lpstr>ONDERNEMINGSVORMEN EN FINANCIËLE ASPECTEN</vt:lpstr>
      <vt:lpstr>ONDERNEMINGSVORMEN EN FINANCIËLE ASPECTEN</vt:lpstr>
      <vt:lpstr>ONDERNEMINGSVORMEN EN FINANCIËLE ASPECTEN</vt:lpstr>
      <vt:lpstr>ONDERNEMINGSVORMEN EN FINANCIËLE ASPECTEN</vt:lpstr>
      <vt:lpstr>ONDERNEMINGSVORMEN EN FINANCIËLE ASPECTEN</vt:lpstr>
      <vt:lpstr>ONDERNEMINGSVORMEN EN FINANCIËLE ASPECTEN</vt:lpstr>
    </vt:vector>
  </TitlesOfParts>
  <Company>3R Business Development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3R_Algemene_economie_10_ondernemingsvormen_en_financiële_aspecten</dc:title>
  <dc:subject>Ondernemingsvormen en financiële aspecten</dc:subject>
  <dc:creator>Raymond Reinhardt</dc:creator>
  <dc:description>©  Raymond Reinhardt / 3R Business Development / ©  All rights reserved. No part of this presentation / document / handout may be reproduced or published, in any form or in any manner, either electronically, mechanically, by photo-copying, recording or in any other manner, without written consent by the author. / ©  Alle rechten voorbehouden. Niets uit deze presentatie / tekst / handout mag worden verveelvoudigd of openbaar gemaakt, in enige vorm of op eniger wijze, hetzij elektronisch, mechanisch, door fotokopieën, opnamen of op enige andere wijze, zonder voorafgaande schriftelijke toestemming van de auteur.</dc:description>
  <cp:lastModifiedBy>Raymond Reinhardt</cp:lastModifiedBy>
  <cp:revision>221</cp:revision>
  <dcterms:created xsi:type="dcterms:W3CDTF">2015-09-06T15:15:23Z</dcterms:created>
  <dcterms:modified xsi:type="dcterms:W3CDTF">2020-03-06T22:21:11Z</dcterms:modified>
  <cp:category>gebaseerd op De kern van de economie van prof. A.Heertje;Onderneming en omgeving van prof. R. Schöndorff, drs. J. Pleus en prof. C. de Kam;Vastgoed economie van J.Buist;Economie, 1500 termen van A tot Z, prof. Schöndorff e.a., en additionele materialen van R.Reinhardt.</cp:category>
</cp:coreProperties>
</file>