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60"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50"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ZazdzyhbCvKWvb0Z144AA" hashData="OM0Hqyeq2Qxu5r5hNqX1fCcHIuI"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48" d="100"/>
          <a:sy n="48" d="100"/>
        </p:scale>
        <p:origin x="-1219" y="-72"/>
      </p:cViewPr>
      <p:guideLst>
        <p:guide orient="horz" pos="1120"/>
        <p:guide pos="195"/>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image" Target="../media/image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3.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3.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3.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3.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3.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3.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3.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3.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3.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3.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FD32C-07A0-41BF-B392-A93BB3D787BB}"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3B184-2711-4ACC-B072-19FD228EA54F}"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20238F-A0EB-489B-BB47-05E72BE46AF6}"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6A7A8-894D-4A09-AE63-00D27783912E}"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F56139-76CA-4825-9737-CB4878D5554D}"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E2276-0335-4047-831B-4F220DCB4BF9}"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9D6131-A456-47C5-A5ED-021B80B83D77}"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7C2501-E721-48B2-8803-0933D1D94D59}"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2E9D09-9FDA-4F21-B1E7-7E4D8F4C5863}"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F0D205-9F42-4266-B412-646CD0228304}"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C3FC63-82C4-4568-B359-694619FD8EC7}"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2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44E3B5D-41D0-463A-8904-9028B0A8B1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50.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2.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6.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8.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60.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2.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6.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8.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70.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2.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4.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8.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vmlDrawing" Target="../drawings/vmlDrawing39.vml"/><Relationship Id="rId5" Type="http://schemas.openxmlformats.org/officeDocument/2006/relationships/image" Target="../media/image45.png"/><Relationship Id="rId4" Type="http://schemas.openxmlformats.org/officeDocument/2006/relationships/oleObject" Target="../embeddings/oleObject80.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2.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4.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42.vml"/><Relationship Id="rId5" Type="http://schemas.openxmlformats.org/officeDocument/2006/relationships/image" Target="../media/image49.png"/><Relationship Id="rId4" Type="http://schemas.openxmlformats.org/officeDocument/2006/relationships/oleObject" Target="../embeddings/oleObject86.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8.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90.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2.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4.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6.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8.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100.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2.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ALGEMENE ECONOMIE / </a:t>
            </a:r>
            <a:r>
              <a:rPr lang="en-US" sz="3600" b="1" dirty="0" smtClean="0">
                <a:solidFill>
                  <a:srgbClr val="003399"/>
                </a:solidFill>
                <a:latin typeface="Tahoma" pitchFamily="34" charset="0"/>
              </a:rPr>
              <a:t>11</a:t>
            </a:r>
            <a:endParaRPr lang="en-US" sz="3600" b="1" dirty="0" smtClean="0">
              <a:solidFill>
                <a:srgbClr val="003399"/>
              </a:solidFill>
              <a:latin typeface="Tahoma" pitchFamily="34" charset="0"/>
            </a:endParaRP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9" name="Object 6"/>
          <p:cNvGraphicFramePr>
            <a:graphicFrameLocks noChangeAspect="1"/>
          </p:cNvGraphicFramePr>
          <p:nvPr/>
        </p:nvGraphicFramePr>
        <p:xfrm>
          <a:off x="322263" y="1758950"/>
          <a:ext cx="8480425" cy="4867275"/>
        </p:xfrm>
        <a:graphic>
          <a:graphicData uri="http://schemas.openxmlformats.org/presentationml/2006/ole">
            <p:oleObj spid="_x0000_s1029" name="Drawing" r:id="rId3" imgW="9471600" imgH="5433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4"/>
          <p:cNvGraphicFramePr>
            <a:graphicFrameLocks noChangeAspect="1"/>
          </p:cNvGraphicFramePr>
          <p:nvPr/>
        </p:nvGraphicFramePr>
        <p:xfrm>
          <a:off x="309563" y="1778000"/>
          <a:ext cx="8567737" cy="3868738"/>
        </p:xfrm>
        <a:graphic>
          <a:graphicData uri="http://schemas.openxmlformats.org/presentationml/2006/ole">
            <p:oleObj spid="_x0000_s10243" name="Drawing" r:id="rId4" imgW="8991720" imgH="4061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4"/>
          <p:cNvGraphicFramePr>
            <a:graphicFrameLocks noChangeAspect="1"/>
          </p:cNvGraphicFramePr>
          <p:nvPr/>
        </p:nvGraphicFramePr>
        <p:xfrm>
          <a:off x="309563" y="1778000"/>
          <a:ext cx="8567737" cy="3327400"/>
        </p:xfrm>
        <a:graphic>
          <a:graphicData uri="http://schemas.openxmlformats.org/presentationml/2006/ole">
            <p:oleObj spid="_x0000_s11267" name="Drawing" r:id="rId4" imgW="8984160" imgH="3489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4"/>
          <p:cNvGraphicFramePr>
            <a:graphicFrameLocks noChangeAspect="1"/>
          </p:cNvGraphicFramePr>
          <p:nvPr/>
        </p:nvGraphicFramePr>
        <p:xfrm>
          <a:off x="309563" y="1778000"/>
          <a:ext cx="8529637" cy="2017713"/>
        </p:xfrm>
        <a:graphic>
          <a:graphicData uri="http://schemas.openxmlformats.org/presentationml/2006/ole">
            <p:oleObj spid="_x0000_s12291" name="Drawing" r:id="rId4" imgW="8984160" imgH="2126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09563" y="1778000"/>
          <a:ext cx="8529637" cy="2987675"/>
        </p:xfrm>
        <a:graphic>
          <a:graphicData uri="http://schemas.openxmlformats.org/presentationml/2006/ole">
            <p:oleObj spid="_x0000_s13315" name="Drawing" r:id="rId4" imgW="8984160" imgH="314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09563" y="1778000"/>
          <a:ext cx="8529637" cy="3697288"/>
        </p:xfrm>
        <a:graphic>
          <a:graphicData uri="http://schemas.openxmlformats.org/presentationml/2006/ole">
            <p:oleObj spid="_x0000_s14339" name="Drawing" r:id="rId4" imgW="8984160" imgH="3893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09563" y="1778000"/>
          <a:ext cx="8529637" cy="2944813"/>
        </p:xfrm>
        <a:graphic>
          <a:graphicData uri="http://schemas.openxmlformats.org/presentationml/2006/ole">
            <p:oleObj spid="_x0000_s15363" name="Drawing" r:id="rId4" imgW="8984160" imgH="3101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309563" y="1778000"/>
          <a:ext cx="8529637" cy="2987675"/>
        </p:xfrm>
        <a:graphic>
          <a:graphicData uri="http://schemas.openxmlformats.org/presentationml/2006/ole">
            <p:oleObj spid="_x0000_s16387" name="Drawing" r:id="rId4" imgW="8984160" imgH="314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309563" y="1778000"/>
          <a:ext cx="8529637" cy="2987675"/>
        </p:xfrm>
        <a:graphic>
          <a:graphicData uri="http://schemas.openxmlformats.org/presentationml/2006/ole">
            <p:oleObj spid="_x0000_s17411" name="Drawing" r:id="rId4" imgW="8984160" imgH="314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09563" y="1778000"/>
          <a:ext cx="8605837" cy="3787775"/>
        </p:xfrm>
        <a:graphic>
          <a:graphicData uri="http://schemas.openxmlformats.org/presentationml/2006/ole">
            <p:oleObj spid="_x0000_s18435" name="Drawing" r:id="rId4" imgW="8984160" imgH="3954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4"/>
          <p:cNvGraphicFramePr>
            <a:graphicFrameLocks noChangeAspect="1"/>
          </p:cNvGraphicFramePr>
          <p:nvPr/>
        </p:nvGraphicFramePr>
        <p:xfrm>
          <a:off x="309563" y="1778000"/>
          <a:ext cx="8567737" cy="4432300"/>
        </p:xfrm>
        <a:graphic>
          <a:graphicData uri="http://schemas.openxmlformats.org/presentationml/2006/ole">
            <p:oleObj spid="_x0000_s19459" name="Drawing" r:id="rId4" imgW="921276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054"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Bedrijfseconomische aspecten</a:t>
            </a:r>
          </a:p>
        </p:txBody>
      </p:sp>
      <p:sp>
        <p:nvSpPr>
          <p:cNvPr id="205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7"/>
          <p:cNvGraphicFramePr>
            <a:graphicFrameLocks noChangeAspect="1"/>
          </p:cNvGraphicFramePr>
          <p:nvPr/>
        </p:nvGraphicFramePr>
        <p:xfrm>
          <a:off x="1409700" y="1778000"/>
          <a:ext cx="6383338" cy="4775200"/>
        </p:xfrm>
        <a:graphic>
          <a:graphicData uri="http://schemas.openxmlformats.org/presentationml/2006/ole">
            <p:oleObj spid="_x0000_s2051" name="Drawing" r:id="rId4" imgW="6538322" imgH="4891304" progId="Presentations.Drawing.18">
              <p:embed/>
            </p:oleObj>
          </a:graphicData>
        </a:graphic>
      </p:graphicFrame>
      <p:graphicFrame>
        <p:nvGraphicFramePr>
          <p:cNvPr id="2052" name="Object 8"/>
          <p:cNvGraphicFramePr>
            <a:graphicFrameLocks noChangeAspect="1"/>
          </p:cNvGraphicFramePr>
          <p:nvPr/>
        </p:nvGraphicFramePr>
        <p:xfrm>
          <a:off x="5029200" y="6637338"/>
          <a:ext cx="2911475" cy="220662"/>
        </p:xfrm>
        <a:graphic>
          <a:graphicData uri="http://schemas.openxmlformats.org/presentationml/2006/ole">
            <p:oleObj spid="_x0000_s2052" name="Drawing" r:id="rId5" imgW="2910960" imgH="221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4"/>
          <p:cNvGraphicFramePr>
            <a:graphicFrameLocks noChangeAspect="1"/>
          </p:cNvGraphicFramePr>
          <p:nvPr/>
        </p:nvGraphicFramePr>
        <p:xfrm>
          <a:off x="309563" y="1778000"/>
          <a:ext cx="8578850" cy="3784600"/>
        </p:xfrm>
        <a:graphic>
          <a:graphicData uri="http://schemas.openxmlformats.org/presentationml/2006/ole">
            <p:oleObj spid="_x0000_s20483" name="Drawing" r:id="rId4" imgW="918216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BTW-berekeningen</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4"/>
          <p:cNvGraphicFramePr>
            <a:graphicFrameLocks noChangeAspect="1"/>
          </p:cNvGraphicFramePr>
          <p:nvPr/>
        </p:nvGraphicFramePr>
        <p:xfrm>
          <a:off x="309563" y="1778000"/>
          <a:ext cx="8524875" cy="4241800"/>
        </p:xfrm>
        <a:graphic>
          <a:graphicData uri="http://schemas.openxmlformats.org/presentationml/2006/ole">
            <p:oleObj spid="_x0000_s21507" name="Drawing" r:id="rId4" imgW="9487080" imgH="4716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6">
              <p:embed/>
            </p:oleObj>
          </a:graphicData>
        </a:graphic>
      </p:graphicFrame>
      <p:graphicFrame>
        <p:nvGraphicFramePr>
          <p:cNvPr id="22531" name="Object 4"/>
          <p:cNvGraphicFramePr>
            <a:graphicFrameLocks noChangeAspect="1"/>
          </p:cNvGraphicFramePr>
          <p:nvPr/>
        </p:nvGraphicFramePr>
        <p:xfrm>
          <a:off x="1181100" y="1778000"/>
          <a:ext cx="6867525" cy="5080000"/>
        </p:xfrm>
        <a:graphic>
          <a:graphicData uri="http://schemas.openxmlformats.org/presentationml/2006/ole">
            <p:oleObj spid="_x0000_s22531" name="Drawing" r:id="rId4" imgW="6819840" imgH="5044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3558"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3559"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5"/>
          <p:cNvGraphicFramePr>
            <a:graphicFrameLocks noChangeAspect="1"/>
          </p:cNvGraphicFramePr>
          <p:nvPr/>
        </p:nvGraphicFramePr>
        <p:xfrm>
          <a:off x="309563" y="1778000"/>
          <a:ext cx="8572500" cy="2298700"/>
        </p:xfrm>
        <a:graphic>
          <a:graphicData uri="http://schemas.openxmlformats.org/presentationml/2006/ole">
            <p:oleObj spid="_x0000_s23555" name="Drawing" r:id="rId4" imgW="9227880" imgH="2468880" progId="Presentations.Drawing.18">
              <p:embed/>
            </p:oleObj>
          </a:graphicData>
        </a:graphic>
      </p:graphicFrame>
      <p:graphicFrame>
        <p:nvGraphicFramePr>
          <p:cNvPr id="23556" name="Object 6"/>
          <p:cNvGraphicFramePr>
            <a:graphicFrameLocks noChangeAspect="1"/>
          </p:cNvGraphicFramePr>
          <p:nvPr/>
        </p:nvGraphicFramePr>
        <p:xfrm>
          <a:off x="4000500" y="3810000"/>
          <a:ext cx="4130675" cy="2476500"/>
        </p:xfrm>
        <a:graphic>
          <a:graphicData uri="http://schemas.openxmlformats.org/presentationml/2006/ole">
            <p:oleObj spid="_x0000_s23556" name="Drawing" r:id="rId5" imgW="4625286" imgH="2773898"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5"/>
          <p:cNvGraphicFramePr>
            <a:graphicFrameLocks noChangeAspect="1"/>
          </p:cNvGraphicFramePr>
          <p:nvPr/>
        </p:nvGraphicFramePr>
        <p:xfrm>
          <a:off x="309563" y="1778000"/>
          <a:ext cx="8516937" cy="3556000"/>
        </p:xfrm>
        <a:graphic>
          <a:graphicData uri="http://schemas.openxmlformats.org/presentationml/2006/ole">
            <p:oleObj spid="_x0000_s24579" name="Drawing" r:id="rId4" imgW="9227880" imgH="3848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4"/>
          <p:cNvGraphicFramePr>
            <a:graphicFrameLocks noChangeAspect="1"/>
          </p:cNvGraphicFramePr>
          <p:nvPr/>
        </p:nvGraphicFramePr>
        <p:xfrm>
          <a:off x="309563" y="1778000"/>
          <a:ext cx="8550275" cy="3860800"/>
        </p:xfrm>
        <a:graphic>
          <a:graphicData uri="http://schemas.openxmlformats.org/presentationml/2006/ole">
            <p:oleObj spid="_x0000_s25603" name="Drawing" r:id="rId4" imgW="927360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12"/>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6">
              <p:embed/>
            </p:oleObj>
          </a:graphicData>
        </a:graphic>
      </p:graphicFrame>
      <p:graphicFrame>
        <p:nvGraphicFramePr>
          <p:cNvPr id="26627" name="Object 4"/>
          <p:cNvGraphicFramePr>
            <a:graphicFrameLocks noChangeAspect="1"/>
          </p:cNvGraphicFramePr>
          <p:nvPr/>
        </p:nvGraphicFramePr>
        <p:xfrm>
          <a:off x="309563" y="1778000"/>
          <a:ext cx="8586787" cy="3594100"/>
        </p:xfrm>
        <a:graphic>
          <a:graphicData uri="http://schemas.openxmlformats.org/presentationml/2006/ole">
            <p:oleObj spid="_x0000_s26627" name="Drawing" r:id="rId4" imgW="9204840" imgH="3848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12"/>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6">
              <p:embed/>
            </p:oleObj>
          </a:graphicData>
        </a:graphic>
      </p:graphicFrame>
      <p:graphicFrame>
        <p:nvGraphicFramePr>
          <p:cNvPr id="27651" name="Object 4"/>
          <p:cNvGraphicFramePr>
            <a:graphicFrameLocks noChangeAspect="1"/>
          </p:cNvGraphicFramePr>
          <p:nvPr/>
        </p:nvGraphicFramePr>
        <p:xfrm>
          <a:off x="309563" y="1778000"/>
          <a:ext cx="8570912" cy="3898900"/>
        </p:xfrm>
        <a:graphic>
          <a:graphicData uri="http://schemas.openxmlformats.org/presentationml/2006/ole">
            <p:oleObj spid="_x0000_s27651" name="Drawing" r:id="rId4" imgW="920484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12"/>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6">
              <p:embed/>
            </p:oleObj>
          </a:graphicData>
        </a:graphic>
      </p:graphicFrame>
      <p:graphicFrame>
        <p:nvGraphicFramePr>
          <p:cNvPr id="28675" name="Object 4"/>
          <p:cNvGraphicFramePr>
            <a:graphicFrameLocks noChangeAspect="1"/>
          </p:cNvGraphicFramePr>
          <p:nvPr/>
        </p:nvGraphicFramePr>
        <p:xfrm>
          <a:off x="350838" y="1778000"/>
          <a:ext cx="8335962" cy="2909888"/>
        </p:xfrm>
        <a:graphic>
          <a:graphicData uri="http://schemas.openxmlformats.org/presentationml/2006/ole">
            <p:oleObj spid="_x0000_s28675" name="Drawing" r:id="rId4" imgW="9060120" imgH="3162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12"/>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6">
              <p:embed/>
            </p:oleObj>
          </a:graphicData>
        </a:graphic>
      </p:graphicFrame>
      <p:graphicFrame>
        <p:nvGraphicFramePr>
          <p:cNvPr id="29699" name="Object 4"/>
          <p:cNvGraphicFramePr>
            <a:graphicFrameLocks noChangeAspect="1"/>
          </p:cNvGraphicFramePr>
          <p:nvPr/>
        </p:nvGraphicFramePr>
        <p:xfrm>
          <a:off x="309563" y="1778000"/>
          <a:ext cx="8669337" cy="4241800"/>
        </p:xfrm>
        <a:graphic>
          <a:graphicData uri="http://schemas.openxmlformats.org/presentationml/2006/ole">
            <p:oleObj spid="_x0000_s29699" name="Drawing" r:id="rId4" imgW="9273600" imgH="4533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Bedrijfseconomische aspecten</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5"/>
          <p:cNvGraphicFramePr>
            <a:graphicFrameLocks noChangeAspect="1"/>
          </p:cNvGraphicFramePr>
          <p:nvPr/>
        </p:nvGraphicFramePr>
        <p:xfrm>
          <a:off x="309563" y="1778000"/>
          <a:ext cx="8529637" cy="3638550"/>
        </p:xfrm>
        <a:graphic>
          <a:graphicData uri="http://schemas.openxmlformats.org/presentationml/2006/ole">
            <p:oleObj spid="_x0000_s3075" name="Drawing" r:id="rId4" imgW="8984160" imgH="3832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Budgetteermethoden</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12"/>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6">
              <p:embed/>
            </p:oleObj>
          </a:graphicData>
        </a:graphic>
      </p:graphicFrame>
      <p:graphicFrame>
        <p:nvGraphicFramePr>
          <p:cNvPr id="30723" name="Object 4"/>
          <p:cNvGraphicFramePr>
            <a:graphicFrameLocks noChangeAspect="1"/>
          </p:cNvGraphicFramePr>
          <p:nvPr/>
        </p:nvGraphicFramePr>
        <p:xfrm>
          <a:off x="309563" y="1778000"/>
          <a:ext cx="8643937" cy="3263900"/>
        </p:xfrm>
        <a:graphic>
          <a:graphicData uri="http://schemas.openxmlformats.org/presentationml/2006/ole">
            <p:oleObj spid="_x0000_s30723" name="Drawing" r:id="rId4" imgW="9296280" imgH="350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17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12"/>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6">
              <p:embed/>
            </p:oleObj>
          </a:graphicData>
        </a:graphic>
      </p:graphicFrame>
      <p:graphicFrame>
        <p:nvGraphicFramePr>
          <p:cNvPr id="31747" name="Object 4"/>
          <p:cNvGraphicFramePr>
            <a:graphicFrameLocks noChangeAspect="1"/>
          </p:cNvGraphicFramePr>
          <p:nvPr/>
        </p:nvGraphicFramePr>
        <p:xfrm>
          <a:off x="952500" y="1778000"/>
          <a:ext cx="7361238" cy="4906963"/>
        </p:xfrm>
        <a:graphic>
          <a:graphicData uri="http://schemas.openxmlformats.org/presentationml/2006/ole">
            <p:oleObj spid="_x0000_s31747" name="Drawing" r:id="rId4" imgW="7360920" imgH="4907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12"/>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6">
              <p:embed/>
            </p:oleObj>
          </a:graphicData>
        </a:graphic>
      </p:graphicFrame>
      <p:graphicFrame>
        <p:nvGraphicFramePr>
          <p:cNvPr id="32771" name="Object 4"/>
          <p:cNvGraphicFramePr>
            <a:graphicFrameLocks noChangeAspect="1"/>
          </p:cNvGraphicFramePr>
          <p:nvPr/>
        </p:nvGraphicFramePr>
        <p:xfrm>
          <a:off x="309563" y="1778000"/>
          <a:ext cx="8529637" cy="3130550"/>
        </p:xfrm>
        <a:graphic>
          <a:graphicData uri="http://schemas.openxmlformats.org/presentationml/2006/ole">
            <p:oleObj spid="_x0000_s32771" name="Drawing" r:id="rId4" imgW="9090720" imgH="3337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12"/>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6">
              <p:embed/>
            </p:oleObj>
          </a:graphicData>
        </a:graphic>
      </p:graphicFrame>
      <p:graphicFrame>
        <p:nvGraphicFramePr>
          <p:cNvPr id="33795" name="Object 4"/>
          <p:cNvGraphicFramePr>
            <a:graphicFrameLocks noChangeAspect="1"/>
          </p:cNvGraphicFramePr>
          <p:nvPr/>
        </p:nvGraphicFramePr>
        <p:xfrm>
          <a:off x="309563" y="1778000"/>
          <a:ext cx="8567737" cy="3824288"/>
        </p:xfrm>
        <a:graphic>
          <a:graphicData uri="http://schemas.openxmlformats.org/presentationml/2006/ole">
            <p:oleObj spid="_x0000_s33795" name="Drawing" r:id="rId4" imgW="8999280" imgH="4015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12"/>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6">
              <p:embed/>
            </p:oleObj>
          </a:graphicData>
        </a:graphic>
      </p:graphicFrame>
      <p:graphicFrame>
        <p:nvGraphicFramePr>
          <p:cNvPr id="34819" name="Object 4"/>
          <p:cNvGraphicFramePr>
            <a:graphicFrameLocks noChangeAspect="1"/>
          </p:cNvGraphicFramePr>
          <p:nvPr/>
        </p:nvGraphicFramePr>
        <p:xfrm>
          <a:off x="309563" y="1778000"/>
          <a:ext cx="8583612" cy="4203700"/>
        </p:xfrm>
        <a:graphic>
          <a:graphicData uri="http://schemas.openxmlformats.org/presentationml/2006/ole">
            <p:oleObj spid="_x0000_s34819" name="Drawing" r:id="rId4" imgW="9266040" imgH="4533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12"/>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6">
              <p:embed/>
            </p:oleObj>
          </a:graphicData>
        </a:graphic>
      </p:graphicFrame>
      <p:graphicFrame>
        <p:nvGraphicFramePr>
          <p:cNvPr id="35843" name="Object 4"/>
          <p:cNvGraphicFramePr>
            <a:graphicFrameLocks noChangeAspect="1"/>
          </p:cNvGraphicFramePr>
          <p:nvPr/>
        </p:nvGraphicFramePr>
        <p:xfrm>
          <a:off x="309563" y="1778000"/>
          <a:ext cx="8643937" cy="2928938"/>
        </p:xfrm>
        <a:graphic>
          <a:graphicData uri="http://schemas.openxmlformats.org/presentationml/2006/ole">
            <p:oleObj spid="_x0000_s35843" name="Drawing" r:id="rId4" imgW="9304200" imgH="3147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68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12"/>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6">
              <p:embed/>
            </p:oleObj>
          </a:graphicData>
        </a:graphic>
      </p:graphicFrame>
      <p:graphicFrame>
        <p:nvGraphicFramePr>
          <p:cNvPr id="36867" name="Object 4"/>
          <p:cNvGraphicFramePr>
            <a:graphicFrameLocks noChangeAspect="1"/>
          </p:cNvGraphicFramePr>
          <p:nvPr/>
        </p:nvGraphicFramePr>
        <p:xfrm>
          <a:off x="309563" y="1778000"/>
          <a:ext cx="8577262" cy="3860800"/>
        </p:xfrm>
        <a:graphic>
          <a:graphicData uri="http://schemas.openxmlformats.org/presentationml/2006/ole">
            <p:oleObj spid="_x0000_s36867" name="Drawing" r:id="rId4" imgW="930420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789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12"/>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6">
              <p:embed/>
            </p:oleObj>
          </a:graphicData>
        </a:graphic>
      </p:graphicFrame>
      <p:graphicFrame>
        <p:nvGraphicFramePr>
          <p:cNvPr id="37891" name="Object 4"/>
          <p:cNvGraphicFramePr>
            <a:graphicFrameLocks noChangeAspect="1"/>
          </p:cNvGraphicFramePr>
          <p:nvPr/>
        </p:nvGraphicFramePr>
        <p:xfrm>
          <a:off x="309563" y="1778000"/>
          <a:ext cx="8605837" cy="2925763"/>
        </p:xfrm>
        <a:graphic>
          <a:graphicData uri="http://schemas.openxmlformats.org/presentationml/2006/ole">
            <p:oleObj spid="_x0000_s37891" name="Drawing" r:id="rId4" imgW="9296280" imgH="3154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89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12"/>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6">
              <p:embed/>
            </p:oleObj>
          </a:graphicData>
        </a:graphic>
      </p:graphicFrame>
      <p:graphicFrame>
        <p:nvGraphicFramePr>
          <p:cNvPr id="38915" name="Object 4"/>
          <p:cNvGraphicFramePr>
            <a:graphicFrameLocks noChangeAspect="1"/>
          </p:cNvGraphicFramePr>
          <p:nvPr/>
        </p:nvGraphicFramePr>
        <p:xfrm>
          <a:off x="309563" y="1778000"/>
          <a:ext cx="8566150" cy="2603500"/>
        </p:xfrm>
        <a:graphic>
          <a:graphicData uri="http://schemas.openxmlformats.org/presentationml/2006/ole">
            <p:oleObj spid="_x0000_s38915" name="Drawing" r:id="rId4" imgW="9243000" imgH="280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399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399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9938" name="Object 12"/>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6">
              <p:embed/>
            </p:oleObj>
          </a:graphicData>
        </a:graphic>
      </p:graphicFrame>
      <p:graphicFrame>
        <p:nvGraphicFramePr>
          <p:cNvPr id="39939" name="Object 7"/>
          <p:cNvGraphicFramePr>
            <a:graphicFrameLocks noChangeAspect="1"/>
          </p:cNvGraphicFramePr>
          <p:nvPr/>
        </p:nvGraphicFramePr>
        <p:xfrm>
          <a:off x="309563" y="1778000"/>
          <a:ext cx="8583612" cy="1993900"/>
        </p:xfrm>
        <a:graphic>
          <a:graphicData uri="http://schemas.openxmlformats.org/presentationml/2006/ole">
            <p:oleObj spid="_x0000_s39939" name="Drawing" r:id="rId4" imgW="9243000" imgH="2141280" progId="Presentations.Drawing.18">
              <p:embed/>
            </p:oleObj>
          </a:graphicData>
        </a:graphic>
      </p:graphicFrame>
      <p:pic>
        <p:nvPicPr>
          <p:cNvPr id="39943" name="Picture 15"/>
          <p:cNvPicPr>
            <a:picLocks noChangeAspect="1" noChangeArrowheads="1"/>
          </p:cNvPicPr>
          <p:nvPr/>
        </p:nvPicPr>
        <p:blipFill>
          <a:blip r:embed="rId5"/>
          <a:srcRect/>
          <a:stretch>
            <a:fillRect/>
          </a:stretch>
        </p:blipFill>
        <p:spPr bwMode="auto">
          <a:xfrm>
            <a:off x="833438" y="3771900"/>
            <a:ext cx="8310562" cy="2552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Bedrijfseconomische aspecten</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4"/>
          <p:cNvGraphicFramePr>
            <a:graphicFrameLocks noChangeAspect="1"/>
          </p:cNvGraphicFramePr>
          <p:nvPr/>
        </p:nvGraphicFramePr>
        <p:xfrm>
          <a:off x="309563" y="1778000"/>
          <a:ext cx="8529637" cy="2662238"/>
        </p:xfrm>
        <a:graphic>
          <a:graphicData uri="http://schemas.openxmlformats.org/presentationml/2006/ole">
            <p:oleObj spid="_x0000_s4099" name="Drawing" r:id="rId4" imgW="8984160" imgH="280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09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12"/>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6">
              <p:embed/>
            </p:oleObj>
          </a:graphicData>
        </a:graphic>
      </p:graphicFrame>
      <p:graphicFrame>
        <p:nvGraphicFramePr>
          <p:cNvPr id="40963" name="Object 5"/>
          <p:cNvGraphicFramePr>
            <a:graphicFrameLocks noChangeAspect="1"/>
          </p:cNvGraphicFramePr>
          <p:nvPr/>
        </p:nvGraphicFramePr>
        <p:xfrm>
          <a:off x="309563" y="1778000"/>
          <a:ext cx="8531225" cy="4699000"/>
        </p:xfrm>
        <a:graphic>
          <a:graphicData uri="http://schemas.openxmlformats.org/presentationml/2006/ole">
            <p:oleObj spid="_x0000_s40963" name="Drawing" r:id="rId4" imgW="9288720" imgH="511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19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12"/>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6">
              <p:embed/>
            </p:oleObj>
          </a:graphicData>
        </a:graphic>
      </p:graphicFrame>
      <p:graphicFrame>
        <p:nvGraphicFramePr>
          <p:cNvPr id="41987" name="Object 4"/>
          <p:cNvGraphicFramePr>
            <a:graphicFrameLocks noChangeAspect="1"/>
          </p:cNvGraphicFramePr>
          <p:nvPr/>
        </p:nvGraphicFramePr>
        <p:xfrm>
          <a:off x="309563" y="1778000"/>
          <a:ext cx="8602662" cy="3289300"/>
        </p:xfrm>
        <a:graphic>
          <a:graphicData uri="http://schemas.openxmlformats.org/presentationml/2006/ole">
            <p:oleObj spid="_x0000_s41987" name="Drawing" r:id="rId4" imgW="9220320" imgH="3520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30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12"/>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6">
              <p:embed/>
            </p:oleObj>
          </a:graphicData>
        </a:graphic>
      </p:graphicFrame>
      <p:graphicFrame>
        <p:nvGraphicFramePr>
          <p:cNvPr id="43011" name="Object 6"/>
          <p:cNvGraphicFramePr>
            <a:graphicFrameLocks noChangeAspect="1"/>
          </p:cNvGraphicFramePr>
          <p:nvPr/>
        </p:nvGraphicFramePr>
        <p:xfrm>
          <a:off x="309563" y="1778000"/>
          <a:ext cx="8555037" cy="2641600"/>
        </p:xfrm>
        <a:graphic>
          <a:graphicData uri="http://schemas.openxmlformats.org/presentationml/2006/ole">
            <p:oleObj spid="_x0000_s43011" name="Drawing" r:id="rId4" imgW="9197280" imgH="2834640" progId="Presentations.Drawing.18">
              <p:embed/>
            </p:oleObj>
          </a:graphicData>
        </a:graphic>
      </p:graphicFrame>
      <p:pic>
        <p:nvPicPr>
          <p:cNvPr id="43015" name="Picture 8"/>
          <p:cNvPicPr>
            <a:picLocks noChangeAspect="1" noChangeArrowheads="1"/>
          </p:cNvPicPr>
          <p:nvPr/>
        </p:nvPicPr>
        <p:blipFill>
          <a:blip r:embed="rId5"/>
          <a:srcRect/>
          <a:stretch>
            <a:fillRect/>
          </a:stretch>
        </p:blipFill>
        <p:spPr bwMode="auto">
          <a:xfrm>
            <a:off x="1295400" y="4457700"/>
            <a:ext cx="7124700" cy="1917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403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12"/>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6">
              <p:embed/>
            </p:oleObj>
          </a:graphicData>
        </a:graphic>
      </p:graphicFrame>
      <p:graphicFrame>
        <p:nvGraphicFramePr>
          <p:cNvPr id="44035" name="Object 4"/>
          <p:cNvGraphicFramePr>
            <a:graphicFrameLocks noChangeAspect="1"/>
          </p:cNvGraphicFramePr>
          <p:nvPr/>
        </p:nvGraphicFramePr>
        <p:xfrm>
          <a:off x="309563" y="1778000"/>
          <a:ext cx="8567737" cy="3003550"/>
        </p:xfrm>
        <a:graphic>
          <a:graphicData uri="http://schemas.openxmlformats.org/presentationml/2006/ole">
            <p:oleObj spid="_x0000_s44035" name="Drawing" r:id="rId4" imgW="9144000" imgH="3200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506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12"/>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6">
              <p:embed/>
            </p:oleObj>
          </a:graphicData>
        </a:graphic>
      </p:graphicFrame>
      <p:graphicFrame>
        <p:nvGraphicFramePr>
          <p:cNvPr id="45059" name="Object 4"/>
          <p:cNvGraphicFramePr>
            <a:graphicFrameLocks noChangeAspect="1"/>
          </p:cNvGraphicFramePr>
          <p:nvPr/>
        </p:nvGraphicFramePr>
        <p:xfrm>
          <a:off x="309563" y="1778000"/>
          <a:ext cx="8567737" cy="1768475"/>
        </p:xfrm>
        <a:graphic>
          <a:graphicData uri="http://schemas.openxmlformats.org/presentationml/2006/ole">
            <p:oleObj spid="_x0000_s45059" name="Drawing" r:id="rId4" imgW="9144000" imgH="1882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608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60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6082" name="Object 12"/>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6">
              <p:embed/>
            </p:oleObj>
          </a:graphicData>
        </a:graphic>
      </p:graphicFrame>
      <p:graphicFrame>
        <p:nvGraphicFramePr>
          <p:cNvPr id="46083" name="Object 4"/>
          <p:cNvGraphicFramePr>
            <a:graphicFrameLocks noChangeAspect="1"/>
          </p:cNvGraphicFramePr>
          <p:nvPr/>
        </p:nvGraphicFramePr>
        <p:xfrm>
          <a:off x="309563" y="1778000"/>
          <a:ext cx="8520112" cy="3632200"/>
        </p:xfrm>
        <a:graphic>
          <a:graphicData uri="http://schemas.openxmlformats.org/presentationml/2006/ole">
            <p:oleObj spid="_x0000_s46083" name="Drawing" r:id="rId4" imgW="9144000" imgH="3893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710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12"/>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6">
              <p:embed/>
            </p:oleObj>
          </a:graphicData>
        </a:graphic>
      </p:graphicFrame>
      <p:graphicFrame>
        <p:nvGraphicFramePr>
          <p:cNvPr id="47107" name="Object 4"/>
          <p:cNvGraphicFramePr>
            <a:graphicFrameLocks noChangeAspect="1"/>
          </p:cNvGraphicFramePr>
          <p:nvPr/>
        </p:nvGraphicFramePr>
        <p:xfrm>
          <a:off x="309563" y="1778000"/>
          <a:ext cx="8496300" cy="2108200"/>
        </p:xfrm>
        <a:graphic>
          <a:graphicData uri="http://schemas.openxmlformats.org/presentationml/2006/ole">
            <p:oleObj spid="_x0000_s47107" name="Drawing" r:id="rId4" imgW="9144000" imgH="2263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813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12"/>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6">
              <p:embed/>
            </p:oleObj>
          </a:graphicData>
        </a:graphic>
      </p:graphicFrame>
      <p:graphicFrame>
        <p:nvGraphicFramePr>
          <p:cNvPr id="48131" name="Object 4"/>
          <p:cNvGraphicFramePr>
            <a:graphicFrameLocks noChangeAspect="1"/>
          </p:cNvGraphicFramePr>
          <p:nvPr/>
        </p:nvGraphicFramePr>
        <p:xfrm>
          <a:off x="309563" y="1778000"/>
          <a:ext cx="8555037" cy="4622800"/>
        </p:xfrm>
        <a:graphic>
          <a:graphicData uri="http://schemas.openxmlformats.org/presentationml/2006/ole">
            <p:oleObj spid="_x0000_s48131" name="Drawing" r:id="rId4" imgW="9144000" imgH="4937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4915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9154" name="Object 12"/>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6">
              <p:embed/>
            </p:oleObj>
          </a:graphicData>
        </a:graphic>
      </p:graphicFrame>
      <p:graphicFrame>
        <p:nvGraphicFramePr>
          <p:cNvPr id="49155" name="Object 4"/>
          <p:cNvGraphicFramePr>
            <a:graphicFrameLocks noChangeAspect="1"/>
          </p:cNvGraphicFramePr>
          <p:nvPr/>
        </p:nvGraphicFramePr>
        <p:xfrm>
          <a:off x="309563" y="1778000"/>
          <a:ext cx="8562975" cy="2679700"/>
        </p:xfrm>
        <a:graphic>
          <a:graphicData uri="http://schemas.openxmlformats.org/presentationml/2006/ole">
            <p:oleObj spid="_x0000_s49155" name="Drawing" r:id="rId4" imgW="9197280" imgH="2872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5018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0178"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6">
              <p:embed/>
            </p:oleObj>
          </a:graphicData>
        </a:graphic>
      </p:graphicFrame>
      <p:graphicFrame>
        <p:nvGraphicFramePr>
          <p:cNvPr id="50179" name="Object 4"/>
          <p:cNvGraphicFramePr>
            <a:graphicFrameLocks noChangeAspect="1"/>
          </p:cNvGraphicFramePr>
          <p:nvPr/>
        </p:nvGraphicFramePr>
        <p:xfrm>
          <a:off x="309563" y="1778000"/>
          <a:ext cx="8504237" cy="4432300"/>
        </p:xfrm>
        <a:graphic>
          <a:graphicData uri="http://schemas.openxmlformats.org/presentationml/2006/ole">
            <p:oleObj spid="_x0000_s50179" name="Drawing" r:id="rId4" imgW="9144000" imgH="4762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5126"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Bedrijfseconomische aspecten</a:t>
            </a:r>
          </a:p>
        </p:txBody>
      </p:sp>
      <p:sp>
        <p:nvSpPr>
          <p:cNvPr id="512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6"/>
          <p:cNvGraphicFramePr>
            <a:graphicFrameLocks noChangeAspect="1"/>
          </p:cNvGraphicFramePr>
          <p:nvPr/>
        </p:nvGraphicFramePr>
        <p:xfrm>
          <a:off x="7437438" y="2247900"/>
          <a:ext cx="1271587" cy="3581400"/>
        </p:xfrm>
        <a:graphic>
          <a:graphicData uri="http://schemas.openxmlformats.org/presentationml/2006/ole">
            <p:oleObj spid="_x0000_s5123" name="Drawing" r:id="rId4" imgW="1318320" imgH="3710880" progId="Presentations.Drawing.18">
              <p:embed/>
            </p:oleObj>
          </a:graphicData>
        </a:graphic>
      </p:graphicFrame>
      <p:graphicFrame>
        <p:nvGraphicFramePr>
          <p:cNvPr id="5124" name="Object 8"/>
          <p:cNvGraphicFramePr>
            <a:graphicFrameLocks noChangeAspect="1"/>
          </p:cNvGraphicFramePr>
          <p:nvPr/>
        </p:nvGraphicFramePr>
        <p:xfrm>
          <a:off x="309563" y="1778000"/>
          <a:ext cx="8567737" cy="4305300"/>
        </p:xfrm>
        <a:graphic>
          <a:graphicData uri="http://schemas.openxmlformats.org/presentationml/2006/ole">
            <p:oleObj spid="_x0000_s5124" name="Drawing" r:id="rId5" imgW="87631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5120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Winst- en margeberekeningen</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02"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6">
              <p:embed/>
            </p:oleObj>
          </a:graphicData>
        </a:graphic>
      </p:graphicFrame>
      <p:graphicFrame>
        <p:nvGraphicFramePr>
          <p:cNvPr id="51203" name="Object 4"/>
          <p:cNvGraphicFramePr>
            <a:graphicFrameLocks noChangeAspect="1"/>
          </p:cNvGraphicFramePr>
          <p:nvPr/>
        </p:nvGraphicFramePr>
        <p:xfrm>
          <a:off x="309563" y="1778000"/>
          <a:ext cx="8529637" cy="3941763"/>
        </p:xfrm>
        <a:graphic>
          <a:graphicData uri="http://schemas.openxmlformats.org/presentationml/2006/ole">
            <p:oleObj spid="_x0000_s51203" name="Drawing" r:id="rId4" imgW="9144000" imgH="4221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Bedrijfseconomische aspecten</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6"/>
          <p:cNvGraphicFramePr>
            <a:graphicFrameLocks noChangeAspect="1"/>
          </p:cNvGraphicFramePr>
          <p:nvPr/>
        </p:nvGraphicFramePr>
        <p:xfrm>
          <a:off x="309563" y="1778000"/>
          <a:ext cx="8567737" cy="3327400"/>
        </p:xfrm>
        <a:graphic>
          <a:graphicData uri="http://schemas.openxmlformats.org/presentationml/2006/ole">
            <p:oleObj spid="_x0000_s6147" name="Drawing" r:id="rId4" imgW="8984160" imgH="3489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Bedrijfseconomische</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aspecten</a:t>
            </a:r>
            <a:endParaRPr lang="en-US" b="1" dirty="0" smtClean="0">
              <a:solidFill>
                <a:srgbClr val="003399"/>
              </a:solidFill>
              <a:latin typeface="Tahoma" pitchFamily="34" charset="0"/>
            </a:endParaRP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4"/>
          <p:cNvGraphicFramePr>
            <a:graphicFrameLocks noChangeAspect="1"/>
          </p:cNvGraphicFramePr>
          <p:nvPr/>
        </p:nvGraphicFramePr>
        <p:xfrm>
          <a:off x="309563" y="1778000"/>
          <a:ext cx="8529637" cy="3963988"/>
        </p:xfrm>
        <a:graphic>
          <a:graphicData uri="http://schemas.openxmlformats.org/presentationml/2006/ole">
            <p:oleObj spid="_x0000_s7171" name="Drawing" r:id="rId4" imgW="8984160" imgH="4175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3"/>
          <p:cNvGraphicFramePr>
            <a:graphicFrameLocks noChangeAspect="1"/>
          </p:cNvGraphicFramePr>
          <p:nvPr/>
        </p:nvGraphicFramePr>
        <p:xfrm>
          <a:off x="533400" y="1778000"/>
          <a:ext cx="8077200" cy="4281488"/>
        </p:xfrm>
        <a:graphic>
          <a:graphicData uri="http://schemas.openxmlformats.org/presentationml/2006/ole">
            <p:oleObj spid="_x0000_s8195" name="Drawing" r:id="rId4" imgW="8610480" imgH="4564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BEDRIJFSECONOMISCHE ASPECTEN</a:t>
            </a:r>
            <a:endParaRPr lang="en-US" sz="3600" b="1" dirty="0" smtClean="0">
              <a:solidFill>
                <a:srgbClr val="003399"/>
              </a:solidFill>
              <a:latin typeface="Tahoma" pitchFamily="34" charset="0"/>
            </a:endParaRP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Kostprijs calculatiemethoden</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6"/>
          <p:cNvGraphicFramePr>
            <a:graphicFrameLocks noChangeAspect="1"/>
          </p:cNvGraphicFramePr>
          <p:nvPr/>
        </p:nvGraphicFramePr>
        <p:xfrm>
          <a:off x="309563" y="1778000"/>
          <a:ext cx="8529637" cy="4124325"/>
        </p:xfrm>
        <a:graphic>
          <a:graphicData uri="http://schemas.openxmlformats.org/presentationml/2006/ole">
            <p:oleObj spid="_x0000_s9219" name="Drawing" r:id="rId4" imgW="8984160" imgH="4343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1497</TotalTime>
  <Words>210</Words>
  <Application>Microsoft Office PowerPoint</Application>
  <PresentationFormat>On-screen Show (4:3)</PresentationFormat>
  <Paragraphs>99</Paragraphs>
  <Slides>50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6" baseType="lpstr">
      <vt:lpstr>Arial</vt:lpstr>
      <vt:lpstr>Calibri</vt:lpstr>
      <vt:lpstr>Tahoma</vt:lpstr>
      <vt:lpstr>Dunes</vt:lpstr>
      <vt:lpstr>Presentations X6 Drawing</vt:lpstr>
      <vt:lpstr>Presentations X8 Drawing</vt:lpstr>
      <vt:lpstr>ALGEMENE ECONOMIE / 11</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lpstr>BEDRIJFSECONOMISCHE ASPECTEN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3R_Algemene_economie_11_Bedrijfseconomische_aspecten</dc:title>
  <dc:subject>Bedrijfseconomische aspecten</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194</cp:revision>
  <dcterms:created xsi:type="dcterms:W3CDTF">2015-09-06T15:15:23Z</dcterms:created>
  <dcterms:modified xsi:type="dcterms:W3CDTF">2020-03-06T00:58:54Z</dcterms:modified>
  <cp:category>gebaseerd op De kern van de economie van prof. A.Heertje;Onderneming en omgeving van prof. R. Schöndorff, drs. J. Pleus en prof. C. de Kam;Vastgoed economie van J.Buist;Economie, 1500 termen van A tot Z, prof. Schöndorff e.a., en additionele materialen van R.Reinhardt.</cp:category>
</cp:coreProperties>
</file>