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sldIdLst>
    <p:sldId id="256"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nPybdcQbLXWY4h6q+Z9moA" hashData="5xJtu+cw4f/Pl8+697dYSRTAP4c"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48" d="100"/>
          <a:sy n="48" d="100"/>
        </p:scale>
        <p:origin x="-1210" y="-67"/>
      </p:cViewPr>
      <p:guideLst>
        <p:guide orient="horz" pos="1120"/>
        <p:guide pos="195"/>
      </p:guideLst>
    </p:cSldViewPr>
  </p:slideViewPr>
  <p:notesTextViewPr>
    <p:cViewPr>
      <p:scale>
        <a:sx n="100" d="100"/>
        <a:sy n="100" d="100"/>
      </p:scale>
      <p:origin x="0" y="0"/>
    </p:cViewPr>
  </p:notesTextViewPr>
  <p:gridSpacing cx="39327138" cy="3932713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3.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3.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3.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3.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3.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3.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3.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3.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3.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85A0D0-550B-42C1-B012-72C5718AF659}" type="slidenum">
              <a:rPr lang="en-US"/>
              <a:pPr>
                <a:defRPr/>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B14C60-D842-4B2A-A71C-A09BB09A5C06}"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8AE3C-7AC7-427B-B0CF-5947657FD5F2}"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6B0A7D-8F5E-478A-925E-804CF1880909}"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E58757-B414-4D43-B7AC-4EDB28A2E781}"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53F52B-45F4-4144-B35F-67598B3737DB}"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85E5BD2-0DED-4B14-8481-1CEEE45F11A9}"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350312C-BFA3-41D5-AD49-F36346458E11}"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5C11B0D-1DD1-4357-BF72-B18F3DE076DE}"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93E24C-7DA1-4DD8-BA2C-E30D8868EF8D}"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ACD77B-CE83-4126-891D-0EBD059C3455}"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r="-2000"/>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8DE1A7F-DD96-434A-98EE-11C6017428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20.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2.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oleObject" Target="../embeddings/oleObject24.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26.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28.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oleObject30.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2.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4.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oleObject" Target="../embeddings/oleObject36.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38.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xml"/><Relationship Id="rId1" Type="http://schemas.openxmlformats.org/officeDocument/2006/relationships/vmlDrawing" Target="../drawings/vmlDrawing20.vml"/><Relationship Id="rId4" Type="http://schemas.openxmlformats.org/officeDocument/2006/relationships/oleObject" Target="../embeddings/oleObject40.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2.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2.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4.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6.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ALGEMENE ECONOMIE / 12</a:t>
            </a:r>
          </a:p>
        </p:txBody>
      </p:sp>
      <p:sp>
        <p:nvSpPr>
          <p:cNvPr id="102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6" name="Object 6"/>
          <p:cNvGraphicFramePr>
            <a:graphicFrameLocks noChangeAspect="1"/>
          </p:cNvGraphicFramePr>
          <p:nvPr/>
        </p:nvGraphicFramePr>
        <p:xfrm>
          <a:off x="322263" y="1758950"/>
          <a:ext cx="8480425" cy="4867275"/>
        </p:xfrm>
        <a:graphic>
          <a:graphicData uri="http://schemas.openxmlformats.org/presentationml/2006/ole">
            <p:oleObj spid="_x0000_s1026" name="Drawing" r:id="rId3" imgW="9471600" imgH="5433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1024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Marktfalen</a:t>
            </a:r>
          </a:p>
        </p:txBody>
      </p:sp>
      <p:sp>
        <p:nvSpPr>
          <p:cNvPr id="1024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42" name="Object 12"/>
          <p:cNvGraphicFramePr>
            <a:graphicFrameLocks noChangeAspect="1"/>
          </p:cNvGraphicFramePr>
          <p:nvPr/>
        </p:nvGraphicFramePr>
        <p:xfrm>
          <a:off x="8594725" y="6388100"/>
          <a:ext cx="419100" cy="312738"/>
        </p:xfrm>
        <a:graphic>
          <a:graphicData uri="http://schemas.openxmlformats.org/presentationml/2006/ole">
            <p:oleObj spid="_x0000_s10242" name="Drawing" r:id="rId3" imgW="419040" imgH="312480" progId="Presentations.Drawing.16">
              <p:embed/>
            </p:oleObj>
          </a:graphicData>
        </a:graphic>
      </p:graphicFrame>
      <p:graphicFrame>
        <p:nvGraphicFramePr>
          <p:cNvPr id="10243" name="Object 4"/>
          <p:cNvGraphicFramePr>
            <a:graphicFrameLocks noChangeAspect="1"/>
          </p:cNvGraphicFramePr>
          <p:nvPr/>
        </p:nvGraphicFramePr>
        <p:xfrm>
          <a:off x="309563" y="1778000"/>
          <a:ext cx="8620125" cy="3060700"/>
        </p:xfrm>
        <a:graphic>
          <a:graphicData uri="http://schemas.openxmlformats.org/presentationml/2006/ole">
            <p:oleObj spid="_x0000_s10243" name="Drawing" r:id="rId4" imgW="9349920" imgH="33148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1126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Marktfalen</a:t>
            </a:r>
          </a:p>
        </p:txBody>
      </p:sp>
      <p:sp>
        <p:nvSpPr>
          <p:cNvPr id="112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1266" name="Object 12"/>
          <p:cNvGraphicFramePr>
            <a:graphicFrameLocks noChangeAspect="1"/>
          </p:cNvGraphicFramePr>
          <p:nvPr/>
        </p:nvGraphicFramePr>
        <p:xfrm>
          <a:off x="8594725" y="6388100"/>
          <a:ext cx="419100" cy="312738"/>
        </p:xfrm>
        <a:graphic>
          <a:graphicData uri="http://schemas.openxmlformats.org/presentationml/2006/ole">
            <p:oleObj spid="_x0000_s11266" name="Drawing" r:id="rId3" imgW="419040" imgH="312480" progId="Presentations.Drawing.16">
              <p:embed/>
            </p:oleObj>
          </a:graphicData>
        </a:graphic>
      </p:graphicFrame>
      <p:graphicFrame>
        <p:nvGraphicFramePr>
          <p:cNvPr id="11267" name="Object 4"/>
          <p:cNvGraphicFramePr>
            <a:graphicFrameLocks noChangeAspect="1"/>
          </p:cNvGraphicFramePr>
          <p:nvPr/>
        </p:nvGraphicFramePr>
        <p:xfrm>
          <a:off x="309563" y="1778000"/>
          <a:ext cx="8567737" cy="4203700"/>
        </p:xfrm>
        <a:graphic>
          <a:graphicData uri="http://schemas.openxmlformats.org/presentationml/2006/ole">
            <p:oleObj spid="_x0000_s11267" name="Drawing" r:id="rId4" imgW="9403200" imgH="46101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1229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Marktfalen</a:t>
            </a:r>
          </a:p>
        </p:txBody>
      </p:sp>
      <p:sp>
        <p:nvSpPr>
          <p:cNvPr id="1229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2290" name="Object 12"/>
          <p:cNvGraphicFramePr>
            <a:graphicFrameLocks noChangeAspect="1"/>
          </p:cNvGraphicFramePr>
          <p:nvPr/>
        </p:nvGraphicFramePr>
        <p:xfrm>
          <a:off x="8594725" y="6388100"/>
          <a:ext cx="419100" cy="312738"/>
        </p:xfrm>
        <a:graphic>
          <a:graphicData uri="http://schemas.openxmlformats.org/presentationml/2006/ole">
            <p:oleObj spid="_x0000_s12290" name="Drawing" r:id="rId3" imgW="419040" imgH="312480" progId="Presentations.Drawing.16">
              <p:embed/>
            </p:oleObj>
          </a:graphicData>
        </a:graphic>
      </p:graphicFrame>
      <p:graphicFrame>
        <p:nvGraphicFramePr>
          <p:cNvPr id="12291" name="Object 4"/>
          <p:cNvGraphicFramePr>
            <a:graphicFrameLocks noChangeAspect="1"/>
          </p:cNvGraphicFramePr>
          <p:nvPr/>
        </p:nvGraphicFramePr>
        <p:xfrm>
          <a:off x="309563" y="1778000"/>
          <a:ext cx="8628062" cy="4356100"/>
        </p:xfrm>
        <a:graphic>
          <a:graphicData uri="http://schemas.openxmlformats.org/presentationml/2006/ole">
            <p:oleObj spid="_x0000_s12291" name="Drawing" r:id="rId4" imgW="9349920" imgH="47167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1331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Marktfalen</a:t>
            </a:r>
          </a:p>
        </p:txBody>
      </p:sp>
      <p:sp>
        <p:nvSpPr>
          <p:cNvPr id="133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3314" name="Object 12"/>
          <p:cNvGraphicFramePr>
            <a:graphicFrameLocks noChangeAspect="1"/>
          </p:cNvGraphicFramePr>
          <p:nvPr/>
        </p:nvGraphicFramePr>
        <p:xfrm>
          <a:off x="8594725" y="6388100"/>
          <a:ext cx="419100" cy="312738"/>
        </p:xfrm>
        <a:graphic>
          <a:graphicData uri="http://schemas.openxmlformats.org/presentationml/2006/ole">
            <p:oleObj spid="_x0000_s13314" name="Drawing" r:id="rId3" imgW="419040" imgH="312480" progId="Presentations.Drawing.16">
              <p:embed/>
            </p:oleObj>
          </a:graphicData>
        </a:graphic>
      </p:graphicFrame>
      <p:graphicFrame>
        <p:nvGraphicFramePr>
          <p:cNvPr id="13315" name="Object 4"/>
          <p:cNvGraphicFramePr>
            <a:graphicFrameLocks noChangeAspect="1"/>
          </p:cNvGraphicFramePr>
          <p:nvPr/>
        </p:nvGraphicFramePr>
        <p:xfrm>
          <a:off x="309563" y="1778000"/>
          <a:ext cx="8596312" cy="4241800"/>
        </p:xfrm>
        <a:graphic>
          <a:graphicData uri="http://schemas.openxmlformats.org/presentationml/2006/ole">
            <p:oleObj spid="_x0000_s13315" name="Drawing" r:id="rId4" imgW="9349920" imgH="46101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1434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Marktfalen</a:t>
            </a:r>
          </a:p>
        </p:txBody>
      </p:sp>
      <p:sp>
        <p:nvSpPr>
          <p:cNvPr id="143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4338" name="Object 12"/>
          <p:cNvGraphicFramePr>
            <a:graphicFrameLocks noChangeAspect="1"/>
          </p:cNvGraphicFramePr>
          <p:nvPr/>
        </p:nvGraphicFramePr>
        <p:xfrm>
          <a:off x="8594725" y="6388100"/>
          <a:ext cx="419100" cy="312738"/>
        </p:xfrm>
        <a:graphic>
          <a:graphicData uri="http://schemas.openxmlformats.org/presentationml/2006/ole">
            <p:oleObj spid="_x0000_s14338" name="Drawing" r:id="rId3" imgW="419040" imgH="312480" progId="Presentations.Drawing.16">
              <p:embed/>
            </p:oleObj>
          </a:graphicData>
        </a:graphic>
      </p:graphicFrame>
      <p:graphicFrame>
        <p:nvGraphicFramePr>
          <p:cNvPr id="14339" name="Object 4"/>
          <p:cNvGraphicFramePr>
            <a:graphicFrameLocks noChangeAspect="1"/>
          </p:cNvGraphicFramePr>
          <p:nvPr/>
        </p:nvGraphicFramePr>
        <p:xfrm>
          <a:off x="309563" y="1778000"/>
          <a:ext cx="8643937" cy="3670300"/>
        </p:xfrm>
        <a:graphic>
          <a:graphicData uri="http://schemas.openxmlformats.org/presentationml/2006/ole">
            <p:oleObj spid="_x0000_s14339" name="Drawing" r:id="rId4" imgW="9342000" imgH="39625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1536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Marktimperfecties</a:t>
            </a:r>
          </a:p>
        </p:txBody>
      </p:sp>
      <p:sp>
        <p:nvSpPr>
          <p:cNvPr id="153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5362" name="Object 12"/>
          <p:cNvGraphicFramePr>
            <a:graphicFrameLocks noChangeAspect="1"/>
          </p:cNvGraphicFramePr>
          <p:nvPr/>
        </p:nvGraphicFramePr>
        <p:xfrm>
          <a:off x="8594725" y="6388100"/>
          <a:ext cx="419100" cy="312738"/>
        </p:xfrm>
        <a:graphic>
          <a:graphicData uri="http://schemas.openxmlformats.org/presentationml/2006/ole">
            <p:oleObj spid="_x0000_s15362" name="Drawing" r:id="rId3" imgW="419040" imgH="312480" progId="Presentations.Drawing.16">
              <p:embed/>
            </p:oleObj>
          </a:graphicData>
        </a:graphic>
      </p:graphicFrame>
      <p:graphicFrame>
        <p:nvGraphicFramePr>
          <p:cNvPr id="15363" name="Object 4"/>
          <p:cNvGraphicFramePr>
            <a:graphicFrameLocks noChangeAspect="1"/>
          </p:cNvGraphicFramePr>
          <p:nvPr/>
        </p:nvGraphicFramePr>
        <p:xfrm>
          <a:off x="309563" y="1778000"/>
          <a:ext cx="8680450" cy="2184400"/>
        </p:xfrm>
        <a:graphic>
          <a:graphicData uri="http://schemas.openxmlformats.org/presentationml/2006/ole">
            <p:oleObj spid="_x0000_s15363" name="Drawing" r:id="rId4" imgW="9349920" imgH="23468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1638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Marktimperfecties</a:t>
            </a:r>
          </a:p>
        </p:txBody>
      </p:sp>
      <p:sp>
        <p:nvSpPr>
          <p:cNvPr id="163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6386" name="Object 12"/>
          <p:cNvGraphicFramePr>
            <a:graphicFrameLocks noChangeAspect="1"/>
          </p:cNvGraphicFramePr>
          <p:nvPr/>
        </p:nvGraphicFramePr>
        <p:xfrm>
          <a:off x="8594725" y="6388100"/>
          <a:ext cx="419100" cy="312738"/>
        </p:xfrm>
        <a:graphic>
          <a:graphicData uri="http://schemas.openxmlformats.org/presentationml/2006/ole">
            <p:oleObj spid="_x0000_s16386" name="Drawing" r:id="rId3" imgW="419040" imgH="312480" progId="Presentations.Drawing.16">
              <p:embed/>
            </p:oleObj>
          </a:graphicData>
        </a:graphic>
      </p:graphicFrame>
      <p:graphicFrame>
        <p:nvGraphicFramePr>
          <p:cNvPr id="16387" name="Object 4"/>
          <p:cNvGraphicFramePr>
            <a:graphicFrameLocks noChangeAspect="1"/>
          </p:cNvGraphicFramePr>
          <p:nvPr/>
        </p:nvGraphicFramePr>
        <p:xfrm>
          <a:off x="309563" y="1778000"/>
          <a:ext cx="8645525" cy="3365500"/>
        </p:xfrm>
        <a:graphic>
          <a:graphicData uri="http://schemas.openxmlformats.org/presentationml/2006/ole">
            <p:oleObj spid="_x0000_s16387" name="Drawing" r:id="rId4" imgW="9349920" imgH="3634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1741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Mechanismen</a:t>
            </a:r>
          </a:p>
        </p:txBody>
      </p:sp>
      <p:sp>
        <p:nvSpPr>
          <p:cNvPr id="174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7410" name="Object 12"/>
          <p:cNvGraphicFramePr>
            <a:graphicFrameLocks noChangeAspect="1"/>
          </p:cNvGraphicFramePr>
          <p:nvPr/>
        </p:nvGraphicFramePr>
        <p:xfrm>
          <a:off x="8594725" y="6388100"/>
          <a:ext cx="419100" cy="312738"/>
        </p:xfrm>
        <a:graphic>
          <a:graphicData uri="http://schemas.openxmlformats.org/presentationml/2006/ole">
            <p:oleObj spid="_x0000_s17410" name="Drawing" r:id="rId3" imgW="419040" imgH="312480" progId="Presentations.Drawing.16">
              <p:embed/>
            </p:oleObj>
          </a:graphicData>
        </a:graphic>
      </p:graphicFrame>
      <p:graphicFrame>
        <p:nvGraphicFramePr>
          <p:cNvPr id="17411" name="Object 4"/>
          <p:cNvGraphicFramePr>
            <a:graphicFrameLocks noChangeAspect="1"/>
          </p:cNvGraphicFramePr>
          <p:nvPr/>
        </p:nvGraphicFramePr>
        <p:xfrm>
          <a:off x="2095500" y="1778000"/>
          <a:ext cx="5037138" cy="4983163"/>
        </p:xfrm>
        <a:graphic>
          <a:graphicData uri="http://schemas.openxmlformats.org/presentationml/2006/ole">
            <p:oleObj spid="_x0000_s17411" name="Drawing" r:id="rId4" imgW="5036760" imgH="49834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1843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Mechanismen</a:t>
            </a:r>
          </a:p>
        </p:txBody>
      </p:sp>
      <p:sp>
        <p:nvSpPr>
          <p:cNvPr id="184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8434" name="Object 12"/>
          <p:cNvGraphicFramePr>
            <a:graphicFrameLocks noChangeAspect="1"/>
          </p:cNvGraphicFramePr>
          <p:nvPr/>
        </p:nvGraphicFramePr>
        <p:xfrm>
          <a:off x="8594725" y="6388100"/>
          <a:ext cx="419100" cy="312738"/>
        </p:xfrm>
        <a:graphic>
          <a:graphicData uri="http://schemas.openxmlformats.org/presentationml/2006/ole">
            <p:oleObj spid="_x0000_s18434" name="Drawing" r:id="rId3" imgW="419040" imgH="312480" progId="Presentations.Drawing.16">
              <p:embed/>
            </p:oleObj>
          </a:graphicData>
        </a:graphic>
      </p:graphicFrame>
      <p:graphicFrame>
        <p:nvGraphicFramePr>
          <p:cNvPr id="18435" name="Object 4"/>
          <p:cNvGraphicFramePr>
            <a:graphicFrameLocks noChangeAspect="1"/>
          </p:cNvGraphicFramePr>
          <p:nvPr/>
        </p:nvGraphicFramePr>
        <p:xfrm>
          <a:off x="309563" y="1778000"/>
          <a:ext cx="8620125" cy="3060700"/>
        </p:xfrm>
        <a:graphic>
          <a:graphicData uri="http://schemas.openxmlformats.org/presentationml/2006/ole">
            <p:oleObj spid="_x0000_s18435" name="Drawing" r:id="rId4" imgW="9349920" imgH="33148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1946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Mechanismen</a:t>
            </a:r>
          </a:p>
        </p:txBody>
      </p:sp>
      <p:sp>
        <p:nvSpPr>
          <p:cNvPr id="194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9458" name="Object 12"/>
          <p:cNvGraphicFramePr>
            <a:graphicFrameLocks noChangeAspect="1"/>
          </p:cNvGraphicFramePr>
          <p:nvPr/>
        </p:nvGraphicFramePr>
        <p:xfrm>
          <a:off x="8594725" y="6388100"/>
          <a:ext cx="419100" cy="312738"/>
        </p:xfrm>
        <a:graphic>
          <a:graphicData uri="http://schemas.openxmlformats.org/presentationml/2006/ole">
            <p:oleObj spid="_x0000_s19458" name="Drawing" r:id="rId3" imgW="419040" imgH="312480" progId="Presentations.Drawing.16">
              <p:embed/>
            </p:oleObj>
          </a:graphicData>
        </a:graphic>
      </p:graphicFrame>
      <p:graphicFrame>
        <p:nvGraphicFramePr>
          <p:cNvPr id="19459" name="Object 4"/>
          <p:cNvGraphicFramePr>
            <a:graphicFrameLocks noChangeAspect="1"/>
          </p:cNvGraphicFramePr>
          <p:nvPr/>
        </p:nvGraphicFramePr>
        <p:xfrm>
          <a:off x="309563" y="1778000"/>
          <a:ext cx="8610600" cy="2755900"/>
        </p:xfrm>
        <a:graphic>
          <a:graphicData uri="http://schemas.openxmlformats.org/presentationml/2006/ole">
            <p:oleObj spid="_x0000_s19459" name="Drawing" r:id="rId4" imgW="9349920" imgH="2986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Marktfalen</a:t>
            </a: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8594725" y="6388100"/>
          <a:ext cx="419100" cy="312738"/>
        </p:xfrm>
        <a:graphic>
          <a:graphicData uri="http://schemas.openxmlformats.org/presentationml/2006/ole">
            <p:oleObj spid="_x0000_s2050" name="Drawing" r:id="rId3" imgW="419040" imgH="312480" progId="Presentations.Drawing.16">
              <p:embed/>
            </p:oleObj>
          </a:graphicData>
        </a:graphic>
      </p:graphicFrame>
      <p:graphicFrame>
        <p:nvGraphicFramePr>
          <p:cNvPr id="2051" name="Object 7"/>
          <p:cNvGraphicFramePr>
            <a:graphicFrameLocks noChangeAspect="1"/>
          </p:cNvGraphicFramePr>
          <p:nvPr/>
        </p:nvGraphicFramePr>
        <p:xfrm>
          <a:off x="309563" y="1778000"/>
          <a:ext cx="8634412" cy="3060700"/>
        </p:xfrm>
        <a:graphic>
          <a:graphicData uri="http://schemas.openxmlformats.org/presentationml/2006/ole">
            <p:oleObj spid="_x0000_s2051" name="Drawing" r:id="rId4" imgW="9365040" imgH="33148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2048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Mechanismen</a:t>
            </a:r>
          </a:p>
        </p:txBody>
      </p:sp>
      <p:sp>
        <p:nvSpPr>
          <p:cNvPr id="2048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482" name="Object 12"/>
          <p:cNvGraphicFramePr>
            <a:graphicFrameLocks noChangeAspect="1"/>
          </p:cNvGraphicFramePr>
          <p:nvPr/>
        </p:nvGraphicFramePr>
        <p:xfrm>
          <a:off x="8594725" y="6388100"/>
          <a:ext cx="419100" cy="312738"/>
        </p:xfrm>
        <a:graphic>
          <a:graphicData uri="http://schemas.openxmlformats.org/presentationml/2006/ole">
            <p:oleObj spid="_x0000_s20482" name="Drawing" r:id="rId3" imgW="419040" imgH="312480" progId="Presentations.Drawing.16">
              <p:embed/>
            </p:oleObj>
          </a:graphicData>
        </a:graphic>
      </p:graphicFrame>
      <p:graphicFrame>
        <p:nvGraphicFramePr>
          <p:cNvPr id="20483" name="Object 4"/>
          <p:cNvGraphicFramePr>
            <a:graphicFrameLocks noChangeAspect="1"/>
          </p:cNvGraphicFramePr>
          <p:nvPr/>
        </p:nvGraphicFramePr>
        <p:xfrm>
          <a:off x="309563" y="1778000"/>
          <a:ext cx="8599487" cy="2451100"/>
        </p:xfrm>
        <a:graphic>
          <a:graphicData uri="http://schemas.openxmlformats.org/presentationml/2006/ole">
            <p:oleObj spid="_x0000_s20483" name="Drawing" r:id="rId4" imgW="9349920" imgH="26593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2150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Mechanismen</a:t>
            </a:r>
          </a:p>
        </p:txBody>
      </p:sp>
      <p:sp>
        <p:nvSpPr>
          <p:cNvPr id="2151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1506" name="Object 12"/>
          <p:cNvGraphicFramePr>
            <a:graphicFrameLocks noChangeAspect="1"/>
          </p:cNvGraphicFramePr>
          <p:nvPr/>
        </p:nvGraphicFramePr>
        <p:xfrm>
          <a:off x="8594725" y="6388100"/>
          <a:ext cx="419100" cy="312738"/>
        </p:xfrm>
        <a:graphic>
          <a:graphicData uri="http://schemas.openxmlformats.org/presentationml/2006/ole">
            <p:oleObj spid="_x0000_s21506" name="Drawing" r:id="rId3" imgW="419040" imgH="312480" progId="Presentations.Drawing.16">
              <p:embed/>
            </p:oleObj>
          </a:graphicData>
        </a:graphic>
      </p:graphicFrame>
      <p:graphicFrame>
        <p:nvGraphicFramePr>
          <p:cNvPr id="21507" name="Object 4"/>
          <p:cNvGraphicFramePr>
            <a:graphicFrameLocks noChangeAspect="1"/>
          </p:cNvGraphicFramePr>
          <p:nvPr/>
        </p:nvGraphicFramePr>
        <p:xfrm>
          <a:off x="309563" y="1778000"/>
          <a:ext cx="8567737" cy="2155825"/>
        </p:xfrm>
        <a:graphic>
          <a:graphicData uri="http://schemas.openxmlformats.org/presentationml/2006/ole">
            <p:oleObj spid="_x0000_s21507" name="Drawing" r:id="rId4" imgW="9349920" imgH="234684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307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Marktfalen</a:t>
            </a:r>
          </a:p>
        </p:txBody>
      </p:sp>
      <p:sp>
        <p:nvSpPr>
          <p:cNvPr id="30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4" name="Object 12"/>
          <p:cNvGraphicFramePr>
            <a:graphicFrameLocks noChangeAspect="1"/>
          </p:cNvGraphicFramePr>
          <p:nvPr/>
        </p:nvGraphicFramePr>
        <p:xfrm>
          <a:off x="8594725" y="6388100"/>
          <a:ext cx="419100" cy="312738"/>
        </p:xfrm>
        <a:graphic>
          <a:graphicData uri="http://schemas.openxmlformats.org/presentationml/2006/ole">
            <p:oleObj spid="_x0000_s3074" name="Drawing" r:id="rId3" imgW="419040" imgH="312480" progId="Presentations.Drawing.16">
              <p:embed/>
            </p:oleObj>
          </a:graphicData>
        </a:graphic>
      </p:graphicFrame>
      <p:graphicFrame>
        <p:nvGraphicFramePr>
          <p:cNvPr id="3075" name="Object 4"/>
          <p:cNvGraphicFramePr>
            <a:graphicFrameLocks noChangeAspect="1"/>
          </p:cNvGraphicFramePr>
          <p:nvPr/>
        </p:nvGraphicFramePr>
        <p:xfrm>
          <a:off x="309563" y="1778000"/>
          <a:ext cx="8624887" cy="2755900"/>
        </p:xfrm>
        <a:graphic>
          <a:graphicData uri="http://schemas.openxmlformats.org/presentationml/2006/ole">
            <p:oleObj spid="_x0000_s3075" name="Drawing" r:id="rId4" imgW="9365040" imgH="2986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410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Marktfalen</a:t>
            </a:r>
          </a:p>
        </p:txBody>
      </p:sp>
      <p:sp>
        <p:nvSpPr>
          <p:cNvPr id="410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098" name="Object 12"/>
          <p:cNvGraphicFramePr>
            <a:graphicFrameLocks noChangeAspect="1"/>
          </p:cNvGraphicFramePr>
          <p:nvPr/>
        </p:nvGraphicFramePr>
        <p:xfrm>
          <a:off x="8594725" y="6388100"/>
          <a:ext cx="419100" cy="312738"/>
        </p:xfrm>
        <a:graphic>
          <a:graphicData uri="http://schemas.openxmlformats.org/presentationml/2006/ole">
            <p:oleObj spid="_x0000_s4098" name="Drawing" r:id="rId3" imgW="419040" imgH="312480" progId="Presentations.Drawing.16">
              <p:embed/>
            </p:oleObj>
          </a:graphicData>
        </a:graphic>
      </p:graphicFrame>
      <p:graphicFrame>
        <p:nvGraphicFramePr>
          <p:cNvPr id="4099" name="Object 4"/>
          <p:cNvGraphicFramePr>
            <a:graphicFrameLocks noChangeAspect="1"/>
          </p:cNvGraphicFramePr>
          <p:nvPr/>
        </p:nvGraphicFramePr>
        <p:xfrm>
          <a:off x="309563" y="1778000"/>
          <a:ext cx="8613775" cy="3060700"/>
        </p:xfrm>
        <a:graphic>
          <a:graphicData uri="http://schemas.openxmlformats.org/presentationml/2006/ole">
            <p:oleObj spid="_x0000_s4099" name="Drawing" r:id="rId4" imgW="9342000" imgH="331488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5126"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Marktfalen</a:t>
            </a:r>
          </a:p>
        </p:txBody>
      </p:sp>
      <p:sp>
        <p:nvSpPr>
          <p:cNvPr id="5127"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122" name="Object 12"/>
          <p:cNvGraphicFramePr>
            <a:graphicFrameLocks noChangeAspect="1"/>
          </p:cNvGraphicFramePr>
          <p:nvPr/>
        </p:nvGraphicFramePr>
        <p:xfrm>
          <a:off x="8594725" y="6388100"/>
          <a:ext cx="419100" cy="312738"/>
        </p:xfrm>
        <a:graphic>
          <a:graphicData uri="http://schemas.openxmlformats.org/presentationml/2006/ole">
            <p:oleObj spid="_x0000_s5122" name="Drawing" r:id="rId3" imgW="419040" imgH="312480" progId="Presentations.Drawing.16">
              <p:embed/>
            </p:oleObj>
          </a:graphicData>
        </a:graphic>
      </p:graphicFrame>
      <p:graphicFrame>
        <p:nvGraphicFramePr>
          <p:cNvPr id="5123" name="Object 10"/>
          <p:cNvGraphicFramePr>
            <a:graphicFrameLocks noChangeAspect="1"/>
          </p:cNvGraphicFramePr>
          <p:nvPr/>
        </p:nvGraphicFramePr>
        <p:xfrm>
          <a:off x="309563" y="1778000"/>
          <a:ext cx="8604250" cy="2755900"/>
        </p:xfrm>
        <a:graphic>
          <a:graphicData uri="http://schemas.openxmlformats.org/presentationml/2006/ole">
            <p:oleObj spid="_x0000_s5123" name="Drawing" r:id="rId4" imgW="9342000" imgH="2986920" progId="Presentations.Drawing.16">
              <p:embed/>
            </p:oleObj>
          </a:graphicData>
        </a:graphic>
      </p:graphicFrame>
      <p:graphicFrame>
        <p:nvGraphicFramePr>
          <p:cNvPr id="5124" name="Object 11"/>
          <p:cNvGraphicFramePr>
            <a:graphicFrameLocks noChangeAspect="1"/>
          </p:cNvGraphicFramePr>
          <p:nvPr/>
        </p:nvGraphicFramePr>
        <p:xfrm>
          <a:off x="876300" y="4610100"/>
          <a:ext cx="7375525" cy="1935163"/>
        </p:xfrm>
        <a:graphic>
          <a:graphicData uri="http://schemas.openxmlformats.org/presentationml/2006/ole">
            <p:oleObj spid="_x0000_s5124" name="Drawing" r:id="rId5" imgW="7376040" imgH="193536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614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Marktfalen</a:t>
            </a:r>
          </a:p>
        </p:txBody>
      </p:sp>
      <p:sp>
        <p:nvSpPr>
          <p:cNvPr id="61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6146" name="Object 12"/>
          <p:cNvGraphicFramePr>
            <a:graphicFrameLocks noChangeAspect="1"/>
          </p:cNvGraphicFramePr>
          <p:nvPr/>
        </p:nvGraphicFramePr>
        <p:xfrm>
          <a:off x="8594725" y="6388100"/>
          <a:ext cx="419100" cy="312738"/>
        </p:xfrm>
        <a:graphic>
          <a:graphicData uri="http://schemas.openxmlformats.org/presentationml/2006/ole">
            <p:oleObj spid="_x0000_s6146" name="Drawing" r:id="rId3" imgW="419040" imgH="312480" progId="Presentations.Drawing.16">
              <p:embed/>
            </p:oleObj>
          </a:graphicData>
        </a:graphic>
      </p:graphicFrame>
      <p:graphicFrame>
        <p:nvGraphicFramePr>
          <p:cNvPr id="6147" name="Object 5"/>
          <p:cNvGraphicFramePr>
            <a:graphicFrameLocks noChangeAspect="1"/>
          </p:cNvGraphicFramePr>
          <p:nvPr/>
        </p:nvGraphicFramePr>
        <p:xfrm>
          <a:off x="309563" y="1778000"/>
          <a:ext cx="8645525" cy="3365500"/>
        </p:xfrm>
        <a:graphic>
          <a:graphicData uri="http://schemas.openxmlformats.org/presentationml/2006/ole">
            <p:oleObj spid="_x0000_s6147" name="Drawing" r:id="rId4" imgW="9349920" imgH="36349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717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Marktfalen</a:t>
            </a:r>
          </a:p>
        </p:txBody>
      </p:sp>
      <p:sp>
        <p:nvSpPr>
          <p:cNvPr id="717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7170" name="Object 12"/>
          <p:cNvGraphicFramePr>
            <a:graphicFrameLocks noChangeAspect="1"/>
          </p:cNvGraphicFramePr>
          <p:nvPr/>
        </p:nvGraphicFramePr>
        <p:xfrm>
          <a:off x="8594725" y="6388100"/>
          <a:ext cx="419100" cy="312738"/>
        </p:xfrm>
        <a:graphic>
          <a:graphicData uri="http://schemas.openxmlformats.org/presentationml/2006/ole">
            <p:oleObj spid="_x0000_s7170" name="Drawing" r:id="rId3" imgW="419040" imgH="312480" progId="Presentations.Drawing.16">
              <p:embed/>
            </p:oleObj>
          </a:graphicData>
        </a:graphic>
      </p:graphicFrame>
      <p:graphicFrame>
        <p:nvGraphicFramePr>
          <p:cNvPr id="7171" name="Object 4"/>
          <p:cNvGraphicFramePr>
            <a:graphicFrameLocks noChangeAspect="1"/>
          </p:cNvGraphicFramePr>
          <p:nvPr/>
        </p:nvGraphicFramePr>
        <p:xfrm>
          <a:off x="309563" y="1778000"/>
          <a:ext cx="8640762" cy="4622800"/>
        </p:xfrm>
        <a:graphic>
          <a:graphicData uri="http://schemas.openxmlformats.org/presentationml/2006/ole">
            <p:oleObj spid="_x0000_s7171" name="Drawing" r:id="rId4" imgW="9349920" imgH="499860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819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Marktfalen</a:t>
            </a:r>
          </a:p>
        </p:txBody>
      </p:sp>
      <p:sp>
        <p:nvSpPr>
          <p:cNvPr id="81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8194" name="Object 12"/>
          <p:cNvGraphicFramePr>
            <a:graphicFrameLocks noChangeAspect="1"/>
          </p:cNvGraphicFramePr>
          <p:nvPr/>
        </p:nvGraphicFramePr>
        <p:xfrm>
          <a:off x="8594725" y="6388100"/>
          <a:ext cx="419100" cy="312738"/>
        </p:xfrm>
        <a:graphic>
          <a:graphicData uri="http://schemas.openxmlformats.org/presentationml/2006/ole">
            <p:oleObj spid="_x0000_s8194" name="Drawing" r:id="rId3" imgW="419040" imgH="312480" progId="Presentations.Drawing.16">
              <p:embed/>
            </p:oleObj>
          </a:graphicData>
        </a:graphic>
      </p:graphicFrame>
      <p:graphicFrame>
        <p:nvGraphicFramePr>
          <p:cNvPr id="8195" name="Object 4"/>
          <p:cNvGraphicFramePr>
            <a:graphicFrameLocks noChangeAspect="1"/>
          </p:cNvGraphicFramePr>
          <p:nvPr/>
        </p:nvGraphicFramePr>
        <p:xfrm>
          <a:off x="309563" y="1778000"/>
          <a:ext cx="8567737" cy="3635375"/>
        </p:xfrm>
        <a:graphic>
          <a:graphicData uri="http://schemas.openxmlformats.org/presentationml/2006/ole">
            <p:oleObj spid="_x0000_s8195" name="Drawing" r:id="rId4" imgW="9349920" imgH="39625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OVERHEIDSINVLOED</a:t>
            </a:r>
          </a:p>
        </p:txBody>
      </p:sp>
      <p:sp>
        <p:nvSpPr>
          <p:cNvPr id="922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Marktfalen</a:t>
            </a:r>
          </a:p>
        </p:txBody>
      </p:sp>
      <p:sp>
        <p:nvSpPr>
          <p:cNvPr id="92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9218" name="Object 12"/>
          <p:cNvGraphicFramePr>
            <a:graphicFrameLocks noChangeAspect="1"/>
          </p:cNvGraphicFramePr>
          <p:nvPr/>
        </p:nvGraphicFramePr>
        <p:xfrm>
          <a:off x="8594725" y="6388100"/>
          <a:ext cx="419100" cy="312738"/>
        </p:xfrm>
        <a:graphic>
          <a:graphicData uri="http://schemas.openxmlformats.org/presentationml/2006/ole">
            <p:oleObj spid="_x0000_s9218" name="Drawing" r:id="rId3" imgW="419040" imgH="312480" progId="Presentations.Drawing.16">
              <p:embed/>
            </p:oleObj>
          </a:graphicData>
        </a:graphic>
      </p:graphicFrame>
      <p:graphicFrame>
        <p:nvGraphicFramePr>
          <p:cNvPr id="9219" name="Object 4"/>
          <p:cNvGraphicFramePr>
            <a:graphicFrameLocks noChangeAspect="1"/>
          </p:cNvGraphicFramePr>
          <p:nvPr/>
        </p:nvGraphicFramePr>
        <p:xfrm>
          <a:off x="309563" y="1778000"/>
          <a:ext cx="8572500" cy="3937000"/>
        </p:xfrm>
        <a:graphic>
          <a:graphicData uri="http://schemas.openxmlformats.org/presentationml/2006/ole">
            <p:oleObj spid="_x0000_s9219" name="Drawing" r:id="rId4" imgW="9349920" imgH="4290120" progId="Presentations.Drawing.16">
              <p:embed/>
            </p:oleObj>
          </a:graphicData>
        </a:graphic>
      </p:graphicFrame>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1380</TotalTime>
  <Words>44</Words>
  <Application>Microsoft Office PowerPoint</Application>
  <PresentationFormat>On-screen Show (4:3)</PresentationFormat>
  <Paragraphs>41</Paragraphs>
  <Slides>21</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21</vt:i4>
      </vt:variant>
    </vt:vector>
  </HeadingPairs>
  <TitlesOfParts>
    <vt:vector size="27" baseType="lpstr">
      <vt:lpstr>Arial</vt:lpstr>
      <vt:lpstr>Calibri</vt:lpstr>
      <vt:lpstr>Tahoma</vt:lpstr>
      <vt:lpstr>Dunes</vt:lpstr>
      <vt:lpstr>Presentations X8 Drawing</vt:lpstr>
      <vt:lpstr>Presentations X6 Drawing</vt:lpstr>
      <vt:lpstr>ALGEMENE ECONOMIE / 12</vt:lpstr>
      <vt:lpstr>OVERHEIDSINVLOED</vt:lpstr>
      <vt:lpstr>OVERHEIDSINVLOED</vt:lpstr>
      <vt:lpstr>OVERHEIDSINVLOED</vt:lpstr>
      <vt:lpstr>OVERHEIDSINVLOED</vt:lpstr>
      <vt:lpstr>OVERHEIDSINVLOED</vt:lpstr>
      <vt:lpstr>OVERHEIDSINVLOED</vt:lpstr>
      <vt:lpstr>OVERHEIDSINVLOED</vt:lpstr>
      <vt:lpstr>OVERHEIDSINVLOED</vt:lpstr>
      <vt:lpstr>OVERHEIDSINVLOED</vt:lpstr>
      <vt:lpstr>OVERHEIDSINVLOED</vt:lpstr>
      <vt:lpstr>OVERHEIDSINVLOED</vt:lpstr>
      <vt:lpstr>OVERHEIDSINVLOED</vt:lpstr>
      <vt:lpstr>OVERHEIDSINVLOED</vt:lpstr>
      <vt:lpstr>OVERHEIDSINVLOED</vt:lpstr>
      <vt:lpstr>OVERHEIDSINVLOED</vt:lpstr>
      <vt:lpstr>OVERHEIDSINVLOED</vt:lpstr>
      <vt:lpstr>OVERHEIDSINVLOED</vt:lpstr>
      <vt:lpstr>OVERHEIDSINVLOED</vt:lpstr>
      <vt:lpstr>OVERHEIDSINVLOED</vt:lpstr>
      <vt:lpstr>OVERHEIDSINVLOED</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Algemene_economie_12_overheidsinvloed</dc:title>
  <dc:subject>overheidsinvloed: marktfalen, marktimperfecties, mechanismen</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83</cp:revision>
  <dcterms:created xsi:type="dcterms:W3CDTF">2015-09-06T15:15:23Z</dcterms:created>
  <dcterms:modified xsi:type="dcterms:W3CDTF">2021-07-04T10:52:59Z</dcterms:modified>
  <cp:category>gebaseerd op De kern van de economie van prof. A.Heertje;Onderneming en omgeving van prof. R. Schöndorff, drs. J. Pleus en prof. C. de Kam;Vastgoed economie van J.Buist;Economie, 1500 termen van A tot Z, prof. Schöndorff e.a., en additionele materialen van R.Reinhardt.</cp:category>
</cp:coreProperties>
</file>