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19"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P99vfhYYSeWopGYgrfM27Q" hashData="3ar/6lw7FQHofDaMRvy17WQ+Nj8"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7" autoAdjust="0"/>
    <p:restoredTop sz="94729" autoAdjust="0"/>
  </p:normalViewPr>
  <p:slideViewPr>
    <p:cSldViewPr showGuides="1">
      <p:cViewPr varScale="1">
        <p:scale>
          <a:sx n="49" d="100"/>
          <a:sy n="49" d="100"/>
        </p:scale>
        <p:origin x="-1195" y="-72"/>
      </p:cViewPr>
      <p:guideLst>
        <p:guide orient="horz" pos="1104"/>
        <p:guide pos="24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2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2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2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2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2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27.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28.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29.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0.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1.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3.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4.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6.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7.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8.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9.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40.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41.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6.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44.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45.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46.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47.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48.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49.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50.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51.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53.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54.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55.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56.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57.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58.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59.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60.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61.wmf"/></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6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9.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63.w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64.w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65.w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66.w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6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95E79A-EDD7-47C4-8465-D06F9AAB3B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AB2F23-E3B6-4BAD-9EF2-389C52C036D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3379F7-DD7A-4CAC-9A65-3B48DBC7AA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DCC8F8-BF42-41CF-9034-FC0972632FD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DE9F19-964A-4CB9-916E-EF5FF4A942E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399B1D-C2F8-4599-B773-E5CFF01858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98376F-E76F-48BE-84D6-CCC4A494E4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CA2C61-12AC-40A6-8063-7277422496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836722-5EAF-422D-913E-9F00B26C0D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354B40-35F6-4A7D-9C84-1BE2F84FF7D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250582-7693-4733-B256-4A6C1F2551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000" r="-1000"/>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315A75B-81E2-460D-8352-107FB8A336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4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oleObject" Target="../embeddings/oleObject53.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5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oleObject" Target="../embeddings/oleObject5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61.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6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oleObject" Target="../embeddings/oleObject65.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oleObject" Target="../embeddings/oleObject67.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oleObject" Target="../embeddings/oleObject69.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oleObject" Target="../embeddings/oleObject71.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oleObject" Target="../embeddings/oleObject73.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7.xml"/><Relationship Id="rId1" Type="http://schemas.openxmlformats.org/officeDocument/2006/relationships/vmlDrawing" Target="../drawings/vmlDrawing38.vml"/><Relationship Id="rId4" Type="http://schemas.openxmlformats.org/officeDocument/2006/relationships/oleObject" Target="../embeddings/oleObject75.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oleObject" Target="../embeddings/oleObject77.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oleObject" Target="../embeddings/oleObject79.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oleObject" Target="../embeddings/oleObject81.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oleObject" Target="../embeddings/oleObject83.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oleObject" Target="../embeddings/oleObject85.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44.vml"/><Relationship Id="rId4" Type="http://schemas.openxmlformats.org/officeDocument/2006/relationships/oleObject" Target="../embeddings/oleObject87.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oleObject" Target="../embeddings/oleObject89.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7.xml"/><Relationship Id="rId1" Type="http://schemas.openxmlformats.org/officeDocument/2006/relationships/vmlDrawing" Target="../drawings/vmlDrawing46.vml"/><Relationship Id="rId4" Type="http://schemas.openxmlformats.org/officeDocument/2006/relationships/oleObject" Target="../embeddings/oleObject91.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7.xml"/><Relationship Id="rId1" Type="http://schemas.openxmlformats.org/officeDocument/2006/relationships/vmlDrawing" Target="../drawings/vmlDrawing47.vml"/><Relationship Id="rId4" Type="http://schemas.openxmlformats.org/officeDocument/2006/relationships/oleObject" Target="../embeddings/oleObject93.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oleObject" Target="../embeddings/oleObject95.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oleObject" Target="../embeddings/oleObject9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oleObject" Target="../embeddings/oleObject99.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oleObject" Target="../embeddings/oleObject101.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oleObject" Target="../embeddings/oleObject103.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oleObject" Target="../embeddings/oleObject105.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7.xml"/><Relationship Id="rId1" Type="http://schemas.openxmlformats.org/officeDocument/2006/relationships/vmlDrawing" Target="../drawings/vmlDrawing54.vml"/><Relationship Id="rId4" Type="http://schemas.openxmlformats.org/officeDocument/2006/relationships/oleObject" Target="../embeddings/oleObject107.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7.xml"/><Relationship Id="rId1" Type="http://schemas.openxmlformats.org/officeDocument/2006/relationships/vmlDrawing" Target="../drawings/vmlDrawing55.vml"/><Relationship Id="rId4" Type="http://schemas.openxmlformats.org/officeDocument/2006/relationships/oleObject" Target="../embeddings/oleObject109.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7.xml"/><Relationship Id="rId1" Type="http://schemas.openxmlformats.org/officeDocument/2006/relationships/vmlDrawing" Target="../drawings/vmlDrawing56.vml"/><Relationship Id="rId4" Type="http://schemas.openxmlformats.org/officeDocument/2006/relationships/oleObject" Target="../embeddings/oleObject111.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7.xml"/><Relationship Id="rId1" Type="http://schemas.openxmlformats.org/officeDocument/2006/relationships/vmlDrawing" Target="../drawings/vmlDrawing57.vml"/><Relationship Id="rId4" Type="http://schemas.openxmlformats.org/officeDocument/2006/relationships/oleObject" Target="../embeddings/oleObject113.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7.xml"/><Relationship Id="rId1" Type="http://schemas.openxmlformats.org/officeDocument/2006/relationships/vmlDrawing" Target="../drawings/vmlDrawing58.vml"/><Relationship Id="rId4" Type="http://schemas.openxmlformats.org/officeDocument/2006/relationships/oleObject" Target="../embeddings/oleObject115.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7.xml"/><Relationship Id="rId1" Type="http://schemas.openxmlformats.org/officeDocument/2006/relationships/vmlDrawing" Target="../drawings/vmlDrawing59.vml"/><Relationship Id="rId4" Type="http://schemas.openxmlformats.org/officeDocument/2006/relationships/oleObject" Target="../embeddings/oleObject117.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7.xml"/><Relationship Id="rId1" Type="http://schemas.openxmlformats.org/officeDocument/2006/relationships/vmlDrawing" Target="../drawings/vmlDrawing60.vml"/><Relationship Id="rId4" Type="http://schemas.openxmlformats.org/officeDocument/2006/relationships/oleObject" Target="../embeddings/oleObject119.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7.xml"/><Relationship Id="rId1" Type="http://schemas.openxmlformats.org/officeDocument/2006/relationships/vmlDrawing" Target="../drawings/vmlDrawing61.vml"/><Relationship Id="rId4" Type="http://schemas.openxmlformats.org/officeDocument/2006/relationships/oleObject" Target="../embeddings/oleObject121.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7.xml"/><Relationship Id="rId1" Type="http://schemas.openxmlformats.org/officeDocument/2006/relationships/vmlDrawing" Target="../drawings/vmlDrawing62.vml"/><Relationship Id="rId4" Type="http://schemas.openxmlformats.org/officeDocument/2006/relationships/oleObject" Target="../embeddings/oleObject123.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7.xml"/><Relationship Id="rId1" Type="http://schemas.openxmlformats.org/officeDocument/2006/relationships/vmlDrawing" Target="../drawings/vmlDrawing63.vml"/><Relationship Id="rId4" Type="http://schemas.openxmlformats.org/officeDocument/2006/relationships/oleObject" Target="../embeddings/oleObject125.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Layout" Target="../slideLayouts/slideLayout7.xml"/><Relationship Id="rId1" Type="http://schemas.openxmlformats.org/officeDocument/2006/relationships/vmlDrawing" Target="../drawings/vmlDrawing64.vml"/><Relationship Id="rId4" Type="http://schemas.openxmlformats.org/officeDocument/2006/relationships/oleObject" Target="../embeddings/oleObject127.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0" y="112713"/>
            <a:ext cx="9144000" cy="366712"/>
          </a:xfrm>
          <a:prstGeom prst="rect">
            <a:avLst/>
          </a:prstGeom>
          <a:noFill/>
          <a:ln w="9525">
            <a:noFill/>
            <a:miter lim="800000"/>
            <a:headEnd/>
            <a:tailEnd/>
          </a:ln>
        </p:spPr>
        <p:txBody>
          <a:bodyPr>
            <a:spAutoFit/>
          </a:bodyPr>
          <a:lstStyle/>
          <a:p>
            <a:pPr algn="l"/>
            <a:endParaRPr lang="en-US"/>
          </a:p>
        </p:txBody>
      </p:sp>
      <p:sp>
        <p:nvSpPr>
          <p:cNvPr id="1028" name="Text Box 3"/>
          <p:cNvSpPr txBox="1">
            <a:spLocks noChangeArrowheads="1"/>
          </p:cNvSpPr>
          <p:nvPr/>
        </p:nvSpPr>
        <p:spPr bwMode="auto">
          <a:xfrm>
            <a:off x="98425" y="220663"/>
            <a:ext cx="8664575" cy="366712"/>
          </a:xfrm>
          <a:prstGeom prst="rect">
            <a:avLst/>
          </a:prstGeom>
          <a:noFill/>
          <a:ln w="9525">
            <a:noFill/>
            <a:miter lim="800000"/>
            <a:headEnd/>
            <a:tailEnd/>
          </a:ln>
        </p:spPr>
        <p:txBody>
          <a:bodyPr>
            <a:spAutoFit/>
          </a:bodyPr>
          <a:lstStyle/>
          <a:p>
            <a:pPr algn="l">
              <a:spcBef>
                <a:spcPct val="50000"/>
              </a:spcBef>
            </a:pPr>
            <a:endParaRPr lang="en-US"/>
          </a:p>
        </p:txBody>
      </p:sp>
      <p:sp>
        <p:nvSpPr>
          <p:cNvPr id="1029" name="Text Box 4"/>
          <p:cNvSpPr txBox="1">
            <a:spLocks noChangeArrowheads="1"/>
          </p:cNvSpPr>
          <p:nvPr/>
        </p:nvSpPr>
        <p:spPr bwMode="auto">
          <a:xfrm>
            <a:off x="228600" y="228600"/>
            <a:ext cx="84582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en organisatie / 01</a:t>
            </a:r>
          </a:p>
        </p:txBody>
      </p:sp>
      <p:sp>
        <p:nvSpPr>
          <p:cNvPr id="1030" name="Line 5"/>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32" name="Object 8"/>
          <p:cNvGraphicFramePr>
            <a:graphicFrameLocks noChangeAspect="1"/>
          </p:cNvGraphicFramePr>
          <p:nvPr/>
        </p:nvGraphicFramePr>
        <p:xfrm>
          <a:off x="228600" y="1524000"/>
          <a:ext cx="8549640" cy="5029200"/>
        </p:xfrm>
        <a:graphic>
          <a:graphicData uri="http://schemas.openxmlformats.org/presentationml/2006/ole">
            <p:oleObj spid="_x0000_s1032" name="Drawing" r:id="rId3" imgW="9319320" imgH="5478840" progId="Presentations.Drawing.18">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024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0247"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10242" name="Object 7"/>
          <p:cNvGraphicFramePr>
            <a:graphicFrameLocks noChangeAspect="1"/>
          </p:cNvGraphicFramePr>
          <p:nvPr/>
        </p:nvGraphicFramePr>
        <p:xfrm>
          <a:off x="381000" y="1752600"/>
          <a:ext cx="8382000" cy="2851150"/>
        </p:xfrm>
        <a:graphic>
          <a:graphicData uri="http://schemas.openxmlformats.org/presentationml/2006/ole">
            <p:oleObj spid="_x0000_s10242" name="Drawing" r:id="rId3" imgW="8905320" imgH="3029400" progId="Presentations.Drawing.16">
              <p:embed/>
            </p:oleObj>
          </a:graphicData>
        </a:graphic>
      </p:graphicFrame>
      <p:graphicFrame>
        <p:nvGraphicFramePr>
          <p:cNvPr id="10243" name="Object 8"/>
          <p:cNvGraphicFramePr>
            <a:graphicFrameLocks noChangeAspect="1"/>
          </p:cNvGraphicFramePr>
          <p:nvPr/>
        </p:nvGraphicFramePr>
        <p:xfrm>
          <a:off x="169863" y="6400800"/>
          <a:ext cx="422275" cy="309563"/>
        </p:xfrm>
        <a:graphic>
          <a:graphicData uri="http://schemas.openxmlformats.org/presentationml/2006/ole">
            <p:oleObj spid="_x0000_s10243"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126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1271"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11266" name="Object 7"/>
          <p:cNvGraphicFramePr>
            <a:graphicFrameLocks noChangeAspect="1"/>
          </p:cNvGraphicFramePr>
          <p:nvPr/>
        </p:nvGraphicFramePr>
        <p:xfrm>
          <a:off x="381000" y="1752600"/>
          <a:ext cx="8382000" cy="4603750"/>
        </p:xfrm>
        <a:graphic>
          <a:graphicData uri="http://schemas.openxmlformats.org/presentationml/2006/ole">
            <p:oleObj spid="_x0000_s11266" name="Drawing" r:id="rId3" imgW="8945280" imgH="4914000" progId="Presentations.Drawing.16">
              <p:embed/>
            </p:oleObj>
          </a:graphicData>
        </a:graphic>
      </p:graphicFrame>
      <p:graphicFrame>
        <p:nvGraphicFramePr>
          <p:cNvPr id="11267" name="Object 8"/>
          <p:cNvGraphicFramePr>
            <a:graphicFrameLocks noChangeAspect="1"/>
          </p:cNvGraphicFramePr>
          <p:nvPr/>
        </p:nvGraphicFramePr>
        <p:xfrm>
          <a:off x="169863" y="6400800"/>
          <a:ext cx="422275" cy="309563"/>
        </p:xfrm>
        <a:graphic>
          <a:graphicData uri="http://schemas.openxmlformats.org/presentationml/2006/ole">
            <p:oleObj spid="_x0000_s11267"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229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2295"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12290" name="Object 7"/>
          <p:cNvGraphicFramePr>
            <a:graphicFrameLocks noChangeAspect="1"/>
          </p:cNvGraphicFramePr>
          <p:nvPr/>
        </p:nvGraphicFramePr>
        <p:xfrm>
          <a:off x="381000" y="1752600"/>
          <a:ext cx="8382000" cy="4670425"/>
        </p:xfrm>
        <a:graphic>
          <a:graphicData uri="http://schemas.openxmlformats.org/presentationml/2006/ole">
            <p:oleObj spid="_x0000_s12290" name="Drawing" r:id="rId3" imgW="8873640" imgH="4945680" progId="Presentations.Drawing.16">
              <p:embed/>
            </p:oleObj>
          </a:graphicData>
        </a:graphic>
      </p:graphicFrame>
      <p:graphicFrame>
        <p:nvGraphicFramePr>
          <p:cNvPr id="12291" name="Object 8"/>
          <p:cNvGraphicFramePr>
            <a:graphicFrameLocks noChangeAspect="1"/>
          </p:cNvGraphicFramePr>
          <p:nvPr/>
        </p:nvGraphicFramePr>
        <p:xfrm>
          <a:off x="169863" y="6400800"/>
          <a:ext cx="422275" cy="309563"/>
        </p:xfrm>
        <a:graphic>
          <a:graphicData uri="http://schemas.openxmlformats.org/presentationml/2006/ole">
            <p:oleObj spid="_x0000_s12291"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331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3319"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13314" name="Object 7"/>
          <p:cNvGraphicFramePr>
            <a:graphicFrameLocks noChangeAspect="1"/>
          </p:cNvGraphicFramePr>
          <p:nvPr/>
        </p:nvGraphicFramePr>
        <p:xfrm>
          <a:off x="381000" y="1752600"/>
          <a:ext cx="8382000" cy="4489450"/>
        </p:xfrm>
        <a:graphic>
          <a:graphicData uri="http://schemas.openxmlformats.org/presentationml/2006/ole">
            <p:oleObj spid="_x0000_s13314" name="Drawing" r:id="rId3" imgW="8921520" imgH="4778640" progId="Presentations.Drawing.16">
              <p:embed/>
            </p:oleObj>
          </a:graphicData>
        </a:graphic>
      </p:graphicFrame>
      <p:graphicFrame>
        <p:nvGraphicFramePr>
          <p:cNvPr id="13315" name="Object 8"/>
          <p:cNvGraphicFramePr>
            <a:graphicFrameLocks noChangeAspect="1"/>
          </p:cNvGraphicFramePr>
          <p:nvPr/>
        </p:nvGraphicFramePr>
        <p:xfrm>
          <a:off x="169863" y="6400800"/>
          <a:ext cx="422275" cy="309563"/>
        </p:xfrm>
        <a:graphic>
          <a:graphicData uri="http://schemas.openxmlformats.org/presentationml/2006/ole">
            <p:oleObj spid="_x0000_s13315"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434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3"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14338" name="Object 7"/>
          <p:cNvGraphicFramePr>
            <a:graphicFrameLocks noChangeAspect="1"/>
          </p:cNvGraphicFramePr>
          <p:nvPr/>
        </p:nvGraphicFramePr>
        <p:xfrm>
          <a:off x="381000" y="1752600"/>
          <a:ext cx="8382000" cy="3806825"/>
        </p:xfrm>
        <a:graphic>
          <a:graphicData uri="http://schemas.openxmlformats.org/presentationml/2006/ole">
            <p:oleObj spid="_x0000_s14338" name="Drawing" r:id="rId3" imgW="8929440" imgH="4055040" progId="Presentations.Drawing.16">
              <p:embed/>
            </p:oleObj>
          </a:graphicData>
        </a:graphic>
      </p:graphicFrame>
      <p:graphicFrame>
        <p:nvGraphicFramePr>
          <p:cNvPr id="14339" name="Object 8"/>
          <p:cNvGraphicFramePr>
            <a:graphicFrameLocks noChangeAspect="1"/>
          </p:cNvGraphicFramePr>
          <p:nvPr/>
        </p:nvGraphicFramePr>
        <p:xfrm>
          <a:off x="169863" y="6400800"/>
          <a:ext cx="422275" cy="309563"/>
        </p:xfrm>
        <a:graphic>
          <a:graphicData uri="http://schemas.openxmlformats.org/presentationml/2006/ole">
            <p:oleObj spid="_x0000_s14339"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536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5367"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15362" name="Object 7"/>
          <p:cNvGraphicFramePr>
            <a:graphicFrameLocks noChangeAspect="1"/>
          </p:cNvGraphicFramePr>
          <p:nvPr/>
        </p:nvGraphicFramePr>
        <p:xfrm>
          <a:off x="381000" y="1752600"/>
          <a:ext cx="8382000" cy="4154488"/>
        </p:xfrm>
        <a:graphic>
          <a:graphicData uri="http://schemas.openxmlformats.org/presentationml/2006/ole">
            <p:oleObj spid="_x0000_s15362" name="Drawing" r:id="rId3" imgW="8921520" imgH="4420800" progId="Presentations.Drawing.16">
              <p:embed/>
            </p:oleObj>
          </a:graphicData>
        </a:graphic>
      </p:graphicFrame>
      <p:graphicFrame>
        <p:nvGraphicFramePr>
          <p:cNvPr id="15363" name="Object 8"/>
          <p:cNvGraphicFramePr>
            <a:graphicFrameLocks noChangeAspect="1"/>
          </p:cNvGraphicFramePr>
          <p:nvPr/>
        </p:nvGraphicFramePr>
        <p:xfrm>
          <a:off x="169863" y="6400800"/>
          <a:ext cx="422275" cy="309563"/>
        </p:xfrm>
        <a:graphic>
          <a:graphicData uri="http://schemas.openxmlformats.org/presentationml/2006/ole">
            <p:oleObj spid="_x0000_s15363"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638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6391"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16386" name="Object 7"/>
          <p:cNvGraphicFramePr>
            <a:graphicFrameLocks noChangeAspect="1"/>
          </p:cNvGraphicFramePr>
          <p:nvPr/>
        </p:nvGraphicFramePr>
        <p:xfrm>
          <a:off x="381000" y="1752600"/>
          <a:ext cx="8382000" cy="3671888"/>
        </p:xfrm>
        <a:graphic>
          <a:graphicData uri="http://schemas.openxmlformats.org/presentationml/2006/ole">
            <p:oleObj spid="_x0000_s16386" name="Drawing" r:id="rId3" imgW="8873640" imgH="3888360" progId="Presentations.Drawing.16">
              <p:embed/>
            </p:oleObj>
          </a:graphicData>
        </a:graphic>
      </p:graphicFrame>
      <p:graphicFrame>
        <p:nvGraphicFramePr>
          <p:cNvPr id="16387" name="Object 8"/>
          <p:cNvGraphicFramePr>
            <a:graphicFrameLocks noChangeAspect="1"/>
          </p:cNvGraphicFramePr>
          <p:nvPr/>
        </p:nvGraphicFramePr>
        <p:xfrm>
          <a:off x="169863" y="6400800"/>
          <a:ext cx="422275" cy="309563"/>
        </p:xfrm>
        <a:graphic>
          <a:graphicData uri="http://schemas.openxmlformats.org/presentationml/2006/ole">
            <p:oleObj spid="_x0000_s16387"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741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7415"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17410" name="Object 7"/>
          <p:cNvGraphicFramePr>
            <a:graphicFrameLocks noChangeAspect="1"/>
          </p:cNvGraphicFramePr>
          <p:nvPr/>
        </p:nvGraphicFramePr>
        <p:xfrm>
          <a:off x="381000" y="1752600"/>
          <a:ext cx="8382000" cy="4210050"/>
        </p:xfrm>
        <a:graphic>
          <a:graphicData uri="http://schemas.openxmlformats.org/presentationml/2006/ole">
            <p:oleObj spid="_x0000_s17410" name="Drawing" r:id="rId3" imgW="8897400" imgH="4468680" progId="Presentations.Drawing.16">
              <p:embed/>
            </p:oleObj>
          </a:graphicData>
        </a:graphic>
      </p:graphicFrame>
      <p:graphicFrame>
        <p:nvGraphicFramePr>
          <p:cNvPr id="17411" name="Object 8"/>
          <p:cNvGraphicFramePr>
            <a:graphicFrameLocks noChangeAspect="1"/>
          </p:cNvGraphicFramePr>
          <p:nvPr/>
        </p:nvGraphicFramePr>
        <p:xfrm>
          <a:off x="169863" y="6400800"/>
          <a:ext cx="422275" cy="309563"/>
        </p:xfrm>
        <a:graphic>
          <a:graphicData uri="http://schemas.openxmlformats.org/presentationml/2006/ole">
            <p:oleObj spid="_x0000_s17411"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843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8439"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18434" name="Object 7"/>
          <p:cNvGraphicFramePr>
            <a:graphicFrameLocks noChangeAspect="1"/>
          </p:cNvGraphicFramePr>
          <p:nvPr/>
        </p:nvGraphicFramePr>
        <p:xfrm>
          <a:off x="381000" y="1752600"/>
          <a:ext cx="8382000" cy="4273550"/>
        </p:xfrm>
        <a:graphic>
          <a:graphicData uri="http://schemas.openxmlformats.org/presentationml/2006/ole">
            <p:oleObj spid="_x0000_s18434" name="Drawing" r:id="rId3" imgW="8921520" imgH="4548240" progId="Presentations.Drawing.16">
              <p:embed/>
            </p:oleObj>
          </a:graphicData>
        </a:graphic>
      </p:graphicFrame>
      <p:graphicFrame>
        <p:nvGraphicFramePr>
          <p:cNvPr id="18435" name="Object 8"/>
          <p:cNvGraphicFramePr>
            <a:graphicFrameLocks noChangeAspect="1"/>
          </p:cNvGraphicFramePr>
          <p:nvPr/>
        </p:nvGraphicFramePr>
        <p:xfrm>
          <a:off x="169863" y="6400800"/>
          <a:ext cx="422275" cy="309563"/>
        </p:xfrm>
        <a:graphic>
          <a:graphicData uri="http://schemas.openxmlformats.org/presentationml/2006/ole">
            <p:oleObj spid="_x0000_s18435"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946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9463"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19458" name="Object 7"/>
          <p:cNvGraphicFramePr>
            <a:graphicFrameLocks noChangeAspect="1"/>
          </p:cNvGraphicFramePr>
          <p:nvPr/>
        </p:nvGraphicFramePr>
        <p:xfrm>
          <a:off x="381000" y="1752600"/>
          <a:ext cx="8229600" cy="4392613"/>
        </p:xfrm>
        <a:graphic>
          <a:graphicData uri="http://schemas.openxmlformats.org/presentationml/2006/ole">
            <p:oleObj spid="_x0000_s19458" name="Drawing" r:id="rId3" imgW="8921520" imgH="4762800" progId="Presentations.Drawing.16">
              <p:embed/>
            </p:oleObj>
          </a:graphicData>
        </a:graphic>
      </p:graphicFrame>
      <p:graphicFrame>
        <p:nvGraphicFramePr>
          <p:cNvPr id="19459" name="Object 9"/>
          <p:cNvGraphicFramePr>
            <a:graphicFrameLocks noChangeAspect="1"/>
          </p:cNvGraphicFramePr>
          <p:nvPr/>
        </p:nvGraphicFramePr>
        <p:xfrm>
          <a:off x="8534400" y="6400800"/>
          <a:ext cx="422275" cy="309563"/>
        </p:xfrm>
        <a:graphic>
          <a:graphicData uri="http://schemas.openxmlformats.org/presentationml/2006/ole">
            <p:oleObj spid="_x0000_s19459"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3"/>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053" name="Text Box 4"/>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2054" name="Line 5"/>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55" name="Text Box 10"/>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Wat is dat: management, organisatie?</a:t>
            </a:r>
          </a:p>
        </p:txBody>
      </p:sp>
      <p:graphicFrame>
        <p:nvGraphicFramePr>
          <p:cNvPr id="2050" name="Object 11"/>
          <p:cNvGraphicFramePr>
            <a:graphicFrameLocks noChangeAspect="1"/>
          </p:cNvGraphicFramePr>
          <p:nvPr>
            <p:ph idx="4294967295"/>
          </p:nvPr>
        </p:nvGraphicFramePr>
        <p:xfrm>
          <a:off x="381000" y="1752600"/>
          <a:ext cx="8382000" cy="4678363"/>
        </p:xfrm>
        <a:graphic>
          <a:graphicData uri="http://schemas.openxmlformats.org/presentationml/2006/ole">
            <p:oleObj spid="_x0000_s2050" name="Drawing" r:id="rId3" imgW="9016920" imgH="5033160" progId="Presentations.Drawing.16">
              <p:embed/>
            </p:oleObj>
          </a:graphicData>
        </a:graphic>
      </p:graphicFrame>
      <p:graphicFrame>
        <p:nvGraphicFramePr>
          <p:cNvPr id="2051" name="Object 13"/>
          <p:cNvGraphicFramePr>
            <a:graphicFrameLocks noChangeAspect="1"/>
          </p:cNvGraphicFramePr>
          <p:nvPr/>
        </p:nvGraphicFramePr>
        <p:xfrm>
          <a:off x="169863" y="6400800"/>
          <a:ext cx="422275" cy="309563"/>
        </p:xfrm>
        <a:graphic>
          <a:graphicData uri="http://schemas.openxmlformats.org/presentationml/2006/ole">
            <p:oleObj spid="_x0000_s2051"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048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487"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20482" name="Object 7"/>
          <p:cNvGraphicFramePr>
            <a:graphicFrameLocks noChangeAspect="1"/>
          </p:cNvGraphicFramePr>
          <p:nvPr/>
        </p:nvGraphicFramePr>
        <p:xfrm>
          <a:off x="381000" y="1752600"/>
          <a:ext cx="8382000" cy="4475163"/>
        </p:xfrm>
        <a:graphic>
          <a:graphicData uri="http://schemas.openxmlformats.org/presentationml/2006/ole">
            <p:oleObj spid="_x0000_s20482" name="Drawing" r:id="rId3" imgW="9056520" imgH="4834440" progId="Presentations.Drawing.16">
              <p:embed/>
            </p:oleObj>
          </a:graphicData>
        </a:graphic>
      </p:graphicFrame>
      <p:graphicFrame>
        <p:nvGraphicFramePr>
          <p:cNvPr id="20483" name="Object 8"/>
          <p:cNvGraphicFramePr>
            <a:graphicFrameLocks noChangeAspect="1"/>
          </p:cNvGraphicFramePr>
          <p:nvPr/>
        </p:nvGraphicFramePr>
        <p:xfrm>
          <a:off x="169863" y="6400800"/>
          <a:ext cx="422275" cy="309563"/>
        </p:xfrm>
        <a:graphic>
          <a:graphicData uri="http://schemas.openxmlformats.org/presentationml/2006/ole">
            <p:oleObj spid="_x0000_s20483"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150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1511"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21506" name="Object 7"/>
          <p:cNvGraphicFramePr>
            <a:graphicFrameLocks noChangeAspect="1"/>
          </p:cNvGraphicFramePr>
          <p:nvPr/>
        </p:nvGraphicFramePr>
        <p:xfrm>
          <a:off x="381000" y="1752600"/>
          <a:ext cx="8305800" cy="4216400"/>
        </p:xfrm>
        <a:graphic>
          <a:graphicData uri="http://schemas.openxmlformats.org/presentationml/2006/ole">
            <p:oleObj spid="_x0000_s21506" name="Drawing" r:id="rId3" imgW="8976960" imgH="4556160" progId="Presentations.Drawing.16">
              <p:embed/>
            </p:oleObj>
          </a:graphicData>
        </a:graphic>
      </p:graphicFrame>
      <p:graphicFrame>
        <p:nvGraphicFramePr>
          <p:cNvPr id="21507" name="Object 8"/>
          <p:cNvGraphicFramePr>
            <a:graphicFrameLocks noChangeAspect="1"/>
          </p:cNvGraphicFramePr>
          <p:nvPr/>
        </p:nvGraphicFramePr>
        <p:xfrm>
          <a:off x="169863" y="6400800"/>
          <a:ext cx="422275" cy="309563"/>
        </p:xfrm>
        <a:graphic>
          <a:graphicData uri="http://schemas.openxmlformats.org/presentationml/2006/ole">
            <p:oleObj spid="_x0000_s21507"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253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2535"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22530" name="Object 7"/>
          <p:cNvGraphicFramePr>
            <a:graphicFrameLocks noChangeAspect="1"/>
          </p:cNvGraphicFramePr>
          <p:nvPr/>
        </p:nvGraphicFramePr>
        <p:xfrm>
          <a:off x="381000" y="1752600"/>
          <a:ext cx="8305800" cy="3881438"/>
        </p:xfrm>
        <a:graphic>
          <a:graphicData uri="http://schemas.openxmlformats.org/presentationml/2006/ole">
            <p:oleObj spid="_x0000_s22530" name="Drawing" r:id="rId3" imgW="8969040" imgH="4190400" progId="Presentations.Drawing.16">
              <p:embed/>
            </p:oleObj>
          </a:graphicData>
        </a:graphic>
      </p:graphicFrame>
      <p:graphicFrame>
        <p:nvGraphicFramePr>
          <p:cNvPr id="22531" name="Object 8"/>
          <p:cNvGraphicFramePr>
            <a:graphicFrameLocks noChangeAspect="1"/>
          </p:cNvGraphicFramePr>
          <p:nvPr/>
        </p:nvGraphicFramePr>
        <p:xfrm>
          <a:off x="169863" y="6400800"/>
          <a:ext cx="422275" cy="309563"/>
        </p:xfrm>
        <a:graphic>
          <a:graphicData uri="http://schemas.openxmlformats.org/presentationml/2006/ole">
            <p:oleObj spid="_x0000_s22531"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355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3559"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23554" name="Object 7"/>
          <p:cNvGraphicFramePr>
            <a:graphicFrameLocks noChangeAspect="1"/>
          </p:cNvGraphicFramePr>
          <p:nvPr/>
        </p:nvGraphicFramePr>
        <p:xfrm>
          <a:off x="381000" y="1752600"/>
          <a:ext cx="8458200" cy="4265613"/>
        </p:xfrm>
        <a:graphic>
          <a:graphicData uri="http://schemas.openxmlformats.org/presentationml/2006/ole">
            <p:oleObj spid="_x0000_s23554" name="Drawing" r:id="rId3" imgW="9112320" imgH="4595760" progId="Presentations.Drawing.16">
              <p:embed/>
            </p:oleObj>
          </a:graphicData>
        </a:graphic>
      </p:graphicFrame>
      <p:graphicFrame>
        <p:nvGraphicFramePr>
          <p:cNvPr id="23555" name="Object 8"/>
          <p:cNvGraphicFramePr>
            <a:graphicFrameLocks noChangeAspect="1"/>
          </p:cNvGraphicFramePr>
          <p:nvPr/>
        </p:nvGraphicFramePr>
        <p:xfrm>
          <a:off x="169863" y="6400800"/>
          <a:ext cx="422275" cy="309563"/>
        </p:xfrm>
        <a:graphic>
          <a:graphicData uri="http://schemas.openxmlformats.org/presentationml/2006/ole">
            <p:oleObj spid="_x0000_s23555"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458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4583"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24578" name="Object 7"/>
          <p:cNvGraphicFramePr>
            <a:graphicFrameLocks noChangeAspect="1"/>
          </p:cNvGraphicFramePr>
          <p:nvPr/>
        </p:nvGraphicFramePr>
        <p:xfrm>
          <a:off x="381000" y="1752600"/>
          <a:ext cx="8382000" cy="4502150"/>
        </p:xfrm>
        <a:graphic>
          <a:graphicData uri="http://schemas.openxmlformats.org/presentationml/2006/ole">
            <p:oleObj spid="_x0000_s24578" name="Drawing" r:id="rId3" imgW="9000720" imgH="4834440" progId="Presentations.Drawing.16">
              <p:embed/>
            </p:oleObj>
          </a:graphicData>
        </a:graphic>
      </p:graphicFrame>
      <p:graphicFrame>
        <p:nvGraphicFramePr>
          <p:cNvPr id="24579" name="Object 8"/>
          <p:cNvGraphicFramePr>
            <a:graphicFrameLocks noChangeAspect="1"/>
          </p:cNvGraphicFramePr>
          <p:nvPr/>
        </p:nvGraphicFramePr>
        <p:xfrm>
          <a:off x="8534400" y="6400800"/>
          <a:ext cx="422275" cy="309563"/>
        </p:xfrm>
        <a:graphic>
          <a:graphicData uri="http://schemas.openxmlformats.org/presentationml/2006/ole">
            <p:oleObj spid="_x0000_s24579"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560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5607"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25602" name="Object 7"/>
          <p:cNvGraphicFramePr>
            <a:graphicFrameLocks noChangeAspect="1"/>
          </p:cNvGraphicFramePr>
          <p:nvPr/>
        </p:nvGraphicFramePr>
        <p:xfrm>
          <a:off x="381000" y="1752600"/>
          <a:ext cx="8382000" cy="3932238"/>
        </p:xfrm>
        <a:graphic>
          <a:graphicData uri="http://schemas.openxmlformats.org/presentationml/2006/ole">
            <p:oleObj spid="_x0000_s25602" name="Drawing" r:id="rId3" imgW="8881560" imgH="4166640" progId="Presentations.Drawing.16">
              <p:embed/>
            </p:oleObj>
          </a:graphicData>
        </a:graphic>
      </p:graphicFrame>
      <p:graphicFrame>
        <p:nvGraphicFramePr>
          <p:cNvPr id="25603" name="Object 8"/>
          <p:cNvGraphicFramePr>
            <a:graphicFrameLocks noChangeAspect="1"/>
          </p:cNvGraphicFramePr>
          <p:nvPr/>
        </p:nvGraphicFramePr>
        <p:xfrm>
          <a:off x="169863" y="6400800"/>
          <a:ext cx="422275" cy="309563"/>
        </p:xfrm>
        <a:graphic>
          <a:graphicData uri="http://schemas.openxmlformats.org/presentationml/2006/ole">
            <p:oleObj spid="_x0000_s25603"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662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6631"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26626" name="Object 7"/>
          <p:cNvGraphicFramePr>
            <a:graphicFrameLocks noChangeAspect="1"/>
          </p:cNvGraphicFramePr>
          <p:nvPr/>
        </p:nvGraphicFramePr>
        <p:xfrm>
          <a:off x="381000" y="1752600"/>
          <a:ext cx="8382000" cy="4510088"/>
        </p:xfrm>
        <a:graphic>
          <a:graphicData uri="http://schemas.openxmlformats.org/presentationml/2006/ole">
            <p:oleObj spid="_x0000_s26626" name="Drawing" r:id="rId3" imgW="8953200" imgH="4818600" progId="Presentations.Drawing.16">
              <p:embed/>
            </p:oleObj>
          </a:graphicData>
        </a:graphic>
      </p:graphicFrame>
      <p:graphicFrame>
        <p:nvGraphicFramePr>
          <p:cNvPr id="26627" name="Object 8"/>
          <p:cNvGraphicFramePr>
            <a:graphicFrameLocks noChangeAspect="1"/>
          </p:cNvGraphicFramePr>
          <p:nvPr/>
        </p:nvGraphicFramePr>
        <p:xfrm>
          <a:off x="169863" y="6400800"/>
          <a:ext cx="422275" cy="309563"/>
        </p:xfrm>
        <a:graphic>
          <a:graphicData uri="http://schemas.openxmlformats.org/presentationml/2006/ole">
            <p:oleObj spid="_x0000_s26627"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765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7655"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27650" name="Object 7"/>
          <p:cNvGraphicFramePr>
            <a:graphicFrameLocks noChangeAspect="1"/>
          </p:cNvGraphicFramePr>
          <p:nvPr/>
        </p:nvGraphicFramePr>
        <p:xfrm>
          <a:off x="381000" y="1752600"/>
          <a:ext cx="8382000" cy="3754438"/>
        </p:xfrm>
        <a:graphic>
          <a:graphicData uri="http://schemas.openxmlformats.org/presentationml/2006/ole">
            <p:oleObj spid="_x0000_s27650" name="Drawing" r:id="rId3" imgW="8857800" imgH="3967560" progId="Presentations.Drawing.16">
              <p:embed/>
            </p:oleObj>
          </a:graphicData>
        </a:graphic>
      </p:graphicFrame>
      <p:graphicFrame>
        <p:nvGraphicFramePr>
          <p:cNvPr id="27651" name="Object 8"/>
          <p:cNvGraphicFramePr>
            <a:graphicFrameLocks noChangeAspect="1"/>
          </p:cNvGraphicFramePr>
          <p:nvPr/>
        </p:nvGraphicFramePr>
        <p:xfrm>
          <a:off x="169863" y="6400800"/>
          <a:ext cx="422275" cy="309563"/>
        </p:xfrm>
        <a:graphic>
          <a:graphicData uri="http://schemas.openxmlformats.org/presentationml/2006/ole">
            <p:oleObj spid="_x0000_s27651"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867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8679"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28674" name="Object 7"/>
          <p:cNvGraphicFramePr>
            <a:graphicFrameLocks noChangeAspect="1"/>
          </p:cNvGraphicFramePr>
          <p:nvPr/>
        </p:nvGraphicFramePr>
        <p:xfrm>
          <a:off x="381000" y="1752600"/>
          <a:ext cx="8382000" cy="4460875"/>
        </p:xfrm>
        <a:graphic>
          <a:graphicData uri="http://schemas.openxmlformats.org/presentationml/2006/ole">
            <p:oleObj spid="_x0000_s28674" name="Drawing" r:id="rId3" imgW="8857800" imgH="4715280" progId="Presentations.Drawing.16">
              <p:embed/>
            </p:oleObj>
          </a:graphicData>
        </a:graphic>
      </p:graphicFrame>
      <p:graphicFrame>
        <p:nvGraphicFramePr>
          <p:cNvPr id="28675" name="Object 8"/>
          <p:cNvGraphicFramePr>
            <a:graphicFrameLocks noChangeAspect="1"/>
          </p:cNvGraphicFramePr>
          <p:nvPr/>
        </p:nvGraphicFramePr>
        <p:xfrm>
          <a:off x="169863" y="6400800"/>
          <a:ext cx="422275" cy="309563"/>
        </p:xfrm>
        <a:graphic>
          <a:graphicData uri="http://schemas.openxmlformats.org/presentationml/2006/ole">
            <p:oleObj spid="_x0000_s28675"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970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297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9703"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resources benadering</a:t>
            </a:r>
          </a:p>
        </p:txBody>
      </p:sp>
      <p:graphicFrame>
        <p:nvGraphicFramePr>
          <p:cNvPr id="29698" name="Object 7"/>
          <p:cNvGraphicFramePr>
            <a:graphicFrameLocks noChangeAspect="1"/>
          </p:cNvGraphicFramePr>
          <p:nvPr/>
        </p:nvGraphicFramePr>
        <p:xfrm>
          <a:off x="381000" y="1752600"/>
          <a:ext cx="8382000" cy="4011613"/>
        </p:xfrm>
        <a:graphic>
          <a:graphicData uri="http://schemas.openxmlformats.org/presentationml/2006/ole">
            <p:oleObj spid="_x0000_s29698" name="Drawing" r:id="rId3" imgW="8873640" imgH="4245840" progId="Presentations.Drawing.16">
              <p:embed/>
            </p:oleObj>
          </a:graphicData>
        </a:graphic>
      </p:graphicFrame>
      <p:graphicFrame>
        <p:nvGraphicFramePr>
          <p:cNvPr id="29699" name="Object 8"/>
          <p:cNvGraphicFramePr>
            <a:graphicFrameLocks noChangeAspect="1"/>
          </p:cNvGraphicFramePr>
          <p:nvPr/>
        </p:nvGraphicFramePr>
        <p:xfrm>
          <a:off x="169863" y="6400800"/>
          <a:ext cx="422275" cy="309563"/>
        </p:xfrm>
        <a:graphic>
          <a:graphicData uri="http://schemas.openxmlformats.org/presentationml/2006/ole">
            <p:oleObj spid="_x0000_s29699"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07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9"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Wat is dat: management, organisatie?</a:t>
            </a:r>
          </a:p>
        </p:txBody>
      </p:sp>
      <p:graphicFrame>
        <p:nvGraphicFramePr>
          <p:cNvPr id="3074" name="Object 8"/>
          <p:cNvGraphicFramePr>
            <a:graphicFrameLocks noChangeAspect="1"/>
          </p:cNvGraphicFramePr>
          <p:nvPr>
            <p:ph idx="4294967295"/>
          </p:nvPr>
        </p:nvGraphicFramePr>
        <p:xfrm>
          <a:off x="381000" y="1752600"/>
          <a:ext cx="8382000" cy="4737100"/>
        </p:xfrm>
        <a:graphic>
          <a:graphicData uri="http://schemas.openxmlformats.org/presentationml/2006/ole">
            <p:oleObj spid="_x0000_s3074" name="Drawing" r:id="rId3" imgW="8849880" imgH="5001480" progId="Presentations.Drawing.16">
              <p:embed/>
            </p:oleObj>
          </a:graphicData>
        </a:graphic>
      </p:graphicFrame>
      <p:graphicFrame>
        <p:nvGraphicFramePr>
          <p:cNvPr id="3075" name="Object 10"/>
          <p:cNvGraphicFramePr>
            <a:graphicFrameLocks noChangeAspect="1"/>
          </p:cNvGraphicFramePr>
          <p:nvPr/>
        </p:nvGraphicFramePr>
        <p:xfrm>
          <a:off x="169863" y="6400800"/>
          <a:ext cx="422275" cy="309563"/>
        </p:xfrm>
        <a:graphic>
          <a:graphicData uri="http://schemas.openxmlformats.org/presentationml/2006/ole">
            <p:oleObj spid="_x0000_s3075"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072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307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27"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resources benadering</a:t>
            </a:r>
          </a:p>
        </p:txBody>
      </p:sp>
      <p:graphicFrame>
        <p:nvGraphicFramePr>
          <p:cNvPr id="30722" name="Object 7"/>
          <p:cNvGraphicFramePr>
            <a:graphicFrameLocks noChangeAspect="1"/>
          </p:cNvGraphicFramePr>
          <p:nvPr/>
        </p:nvGraphicFramePr>
        <p:xfrm>
          <a:off x="381000" y="1752600"/>
          <a:ext cx="8382000" cy="4370388"/>
        </p:xfrm>
        <a:graphic>
          <a:graphicData uri="http://schemas.openxmlformats.org/presentationml/2006/ole">
            <p:oleObj spid="_x0000_s30722" name="Drawing" r:id="rId3" imgW="8889480" imgH="4635720" progId="Presentations.Drawing.16">
              <p:embed/>
            </p:oleObj>
          </a:graphicData>
        </a:graphic>
      </p:graphicFrame>
      <p:graphicFrame>
        <p:nvGraphicFramePr>
          <p:cNvPr id="30723" name="Object 8"/>
          <p:cNvGraphicFramePr>
            <a:graphicFrameLocks noChangeAspect="1"/>
          </p:cNvGraphicFramePr>
          <p:nvPr/>
        </p:nvGraphicFramePr>
        <p:xfrm>
          <a:off x="8534400" y="6400800"/>
          <a:ext cx="422275" cy="309563"/>
        </p:xfrm>
        <a:graphic>
          <a:graphicData uri="http://schemas.openxmlformats.org/presentationml/2006/ole">
            <p:oleObj spid="_x0000_s30723"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174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317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1751"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resources benadering</a:t>
            </a:r>
          </a:p>
        </p:txBody>
      </p:sp>
      <p:graphicFrame>
        <p:nvGraphicFramePr>
          <p:cNvPr id="31746" name="Object 7"/>
          <p:cNvGraphicFramePr>
            <a:graphicFrameLocks noChangeAspect="1"/>
          </p:cNvGraphicFramePr>
          <p:nvPr/>
        </p:nvGraphicFramePr>
        <p:xfrm>
          <a:off x="381000" y="1752600"/>
          <a:ext cx="8382000" cy="4581525"/>
        </p:xfrm>
        <a:graphic>
          <a:graphicData uri="http://schemas.openxmlformats.org/presentationml/2006/ole">
            <p:oleObj spid="_x0000_s31746" name="Drawing" r:id="rId3" imgW="8873640" imgH="4850280" progId="Presentations.Drawing.16">
              <p:embed/>
            </p:oleObj>
          </a:graphicData>
        </a:graphic>
      </p:graphicFrame>
      <p:graphicFrame>
        <p:nvGraphicFramePr>
          <p:cNvPr id="31747" name="Object 8"/>
          <p:cNvGraphicFramePr>
            <a:graphicFrameLocks noChangeAspect="1"/>
          </p:cNvGraphicFramePr>
          <p:nvPr/>
        </p:nvGraphicFramePr>
        <p:xfrm>
          <a:off x="169863" y="6400800"/>
          <a:ext cx="422275" cy="309563"/>
        </p:xfrm>
        <a:graphic>
          <a:graphicData uri="http://schemas.openxmlformats.org/presentationml/2006/ole">
            <p:oleObj spid="_x0000_s31747"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277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327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2775"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resources benadering</a:t>
            </a:r>
          </a:p>
        </p:txBody>
      </p:sp>
      <p:graphicFrame>
        <p:nvGraphicFramePr>
          <p:cNvPr id="32770" name="Object 7"/>
          <p:cNvGraphicFramePr>
            <a:graphicFrameLocks noChangeAspect="1"/>
          </p:cNvGraphicFramePr>
          <p:nvPr/>
        </p:nvGraphicFramePr>
        <p:xfrm>
          <a:off x="381000" y="1752600"/>
          <a:ext cx="8382000" cy="4281488"/>
        </p:xfrm>
        <a:graphic>
          <a:graphicData uri="http://schemas.openxmlformats.org/presentationml/2006/ole">
            <p:oleObj spid="_x0000_s32770" name="Drawing" r:id="rId3" imgW="8873640" imgH="4532400" progId="Presentations.Drawing.16">
              <p:embed/>
            </p:oleObj>
          </a:graphicData>
        </a:graphic>
      </p:graphicFrame>
      <p:graphicFrame>
        <p:nvGraphicFramePr>
          <p:cNvPr id="32771" name="Object 8"/>
          <p:cNvGraphicFramePr>
            <a:graphicFrameLocks noChangeAspect="1"/>
          </p:cNvGraphicFramePr>
          <p:nvPr/>
        </p:nvGraphicFramePr>
        <p:xfrm>
          <a:off x="8534400" y="6400800"/>
          <a:ext cx="422275" cy="309563"/>
        </p:xfrm>
        <a:graphic>
          <a:graphicData uri="http://schemas.openxmlformats.org/presentationml/2006/ole">
            <p:oleObj spid="_x0000_s32771"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379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337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3799"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resources benadering</a:t>
            </a:r>
          </a:p>
        </p:txBody>
      </p:sp>
      <p:graphicFrame>
        <p:nvGraphicFramePr>
          <p:cNvPr id="33794" name="Object 7"/>
          <p:cNvGraphicFramePr>
            <a:graphicFrameLocks noChangeAspect="1"/>
          </p:cNvGraphicFramePr>
          <p:nvPr/>
        </p:nvGraphicFramePr>
        <p:xfrm>
          <a:off x="381000" y="1752600"/>
          <a:ext cx="8382000" cy="4100513"/>
        </p:xfrm>
        <a:graphic>
          <a:graphicData uri="http://schemas.openxmlformats.org/presentationml/2006/ole">
            <p:oleObj spid="_x0000_s33794" name="Drawing" r:id="rId3" imgW="8857800" imgH="4333320" progId="Presentations.Drawing.16">
              <p:embed/>
            </p:oleObj>
          </a:graphicData>
        </a:graphic>
      </p:graphicFrame>
      <p:graphicFrame>
        <p:nvGraphicFramePr>
          <p:cNvPr id="33795" name="Object 8"/>
          <p:cNvGraphicFramePr>
            <a:graphicFrameLocks noChangeAspect="1"/>
          </p:cNvGraphicFramePr>
          <p:nvPr/>
        </p:nvGraphicFramePr>
        <p:xfrm>
          <a:off x="169863" y="6400800"/>
          <a:ext cx="422275" cy="309563"/>
        </p:xfrm>
        <a:graphic>
          <a:graphicData uri="http://schemas.openxmlformats.org/presentationml/2006/ole">
            <p:oleObj spid="_x0000_s33795"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482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348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4823"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resources benadering</a:t>
            </a:r>
          </a:p>
        </p:txBody>
      </p:sp>
      <p:graphicFrame>
        <p:nvGraphicFramePr>
          <p:cNvPr id="34818" name="Object 7"/>
          <p:cNvGraphicFramePr>
            <a:graphicFrameLocks noChangeAspect="1"/>
          </p:cNvGraphicFramePr>
          <p:nvPr/>
        </p:nvGraphicFramePr>
        <p:xfrm>
          <a:off x="381000" y="1752600"/>
          <a:ext cx="8382000" cy="3043238"/>
        </p:xfrm>
        <a:graphic>
          <a:graphicData uri="http://schemas.openxmlformats.org/presentationml/2006/ole">
            <p:oleObj spid="_x0000_s34818" name="Drawing" r:id="rId3" imgW="8865720" imgH="3220200" progId="Presentations.Drawing.16">
              <p:embed/>
            </p:oleObj>
          </a:graphicData>
        </a:graphic>
      </p:graphicFrame>
      <p:graphicFrame>
        <p:nvGraphicFramePr>
          <p:cNvPr id="34819" name="Object 8"/>
          <p:cNvGraphicFramePr>
            <a:graphicFrameLocks noChangeAspect="1"/>
          </p:cNvGraphicFramePr>
          <p:nvPr/>
        </p:nvGraphicFramePr>
        <p:xfrm>
          <a:off x="169863" y="6400800"/>
          <a:ext cx="422275" cy="309563"/>
        </p:xfrm>
        <a:graphic>
          <a:graphicData uri="http://schemas.openxmlformats.org/presentationml/2006/ole">
            <p:oleObj spid="_x0000_s34819"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584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358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5847"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resources benadering</a:t>
            </a:r>
          </a:p>
        </p:txBody>
      </p:sp>
      <p:graphicFrame>
        <p:nvGraphicFramePr>
          <p:cNvPr id="35842" name="Object 7"/>
          <p:cNvGraphicFramePr>
            <a:graphicFrameLocks noChangeAspect="1"/>
          </p:cNvGraphicFramePr>
          <p:nvPr/>
        </p:nvGraphicFramePr>
        <p:xfrm>
          <a:off x="381000" y="1752600"/>
          <a:ext cx="8382000" cy="4292600"/>
        </p:xfrm>
        <a:graphic>
          <a:graphicData uri="http://schemas.openxmlformats.org/presentationml/2006/ole">
            <p:oleObj spid="_x0000_s35842" name="Drawing" r:id="rId3" imgW="8897400" imgH="4556160" progId="Presentations.Drawing.16">
              <p:embed/>
            </p:oleObj>
          </a:graphicData>
        </a:graphic>
      </p:graphicFrame>
      <p:graphicFrame>
        <p:nvGraphicFramePr>
          <p:cNvPr id="35843" name="Object 8"/>
          <p:cNvGraphicFramePr>
            <a:graphicFrameLocks noChangeAspect="1"/>
          </p:cNvGraphicFramePr>
          <p:nvPr/>
        </p:nvGraphicFramePr>
        <p:xfrm>
          <a:off x="8534400" y="6400800"/>
          <a:ext cx="422275" cy="309563"/>
        </p:xfrm>
        <a:graphic>
          <a:graphicData uri="http://schemas.openxmlformats.org/presentationml/2006/ole">
            <p:oleObj spid="_x0000_s35843"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686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368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6871"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resources benadering</a:t>
            </a:r>
          </a:p>
        </p:txBody>
      </p:sp>
      <p:graphicFrame>
        <p:nvGraphicFramePr>
          <p:cNvPr id="36866" name="Object 7"/>
          <p:cNvGraphicFramePr>
            <a:graphicFrameLocks noChangeAspect="1"/>
          </p:cNvGraphicFramePr>
          <p:nvPr/>
        </p:nvGraphicFramePr>
        <p:xfrm>
          <a:off x="381000" y="1752600"/>
          <a:ext cx="8382000" cy="4581525"/>
        </p:xfrm>
        <a:graphic>
          <a:graphicData uri="http://schemas.openxmlformats.org/presentationml/2006/ole">
            <p:oleObj spid="_x0000_s36866" name="Drawing" r:id="rId3" imgW="8857800" imgH="4842360" progId="Presentations.Drawing.16">
              <p:embed/>
            </p:oleObj>
          </a:graphicData>
        </a:graphic>
      </p:graphicFrame>
      <p:graphicFrame>
        <p:nvGraphicFramePr>
          <p:cNvPr id="36867" name="Object 9"/>
          <p:cNvGraphicFramePr>
            <a:graphicFrameLocks noChangeAspect="1"/>
          </p:cNvGraphicFramePr>
          <p:nvPr/>
        </p:nvGraphicFramePr>
        <p:xfrm>
          <a:off x="8534400" y="6400800"/>
          <a:ext cx="422275" cy="309563"/>
        </p:xfrm>
        <a:graphic>
          <a:graphicData uri="http://schemas.openxmlformats.org/presentationml/2006/ole">
            <p:oleObj spid="_x0000_s36867"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789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378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7895"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resources benadering</a:t>
            </a:r>
          </a:p>
        </p:txBody>
      </p:sp>
      <p:graphicFrame>
        <p:nvGraphicFramePr>
          <p:cNvPr id="37890" name="Object 7"/>
          <p:cNvGraphicFramePr>
            <a:graphicFrameLocks noChangeAspect="1"/>
          </p:cNvGraphicFramePr>
          <p:nvPr/>
        </p:nvGraphicFramePr>
        <p:xfrm>
          <a:off x="381000" y="1752600"/>
          <a:ext cx="8382000" cy="4454525"/>
        </p:xfrm>
        <a:graphic>
          <a:graphicData uri="http://schemas.openxmlformats.org/presentationml/2006/ole">
            <p:oleObj spid="_x0000_s37890" name="Drawing" r:id="rId3" imgW="8857800" imgH="4707000" progId="Presentations.Drawing.16">
              <p:embed/>
            </p:oleObj>
          </a:graphicData>
        </a:graphic>
      </p:graphicFrame>
      <p:graphicFrame>
        <p:nvGraphicFramePr>
          <p:cNvPr id="37891" name="Object 8"/>
          <p:cNvGraphicFramePr>
            <a:graphicFrameLocks noChangeAspect="1"/>
          </p:cNvGraphicFramePr>
          <p:nvPr/>
        </p:nvGraphicFramePr>
        <p:xfrm>
          <a:off x="169863" y="6400800"/>
          <a:ext cx="422275" cy="309563"/>
        </p:xfrm>
        <a:graphic>
          <a:graphicData uri="http://schemas.openxmlformats.org/presentationml/2006/ole">
            <p:oleObj spid="_x0000_s37891"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891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389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8919"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resources benadering</a:t>
            </a:r>
          </a:p>
        </p:txBody>
      </p:sp>
      <p:graphicFrame>
        <p:nvGraphicFramePr>
          <p:cNvPr id="38914" name="Object 7"/>
          <p:cNvGraphicFramePr>
            <a:graphicFrameLocks noChangeAspect="1"/>
          </p:cNvGraphicFramePr>
          <p:nvPr/>
        </p:nvGraphicFramePr>
        <p:xfrm>
          <a:off x="381000" y="1752600"/>
          <a:ext cx="8229600" cy="4133850"/>
        </p:xfrm>
        <a:graphic>
          <a:graphicData uri="http://schemas.openxmlformats.org/presentationml/2006/ole">
            <p:oleObj spid="_x0000_s38914" name="Drawing" r:id="rId3" imgW="8865720" imgH="4452840" progId="Presentations.Drawing.16">
              <p:embed/>
            </p:oleObj>
          </a:graphicData>
        </a:graphic>
      </p:graphicFrame>
      <p:graphicFrame>
        <p:nvGraphicFramePr>
          <p:cNvPr id="38915" name="Object 8"/>
          <p:cNvGraphicFramePr>
            <a:graphicFrameLocks noChangeAspect="1"/>
          </p:cNvGraphicFramePr>
          <p:nvPr/>
        </p:nvGraphicFramePr>
        <p:xfrm>
          <a:off x="8534400" y="6400800"/>
          <a:ext cx="422275" cy="309563"/>
        </p:xfrm>
        <a:graphic>
          <a:graphicData uri="http://schemas.openxmlformats.org/presentationml/2006/ole">
            <p:oleObj spid="_x0000_s38915"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994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399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9943"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resources benadering</a:t>
            </a:r>
          </a:p>
        </p:txBody>
      </p:sp>
      <p:graphicFrame>
        <p:nvGraphicFramePr>
          <p:cNvPr id="39938" name="Object 11"/>
          <p:cNvGraphicFramePr>
            <a:graphicFrameLocks noChangeAspect="1"/>
          </p:cNvGraphicFramePr>
          <p:nvPr/>
        </p:nvGraphicFramePr>
        <p:xfrm>
          <a:off x="169863" y="6400800"/>
          <a:ext cx="422275" cy="309563"/>
        </p:xfrm>
        <a:graphic>
          <a:graphicData uri="http://schemas.openxmlformats.org/presentationml/2006/ole">
            <p:oleObj spid="_x0000_s39938" name="Drawing" r:id="rId3" imgW="421560" imgH="309960" progId="Presentations.Drawing.16">
              <p:embed/>
            </p:oleObj>
          </a:graphicData>
        </a:graphic>
      </p:graphicFrame>
      <p:graphicFrame>
        <p:nvGraphicFramePr>
          <p:cNvPr id="39939" name="Object 12"/>
          <p:cNvGraphicFramePr>
            <a:graphicFrameLocks noChangeAspect="1"/>
          </p:cNvGraphicFramePr>
          <p:nvPr/>
        </p:nvGraphicFramePr>
        <p:xfrm>
          <a:off x="381000" y="1752600"/>
          <a:ext cx="8458200" cy="4532313"/>
        </p:xfrm>
        <a:graphic>
          <a:graphicData uri="http://schemas.openxmlformats.org/presentationml/2006/ole">
            <p:oleObj spid="_x0000_s39939" name="Drawing" r:id="rId4" imgW="9128160" imgH="4889880" progId="Presentations.Drawing.16">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10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03"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Beschouwing van vroeger management</a:t>
            </a:r>
          </a:p>
        </p:txBody>
      </p:sp>
      <p:graphicFrame>
        <p:nvGraphicFramePr>
          <p:cNvPr id="4098" name="Object 9"/>
          <p:cNvGraphicFramePr>
            <a:graphicFrameLocks noChangeAspect="1"/>
          </p:cNvGraphicFramePr>
          <p:nvPr/>
        </p:nvGraphicFramePr>
        <p:xfrm>
          <a:off x="381000" y="1752600"/>
          <a:ext cx="8382000" cy="4165600"/>
        </p:xfrm>
        <a:graphic>
          <a:graphicData uri="http://schemas.openxmlformats.org/presentationml/2006/ole">
            <p:oleObj spid="_x0000_s4098" name="Drawing" r:id="rId3" imgW="9056520" imgH="4500360" progId="Presentations.Drawing.16">
              <p:embed/>
            </p:oleObj>
          </a:graphicData>
        </a:graphic>
      </p:graphicFrame>
      <p:graphicFrame>
        <p:nvGraphicFramePr>
          <p:cNvPr id="4099" name="Object 10"/>
          <p:cNvGraphicFramePr>
            <a:graphicFrameLocks noChangeAspect="1"/>
          </p:cNvGraphicFramePr>
          <p:nvPr/>
        </p:nvGraphicFramePr>
        <p:xfrm>
          <a:off x="169863" y="6400800"/>
          <a:ext cx="422275" cy="309563"/>
        </p:xfrm>
        <a:graphic>
          <a:graphicData uri="http://schemas.openxmlformats.org/presentationml/2006/ole">
            <p:oleObj spid="_x0000_s4099"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096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409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0967"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resources benadering</a:t>
            </a:r>
          </a:p>
        </p:txBody>
      </p:sp>
      <p:graphicFrame>
        <p:nvGraphicFramePr>
          <p:cNvPr id="40962" name="Object 8"/>
          <p:cNvGraphicFramePr>
            <a:graphicFrameLocks noChangeAspect="1"/>
          </p:cNvGraphicFramePr>
          <p:nvPr/>
        </p:nvGraphicFramePr>
        <p:xfrm>
          <a:off x="169863" y="6400800"/>
          <a:ext cx="422275" cy="309563"/>
        </p:xfrm>
        <a:graphic>
          <a:graphicData uri="http://schemas.openxmlformats.org/presentationml/2006/ole">
            <p:oleObj spid="_x0000_s40962" name="Drawing" r:id="rId3" imgW="421560" imgH="309960" progId="Presentations.Drawing.16">
              <p:embed/>
            </p:oleObj>
          </a:graphicData>
        </a:graphic>
      </p:graphicFrame>
      <p:graphicFrame>
        <p:nvGraphicFramePr>
          <p:cNvPr id="40963" name="Object 9"/>
          <p:cNvGraphicFramePr>
            <a:graphicFrameLocks noChangeAspect="1"/>
          </p:cNvGraphicFramePr>
          <p:nvPr/>
        </p:nvGraphicFramePr>
        <p:xfrm>
          <a:off x="381000" y="1752600"/>
          <a:ext cx="8229600" cy="3322638"/>
        </p:xfrm>
        <a:graphic>
          <a:graphicData uri="http://schemas.openxmlformats.org/presentationml/2006/ole">
            <p:oleObj spid="_x0000_s40963" name="Drawing" r:id="rId4" imgW="8865720" imgH="3578040" progId="Presentations.Drawing.16">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198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419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991"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resources benadering</a:t>
            </a:r>
          </a:p>
        </p:txBody>
      </p:sp>
      <p:graphicFrame>
        <p:nvGraphicFramePr>
          <p:cNvPr id="41986" name="Object 10"/>
          <p:cNvGraphicFramePr>
            <a:graphicFrameLocks noChangeAspect="1"/>
          </p:cNvGraphicFramePr>
          <p:nvPr/>
        </p:nvGraphicFramePr>
        <p:xfrm>
          <a:off x="381000" y="1752600"/>
          <a:ext cx="8229600" cy="4357688"/>
        </p:xfrm>
        <a:graphic>
          <a:graphicData uri="http://schemas.openxmlformats.org/presentationml/2006/ole">
            <p:oleObj spid="_x0000_s41986" name="Drawing" r:id="rId3" imgW="8857800" imgH="4691160" progId="Presentations.Drawing.16">
              <p:embed/>
            </p:oleObj>
          </a:graphicData>
        </a:graphic>
      </p:graphicFrame>
      <p:graphicFrame>
        <p:nvGraphicFramePr>
          <p:cNvPr id="41987" name="Object 11"/>
          <p:cNvGraphicFramePr>
            <a:graphicFrameLocks noChangeAspect="1"/>
          </p:cNvGraphicFramePr>
          <p:nvPr/>
        </p:nvGraphicFramePr>
        <p:xfrm>
          <a:off x="169863" y="6400800"/>
          <a:ext cx="422275" cy="309563"/>
        </p:xfrm>
        <a:graphic>
          <a:graphicData uri="http://schemas.openxmlformats.org/presentationml/2006/ole">
            <p:oleObj spid="_x0000_s41987"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301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430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3015"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resources benadering</a:t>
            </a:r>
          </a:p>
        </p:txBody>
      </p:sp>
      <p:graphicFrame>
        <p:nvGraphicFramePr>
          <p:cNvPr id="43010" name="Object 8"/>
          <p:cNvGraphicFramePr>
            <a:graphicFrameLocks noChangeAspect="1"/>
          </p:cNvGraphicFramePr>
          <p:nvPr/>
        </p:nvGraphicFramePr>
        <p:xfrm>
          <a:off x="381000" y="1752600"/>
          <a:ext cx="8382000" cy="4368800"/>
        </p:xfrm>
        <a:graphic>
          <a:graphicData uri="http://schemas.openxmlformats.org/presentationml/2006/ole">
            <p:oleObj spid="_x0000_s43010" name="Drawing" r:id="rId3" imgW="8984880" imgH="4683240" progId="Presentations.Drawing.16">
              <p:embed/>
            </p:oleObj>
          </a:graphicData>
        </a:graphic>
      </p:graphicFrame>
      <p:graphicFrame>
        <p:nvGraphicFramePr>
          <p:cNvPr id="43011" name="Object 9"/>
          <p:cNvGraphicFramePr>
            <a:graphicFrameLocks noChangeAspect="1"/>
          </p:cNvGraphicFramePr>
          <p:nvPr/>
        </p:nvGraphicFramePr>
        <p:xfrm>
          <a:off x="169863" y="6400800"/>
          <a:ext cx="422275" cy="309563"/>
        </p:xfrm>
        <a:graphic>
          <a:graphicData uri="http://schemas.openxmlformats.org/presentationml/2006/ole">
            <p:oleObj spid="_x0000_s43011"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403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440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4039"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relations benadering</a:t>
            </a:r>
          </a:p>
        </p:txBody>
      </p:sp>
      <p:graphicFrame>
        <p:nvGraphicFramePr>
          <p:cNvPr id="44034" name="Object 7"/>
          <p:cNvGraphicFramePr>
            <a:graphicFrameLocks noChangeAspect="1"/>
          </p:cNvGraphicFramePr>
          <p:nvPr/>
        </p:nvGraphicFramePr>
        <p:xfrm>
          <a:off x="381000" y="1752600"/>
          <a:ext cx="8382000" cy="4371975"/>
        </p:xfrm>
        <a:graphic>
          <a:graphicData uri="http://schemas.openxmlformats.org/presentationml/2006/ole">
            <p:oleObj spid="_x0000_s44034" name="Drawing" r:id="rId3" imgW="8976960" imgH="4683240" progId="Presentations.Drawing.16">
              <p:embed/>
            </p:oleObj>
          </a:graphicData>
        </a:graphic>
      </p:graphicFrame>
      <p:graphicFrame>
        <p:nvGraphicFramePr>
          <p:cNvPr id="44035" name="Object 8"/>
          <p:cNvGraphicFramePr>
            <a:graphicFrameLocks noChangeAspect="1"/>
          </p:cNvGraphicFramePr>
          <p:nvPr/>
        </p:nvGraphicFramePr>
        <p:xfrm>
          <a:off x="169863" y="6400800"/>
          <a:ext cx="422275" cy="309563"/>
        </p:xfrm>
        <a:graphic>
          <a:graphicData uri="http://schemas.openxmlformats.org/presentationml/2006/ole">
            <p:oleObj spid="_x0000_s44035"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506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450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5063"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relations benadering</a:t>
            </a:r>
          </a:p>
        </p:txBody>
      </p:sp>
      <p:graphicFrame>
        <p:nvGraphicFramePr>
          <p:cNvPr id="45058" name="Object 7"/>
          <p:cNvGraphicFramePr>
            <a:graphicFrameLocks noChangeAspect="1"/>
          </p:cNvGraphicFramePr>
          <p:nvPr/>
        </p:nvGraphicFramePr>
        <p:xfrm>
          <a:off x="381000" y="1752600"/>
          <a:ext cx="8382000" cy="3319463"/>
        </p:xfrm>
        <a:graphic>
          <a:graphicData uri="http://schemas.openxmlformats.org/presentationml/2006/ole">
            <p:oleObj spid="_x0000_s45058" name="Drawing" r:id="rId3" imgW="8976960" imgH="3554280" progId="Presentations.Drawing.16">
              <p:embed/>
            </p:oleObj>
          </a:graphicData>
        </a:graphic>
      </p:graphicFrame>
      <p:graphicFrame>
        <p:nvGraphicFramePr>
          <p:cNvPr id="45059" name="Object 8"/>
          <p:cNvGraphicFramePr>
            <a:graphicFrameLocks noChangeAspect="1"/>
          </p:cNvGraphicFramePr>
          <p:nvPr/>
        </p:nvGraphicFramePr>
        <p:xfrm>
          <a:off x="169863" y="6400800"/>
          <a:ext cx="422275" cy="309563"/>
        </p:xfrm>
        <a:graphic>
          <a:graphicData uri="http://schemas.openxmlformats.org/presentationml/2006/ole">
            <p:oleObj spid="_x0000_s45059"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608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460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6087"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relations benadering</a:t>
            </a:r>
          </a:p>
        </p:txBody>
      </p:sp>
      <p:graphicFrame>
        <p:nvGraphicFramePr>
          <p:cNvPr id="46082" name="Object 7"/>
          <p:cNvGraphicFramePr>
            <a:graphicFrameLocks noChangeAspect="1"/>
          </p:cNvGraphicFramePr>
          <p:nvPr/>
        </p:nvGraphicFramePr>
        <p:xfrm>
          <a:off x="381000" y="1752600"/>
          <a:ext cx="8382000" cy="4691063"/>
        </p:xfrm>
        <a:graphic>
          <a:graphicData uri="http://schemas.openxmlformats.org/presentationml/2006/ole">
            <p:oleObj spid="_x0000_s46082" name="Drawing" r:id="rId3" imgW="9048600" imgH="5064840" progId="Presentations.Drawing.16">
              <p:embed/>
            </p:oleObj>
          </a:graphicData>
        </a:graphic>
      </p:graphicFrame>
      <p:graphicFrame>
        <p:nvGraphicFramePr>
          <p:cNvPr id="46083" name="Object 8"/>
          <p:cNvGraphicFramePr>
            <a:graphicFrameLocks noChangeAspect="1"/>
          </p:cNvGraphicFramePr>
          <p:nvPr/>
        </p:nvGraphicFramePr>
        <p:xfrm>
          <a:off x="169863" y="6400800"/>
          <a:ext cx="422275" cy="309563"/>
        </p:xfrm>
        <a:graphic>
          <a:graphicData uri="http://schemas.openxmlformats.org/presentationml/2006/ole">
            <p:oleObj spid="_x0000_s46083"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710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471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7111"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relations benadering</a:t>
            </a:r>
          </a:p>
        </p:txBody>
      </p:sp>
      <p:graphicFrame>
        <p:nvGraphicFramePr>
          <p:cNvPr id="47106" name="Object 7"/>
          <p:cNvGraphicFramePr>
            <a:graphicFrameLocks noChangeAspect="1"/>
          </p:cNvGraphicFramePr>
          <p:nvPr/>
        </p:nvGraphicFramePr>
        <p:xfrm>
          <a:off x="381000" y="1752600"/>
          <a:ext cx="8382000" cy="4327525"/>
        </p:xfrm>
        <a:graphic>
          <a:graphicData uri="http://schemas.openxmlformats.org/presentationml/2006/ole">
            <p:oleObj spid="_x0000_s47106" name="Drawing" r:id="rId3" imgW="8992800" imgH="4643640" progId="Presentations.Drawing.16">
              <p:embed/>
            </p:oleObj>
          </a:graphicData>
        </a:graphic>
      </p:graphicFrame>
      <p:graphicFrame>
        <p:nvGraphicFramePr>
          <p:cNvPr id="47107" name="Object 8"/>
          <p:cNvGraphicFramePr>
            <a:graphicFrameLocks noChangeAspect="1"/>
          </p:cNvGraphicFramePr>
          <p:nvPr/>
        </p:nvGraphicFramePr>
        <p:xfrm>
          <a:off x="169863" y="6400800"/>
          <a:ext cx="422275" cy="309563"/>
        </p:xfrm>
        <a:graphic>
          <a:graphicData uri="http://schemas.openxmlformats.org/presentationml/2006/ole">
            <p:oleObj spid="_x0000_s47107"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813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481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8135"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relations benadering</a:t>
            </a:r>
          </a:p>
        </p:txBody>
      </p:sp>
      <p:graphicFrame>
        <p:nvGraphicFramePr>
          <p:cNvPr id="48130" name="Object 7"/>
          <p:cNvGraphicFramePr>
            <a:graphicFrameLocks noChangeAspect="1"/>
          </p:cNvGraphicFramePr>
          <p:nvPr/>
        </p:nvGraphicFramePr>
        <p:xfrm>
          <a:off x="381000" y="1752600"/>
          <a:ext cx="8382000" cy="4602163"/>
        </p:xfrm>
        <a:graphic>
          <a:graphicData uri="http://schemas.openxmlformats.org/presentationml/2006/ole">
            <p:oleObj spid="_x0000_s48130" name="Drawing" r:id="rId3" imgW="8992800" imgH="4937760" progId="Presentations.Drawing.16">
              <p:embed/>
            </p:oleObj>
          </a:graphicData>
        </a:graphic>
      </p:graphicFrame>
      <p:graphicFrame>
        <p:nvGraphicFramePr>
          <p:cNvPr id="48131" name="Object 10"/>
          <p:cNvGraphicFramePr>
            <a:graphicFrameLocks noChangeAspect="1"/>
          </p:cNvGraphicFramePr>
          <p:nvPr/>
        </p:nvGraphicFramePr>
        <p:xfrm>
          <a:off x="8534400" y="6400800"/>
          <a:ext cx="422275" cy="309563"/>
        </p:xfrm>
        <a:graphic>
          <a:graphicData uri="http://schemas.openxmlformats.org/presentationml/2006/ole">
            <p:oleObj spid="_x0000_s48131"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915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491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9159"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relations benadering</a:t>
            </a:r>
          </a:p>
        </p:txBody>
      </p:sp>
      <p:graphicFrame>
        <p:nvGraphicFramePr>
          <p:cNvPr id="49154" name="Object 7"/>
          <p:cNvGraphicFramePr>
            <a:graphicFrameLocks noChangeAspect="1"/>
          </p:cNvGraphicFramePr>
          <p:nvPr/>
        </p:nvGraphicFramePr>
        <p:xfrm>
          <a:off x="381000" y="1752600"/>
          <a:ext cx="8382000" cy="4638675"/>
        </p:xfrm>
        <a:graphic>
          <a:graphicData uri="http://schemas.openxmlformats.org/presentationml/2006/ole">
            <p:oleObj spid="_x0000_s49154" name="Drawing" r:id="rId3" imgW="8992800" imgH="4977360" progId="Presentations.Drawing.16">
              <p:embed/>
            </p:oleObj>
          </a:graphicData>
        </a:graphic>
      </p:graphicFrame>
      <p:graphicFrame>
        <p:nvGraphicFramePr>
          <p:cNvPr id="49155" name="Object 9"/>
          <p:cNvGraphicFramePr>
            <a:graphicFrameLocks noChangeAspect="1"/>
          </p:cNvGraphicFramePr>
          <p:nvPr/>
        </p:nvGraphicFramePr>
        <p:xfrm>
          <a:off x="8534400" y="6400800"/>
          <a:ext cx="422275" cy="309563"/>
        </p:xfrm>
        <a:graphic>
          <a:graphicData uri="http://schemas.openxmlformats.org/presentationml/2006/ole">
            <p:oleObj spid="_x0000_s49155"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018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501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0183"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Human relations benadering</a:t>
            </a:r>
          </a:p>
        </p:txBody>
      </p:sp>
      <p:graphicFrame>
        <p:nvGraphicFramePr>
          <p:cNvPr id="50178" name="Object 8"/>
          <p:cNvGraphicFramePr>
            <a:graphicFrameLocks noChangeAspect="1"/>
          </p:cNvGraphicFramePr>
          <p:nvPr/>
        </p:nvGraphicFramePr>
        <p:xfrm>
          <a:off x="169863" y="6400800"/>
          <a:ext cx="422275" cy="309563"/>
        </p:xfrm>
        <a:graphic>
          <a:graphicData uri="http://schemas.openxmlformats.org/presentationml/2006/ole">
            <p:oleObj spid="_x0000_s50178" name="Drawing" r:id="rId3" imgW="421560" imgH="309960" progId="Presentations.Drawing.16">
              <p:embed/>
            </p:oleObj>
          </a:graphicData>
        </a:graphic>
      </p:graphicFrame>
      <p:graphicFrame>
        <p:nvGraphicFramePr>
          <p:cNvPr id="50179" name="Object 9"/>
          <p:cNvGraphicFramePr>
            <a:graphicFrameLocks noChangeAspect="1"/>
          </p:cNvGraphicFramePr>
          <p:nvPr/>
        </p:nvGraphicFramePr>
        <p:xfrm>
          <a:off x="381000" y="1752600"/>
          <a:ext cx="8458200" cy="4643438"/>
        </p:xfrm>
        <a:graphic>
          <a:graphicData uri="http://schemas.openxmlformats.org/presentationml/2006/ole">
            <p:oleObj spid="_x0000_s50179" name="Drawing" r:id="rId4" imgW="8992800" imgH="4937760" progId="Presentations.Drawing.16">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12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127"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Beschouwing van vroeger management</a:t>
            </a:r>
          </a:p>
        </p:txBody>
      </p:sp>
      <p:graphicFrame>
        <p:nvGraphicFramePr>
          <p:cNvPr id="5122" name="Object 8"/>
          <p:cNvGraphicFramePr>
            <a:graphicFrameLocks noChangeAspect="1"/>
          </p:cNvGraphicFramePr>
          <p:nvPr/>
        </p:nvGraphicFramePr>
        <p:xfrm>
          <a:off x="381000" y="1752600"/>
          <a:ext cx="8382000" cy="4551363"/>
        </p:xfrm>
        <a:graphic>
          <a:graphicData uri="http://schemas.openxmlformats.org/presentationml/2006/ole">
            <p:oleObj spid="_x0000_s5122" name="Drawing" r:id="rId3" imgW="9144000" imgH="4961520" progId="Presentations.Drawing.16">
              <p:embed/>
            </p:oleObj>
          </a:graphicData>
        </a:graphic>
      </p:graphicFrame>
      <p:graphicFrame>
        <p:nvGraphicFramePr>
          <p:cNvPr id="5123" name="Object 10"/>
          <p:cNvGraphicFramePr>
            <a:graphicFrameLocks noChangeAspect="1"/>
          </p:cNvGraphicFramePr>
          <p:nvPr/>
        </p:nvGraphicFramePr>
        <p:xfrm>
          <a:off x="8534400" y="6400800"/>
          <a:ext cx="422275" cy="309563"/>
        </p:xfrm>
        <a:graphic>
          <a:graphicData uri="http://schemas.openxmlformats.org/presentationml/2006/ole">
            <p:oleObj spid="_x0000_s5123"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120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512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1207"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Kwantitatieve benadering</a:t>
            </a:r>
          </a:p>
        </p:txBody>
      </p:sp>
      <p:graphicFrame>
        <p:nvGraphicFramePr>
          <p:cNvPr id="51202" name="Object 7"/>
          <p:cNvGraphicFramePr>
            <a:graphicFrameLocks noChangeAspect="1"/>
          </p:cNvGraphicFramePr>
          <p:nvPr/>
        </p:nvGraphicFramePr>
        <p:xfrm>
          <a:off x="381000" y="1752600"/>
          <a:ext cx="8382000" cy="4383088"/>
        </p:xfrm>
        <a:graphic>
          <a:graphicData uri="http://schemas.openxmlformats.org/presentationml/2006/ole">
            <p:oleObj spid="_x0000_s51202" name="Drawing" r:id="rId3" imgW="8984880" imgH="4699080" progId="Presentations.Drawing.16">
              <p:embed/>
            </p:oleObj>
          </a:graphicData>
        </a:graphic>
      </p:graphicFrame>
      <p:graphicFrame>
        <p:nvGraphicFramePr>
          <p:cNvPr id="51203" name="Object 8"/>
          <p:cNvGraphicFramePr>
            <a:graphicFrameLocks noChangeAspect="1"/>
          </p:cNvGraphicFramePr>
          <p:nvPr/>
        </p:nvGraphicFramePr>
        <p:xfrm>
          <a:off x="169863" y="6400800"/>
          <a:ext cx="422275" cy="309563"/>
        </p:xfrm>
        <a:graphic>
          <a:graphicData uri="http://schemas.openxmlformats.org/presentationml/2006/ole">
            <p:oleObj spid="_x0000_s51203"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222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522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2231"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Kwantitatieve benadering</a:t>
            </a:r>
          </a:p>
        </p:txBody>
      </p:sp>
      <p:graphicFrame>
        <p:nvGraphicFramePr>
          <p:cNvPr id="52226" name="Object 7"/>
          <p:cNvGraphicFramePr>
            <a:graphicFrameLocks noChangeAspect="1"/>
          </p:cNvGraphicFramePr>
          <p:nvPr/>
        </p:nvGraphicFramePr>
        <p:xfrm>
          <a:off x="381000" y="1752600"/>
          <a:ext cx="8382000" cy="4176713"/>
        </p:xfrm>
        <a:graphic>
          <a:graphicData uri="http://schemas.openxmlformats.org/presentationml/2006/ole">
            <p:oleObj spid="_x0000_s52226" name="Drawing" r:id="rId3" imgW="9000720" imgH="4484520" progId="Presentations.Drawing.16">
              <p:embed/>
            </p:oleObj>
          </a:graphicData>
        </a:graphic>
      </p:graphicFrame>
      <p:graphicFrame>
        <p:nvGraphicFramePr>
          <p:cNvPr id="52227" name="Object 8"/>
          <p:cNvGraphicFramePr>
            <a:graphicFrameLocks noChangeAspect="1"/>
          </p:cNvGraphicFramePr>
          <p:nvPr/>
        </p:nvGraphicFramePr>
        <p:xfrm>
          <a:off x="169863" y="6400800"/>
          <a:ext cx="422275" cy="309563"/>
        </p:xfrm>
        <a:graphic>
          <a:graphicData uri="http://schemas.openxmlformats.org/presentationml/2006/ole">
            <p:oleObj spid="_x0000_s52227"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325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532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3255"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Kwantitatieve benadering</a:t>
            </a:r>
          </a:p>
        </p:txBody>
      </p:sp>
      <p:graphicFrame>
        <p:nvGraphicFramePr>
          <p:cNvPr id="53250" name="Object 7"/>
          <p:cNvGraphicFramePr>
            <a:graphicFrameLocks noChangeAspect="1"/>
          </p:cNvGraphicFramePr>
          <p:nvPr/>
        </p:nvGraphicFramePr>
        <p:xfrm>
          <a:off x="381000" y="1752600"/>
          <a:ext cx="8382000" cy="4710113"/>
        </p:xfrm>
        <a:graphic>
          <a:graphicData uri="http://schemas.openxmlformats.org/presentationml/2006/ole">
            <p:oleObj spid="_x0000_s53250" name="Drawing" r:id="rId3" imgW="8984880" imgH="5049000" progId="Presentations.Drawing.16">
              <p:embed/>
            </p:oleObj>
          </a:graphicData>
        </a:graphic>
      </p:graphicFrame>
      <p:graphicFrame>
        <p:nvGraphicFramePr>
          <p:cNvPr id="53251" name="Object 8"/>
          <p:cNvGraphicFramePr>
            <a:graphicFrameLocks noChangeAspect="1"/>
          </p:cNvGraphicFramePr>
          <p:nvPr/>
        </p:nvGraphicFramePr>
        <p:xfrm>
          <a:off x="169863" y="6400800"/>
          <a:ext cx="422275" cy="309563"/>
        </p:xfrm>
        <a:graphic>
          <a:graphicData uri="http://schemas.openxmlformats.org/presentationml/2006/ole">
            <p:oleObj spid="_x0000_s53251"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427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542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4279"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Hedendaagse benaderingen</a:t>
            </a:r>
          </a:p>
        </p:txBody>
      </p:sp>
      <p:graphicFrame>
        <p:nvGraphicFramePr>
          <p:cNvPr id="54274" name="Object 7"/>
          <p:cNvGraphicFramePr>
            <a:graphicFrameLocks noChangeAspect="1"/>
          </p:cNvGraphicFramePr>
          <p:nvPr/>
        </p:nvGraphicFramePr>
        <p:xfrm>
          <a:off x="381000" y="1752600"/>
          <a:ext cx="8382000" cy="4398963"/>
        </p:xfrm>
        <a:graphic>
          <a:graphicData uri="http://schemas.openxmlformats.org/presentationml/2006/ole">
            <p:oleObj spid="_x0000_s54274" name="Drawing" r:id="rId3" imgW="8984880" imgH="4715280" progId="Presentations.Drawing.16">
              <p:embed/>
            </p:oleObj>
          </a:graphicData>
        </a:graphic>
      </p:graphicFrame>
      <p:graphicFrame>
        <p:nvGraphicFramePr>
          <p:cNvPr id="54275" name="Object 8"/>
          <p:cNvGraphicFramePr>
            <a:graphicFrameLocks noChangeAspect="1"/>
          </p:cNvGraphicFramePr>
          <p:nvPr/>
        </p:nvGraphicFramePr>
        <p:xfrm>
          <a:off x="169863" y="6400800"/>
          <a:ext cx="422275" cy="309563"/>
        </p:xfrm>
        <a:graphic>
          <a:graphicData uri="http://schemas.openxmlformats.org/presentationml/2006/ole">
            <p:oleObj spid="_x0000_s54275"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530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553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5303"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Hedendaagse benaderingen</a:t>
            </a:r>
          </a:p>
        </p:txBody>
      </p:sp>
      <p:graphicFrame>
        <p:nvGraphicFramePr>
          <p:cNvPr id="55298" name="Object 7"/>
          <p:cNvGraphicFramePr>
            <a:graphicFrameLocks noChangeAspect="1"/>
          </p:cNvGraphicFramePr>
          <p:nvPr/>
        </p:nvGraphicFramePr>
        <p:xfrm>
          <a:off x="381000" y="1752600"/>
          <a:ext cx="8382000" cy="4043363"/>
        </p:xfrm>
        <a:graphic>
          <a:graphicData uri="http://schemas.openxmlformats.org/presentationml/2006/ole">
            <p:oleObj spid="_x0000_s55298" name="Drawing" r:id="rId3" imgW="8984880" imgH="4333320" progId="Presentations.Drawing.16">
              <p:embed/>
            </p:oleObj>
          </a:graphicData>
        </a:graphic>
      </p:graphicFrame>
      <p:graphicFrame>
        <p:nvGraphicFramePr>
          <p:cNvPr id="55299" name="Object 8"/>
          <p:cNvGraphicFramePr>
            <a:graphicFrameLocks noChangeAspect="1"/>
          </p:cNvGraphicFramePr>
          <p:nvPr/>
        </p:nvGraphicFramePr>
        <p:xfrm>
          <a:off x="169863" y="6400800"/>
          <a:ext cx="422275" cy="309563"/>
        </p:xfrm>
        <a:graphic>
          <a:graphicData uri="http://schemas.openxmlformats.org/presentationml/2006/ole">
            <p:oleObj spid="_x0000_s55299"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632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563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6327"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Hedendaagse benaderingen</a:t>
            </a:r>
          </a:p>
        </p:txBody>
      </p:sp>
      <p:graphicFrame>
        <p:nvGraphicFramePr>
          <p:cNvPr id="56322" name="Object 8"/>
          <p:cNvGraphicFramePr>
            <a:graphicFrameLocks noChangeAspect="1"/>
          </p:cNvGraphicFramePr>
          <p:nvPr/>
        </p:nvGraphicFramePr>
        <p:xfrm>
          <a:off x="381000" y="1752600"/>
          <a:ext cx="8382000" cy="4021138"/>
        </p:xfrm>
        <a:graphic>
          <a:graphicData uri="http://schemas.openxmlformats.org/presentationml/2006/ole">
            <p:oleObj spid="_x0000_s56322" name="Drawing" r:id="rId3" imgW="8984880" imgH="4309560" progId="Presentations.Drawing.16">
              <p:embed/>
            </p:oleObj>
          </a:graphicData>
        </a:graphic>
      </p:graphicFrame>
      <p:graphicFrame>
        <p:nvGraphicFramePr>
          <p:cNvPr id="56323" name="Object 9"/>
          <p:cNvGraphicFramePr>
            <a:graphicFrameLocks noChangeAspect="1"/>
          </p:cNvGraphicFramePr>
          <p:nvPr/>
        </p:nvGraphicFramePr>
        <p:xfrm>
          <a:off x="169863" y="6400800"/>
          <a:ext cx="422275" cy="309563"/>
        </p:xfrm>
        <a:graphic>
          <a:graphicData uri="http://schemas.openxmlformats.org/presentationml/2006/ole">
            <p:oleObj spid="_x0000_s56323"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734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573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7351"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Hedendaagse benaderingen</a:t>
            </a:r>
          </a:p>
        </p:txBody>
      </p:sp>
      <p:graphicFrame>
        <p:nvGraphicFramePr>
          <p:cNvPr id="57346" name="Object 7"/>
          <p:cNvGraphicFramePr>
            <a:graphicFrameLocks noChangeAspect="1"/>
          </p:cNvGraphicFramePr>
          <p:nvPr/>
        </p:nvGraphicFramePr>
        <p:xfrm>
          <a:off x="381000" y="1752600"/>
          <a:ext cx="8382000" cy="4376738"/>
        </p:xfrm>
        <a:graphic>
          <a:graphicData uri="http://schemas.openxmlformats.org/presentationml/2006/ole">
            <p:oleObj spid="_x0000_s57346" name="Drawing" r:id="rId3" imgW="8984880" imgH="4691160" progId="Presentations.Drawing.16">
              <p:embed/>
            </p:oleObj>
          </a:graphicData>
        </a:graphic>
      </p:graphicFrame>
      <p:graphicFrame>
        <p:nvGraphicFramePr>
          <p:cNvPr id="57347" name="Object 8"/>
          <p:cNvGraphicFramePr>
            <a:graphicFrameLocks noChangeAspect="1"/>
          </p:cNvGraphicFramePr>
          <p:nvPr/>
        </p:nvGraphicFramePr>
        <p:xfrm>
          <a:off x="169863" y="6400800"/>
          <a:ext cx="422275" cy="309563"/>
        </p:xfrm>
        <a:graphic>
          <a:graphicData uri="http://schemas.openxmlformats.org/presentationml/2006/ole">
            <p:oleObj spid="_x0000_s57347"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837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583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8375"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Hedendaagse benaderingen</a:t>
            </a:r>
          </a:p>
        </p:txBody>
      </p:sp>
      <p:graphicFrame>
        <p:nvGraphicFramePr>
          <p:cNvPr id="58370" name="Object 7"/>
          <p:cNvGraphicFramePr>
            <a:graphicFrameLocks noChangeAspect="1"/>
          </p:cNvGraphicFramePr>
          <p:nvPr/>
        </p:nvGraphicFramePr>
        <p:xfrm>
          <a:off x="381000" y="1752600"/>
          <a:ext cx="8382000" cy="4376738"/>
        </p:xfrm>
        <a:graphic>
          <a:graphicData uri="http://schemas.openxmlformats.org/presentationml/2006/ole">
            <p:oleObj spid="_x0000_s58370" name="Drawing" r:id="rId3" imgW="8984880" imgH="4691160" progId="Presentations.Drawing.16">
              <p:embed/>
            </p:oleObj>
          </a:graphicData>
        </a:graphic>
      </p:graphicFrame>
      <p:graphicFrame>
        <p:nvGraphicFramePr>
          <p:cNvPr id="58371" name="Object 8"/>
          <p:cNvGraphicFramePr>
            <a:graphicFrameLocks noChangeAspect="1"/>
          </p:cNvGraphicFramePr>
          <p:nvPr/>
        </p:nvGraphicFramePr>
        <p:xfrm>
          <a:off x="169863" y="6400800"/>
          <a:ext cx="422275" cy="309563"/>
        </p:xfrm>
        <a:graphic>
          <a:graphicData uri="http://schemas.openxmlformats.org/presentationml/2006/ole">
            <p:oleObj spid="_x0000_s58371"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939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593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9399"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Hedendaagse benaderingen</a:t>
            </a:r>
          </a:p>
        </p:txBody>
      </p:sp>
      <p:graphicFrame>
        <p:nvGraphicFramePr>
          <p:cNvPr id="59394" name="Object 7"/>
          <p:cNvGraphicFramePr>
            <a:graphicFrameLocks noChangeAspect="1"/>
          </p:cNvGraphicFramePr>
          <p:nvPr/>
        </p:nvGraphicFramePr>
        <p:xfrm>
          <a:off x="381000" y="1752600"/>
          <a:ext cx="8382000" cy="4621213"/>
        </p:xfrm>
        <a:graphic>
          <a:graphicData uri="http://schemas.openxmlformats.org/presentationml/2006/ole">
            <p:oleObj spid="_x0000_s59394" name="Drawing" r:id="rId3" imgW="8984880" imgH="4953600" progId="Presentations.Drawing.16">
              <p:embed/>
            </p:oleObj>
          </a:graphicData>
        </a:graphic>
      </p:graphicFrame>
      <p:graphicFrame>
        <p:nvGraphicFramePr>
          <p:cNvPr id="59395" name="Object 8"/>
          <p:cNvGraphicFramePr>
            <a:graphicFrameLocks noChangeAspect="1"/>
          </p:cNvGraphicFramePr>
          <p:nvPr/>
        </p:nvGraphicFramePr>
        <p:xfrm>
          <a:off x="169863" y="6400800"/>
          <a:ext cx="422275" cy="309563"/>
        </p:xfrm>
        <a:graphic>
          <a:graphicData uri="http://schemas.openxmlformats.org/presentationml/2006/ole">
            <p:oleObj spid="_x0000_s59395"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6042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604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0423"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Hedendaagse benaderingen</a:t>
            </a:r>
          </a:p>
        </p:txBody>
      </p:sp>
      <p:graphicFrame>
        <p:nvGraphicFramePr>
          <p:cNvPr id="60418" name="Object 7"/>
          <p:cNvGraphicFramePr>
            <a:graphicFrameLocks noChangeAspect="1"/>
          </p:cNvGraphicFramePr>
          <p:nvPr/>
        </p:nvGraphicFramePr>
        <p:xfrm>
          <a:off x="381000" y="1752600"/>
          <a:ext cx="8382000" cy="3671888"/>
        </p:xfrm>
        <a:graphic>
          <a:graphicData uri="http://schemas.openxmlformats.org/presentationml/2006/ole">
            <p:oleObj spid="_x0000_s60418" name="Drawing" r:id="rId3" imgW="8984880" imgH="3935880" progId="Presentations.Drawing.16">
              <p:embed/>
            </p:oleObj>
          </a:graphicData>
        </a:graphic>
      </p:graphicFrame>
      <p:graphicFrame>
        <p:nvGraphicFramePr>
          <p:cNvPr id="60419" name="Object 8"/>
          <p:cNvGraphicFramePr>
            <a:graphicFrameLocks noChangeAspect="1"/>
          </p:cNvGraphicFramePr>
          <p:nvPr/>
        </p:nvGraphicFramePr>
        <p:xfrm>
          <a:off x="169863" y="6400800"/>
          <a:ext cx="422275" cy="309563"/>
        </p:xfrm>
        <a:graphic>
          <a:graphicData uri="http://schemas.openxmlformats.org/presentationml/2006/ole">
            <p:oleObj spid="_x0000_s60419"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614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151"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Beschouwing van vroeger management</a:t>
            </a:r>
          </a:p>
        </p:txBody>
      </p:sp>
      <p:graphicFrame>
        <p:nvGraphicFramePr>
          <p:cNvPr id="6146" name="Object 7"/>
          <p:cNvGraphicFramePr>
            <a:graphicFrameLocks noChangeAspect="1"/>
          </p:cNvGraphicFramePr>
          <p:nvPr/>
        </p:nvGraphicFramePr>
        <p:xfrm>
          <a:off x="381000" y="1752600"/>
          <a:ext cx="8382000" cy="4538663"/>
        </p:xfrm>
        <a:graphic>
          <a:graphicData uri="http://schemas.openxmlformats.org/presentationml/2006/ole">
            <p:oleObj spid="_x0000_s6146" name="Drawing" r:id="rId3" imgW="8881560" imgH="4810680" progId="Presentations.Drawing.16">
              <p:embed/>
            </p:oleObj>
          </a:graphicData>
        </a:graphic>
      </p:graphicFrame>
      <p:graphicFrame>
        <p:nvGraphicFramePr>
          <p:cNvPr id="6147" name="Object 8"/>
          <p:cNvGraphicFramePr>
            <a:graphicFrameLocks noChangeAspect="1"/>
          </p:cNvGraphicFramePr>
          <p:nvPr/>
        </p:nvGraphicFramePr>
        <p:xfrm>
          <a:off x="169863" y="6400800"/>
          <a:ext cx="422275" cy="309563"/>
        </p:xfrm>
        <a:graphic>
          <a:graphicData uri="http://schemas.openxmlformats.org/presentationml/2006/ole">
            <p:oleObj spid="_x0000_s6147"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6144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614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1447"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Hedendaagse benaderingen</a:t>
            </a:r>
          </a:p>
        </p:txBody>
      </p:sp>
      <p:graphicFrame>
        <p:nvGraphicFramePr>
          <p:cNvPr id="61442" name="Object 8"/>
          <p:cNvGraphicFramePr>
            <a:graphicFrameLocks noChangeAspect="1"/>
          </p:cNvGraphicFramePr>
          <p:nvPr/>
        </p:nvGraphicFramePr>
        <p:xfrm>
          <a:off x="381000" y="1752600"/>
          <a:ext cx="8382000" cy="4013200"/>
        </p:xfrm>
        <a:graphic>
          <a:graphicData uri="http://schemas.openxmlformats.org/presentationml/2006/ole">
            <p:oleObj spid="_x0000_s61442" name="Drawing" r:id="rId3" imgW="8984880" imgH="4301640" progId="Presentations.Drawing.16">
              <p:embed/>
            </p:oleObj>
          </a:graphicData>
        </a:graphic>
      </p:graphicFrame>
      <p:graphicFrame>
        <p:nvGraphicFramePr>
          <p:cNvPr id="61443" name="Object 9"/>
          <p:cNvGraphicFramePr>
            <a:graphicFrameLocks noChangeAspect="1"/>
          </p:cNvGraphicFramePr>
          <p:nvPr/>
        </p:nvGraphicFramePr>
        <p:xfrm>
          <a:off x="169863" y="6400800"/>
          <a:ext cx="422275" cy="309563"/>
        </p:xfrm>
        <a:graphic>
          <a:graphicData uri="http://schemas.openxmlformats.org/presentationml/2006/ole">
            <p:oleObj spid="_x0000_s61443"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6246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624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2471"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Hedendaagse benaderingen</a:t>
            </a:r>
          </a:p>
        </p:txBody>
      </p:sp>
      <p:graphicFrame>
        <p:nvGraphicFramePr>
          <p:cNvPr id="62466" name="Object 7"/>
          <p:cNvGraphicFramePr>
            <a:graphicFrameLocks noChangeAspect="1"/>
          </p:cNvGraphicFramePr>
          <p:nvPr/>
        </p:nvGraphicFramePr>
        <p:xfrm>
          <a:off x="381000" y="1752600"/>
          <a:ext cx="8382000" cy="3308350"/>
        </p:xfrm>
        <a:graphic>
          <a:graphicData uri="http://schemas.openxmlformats.org/presentationml/2006/ole">
            <p:oleObj spid="_x0000_s62466" name="Drawing" r:id="rId3" imgW="8984880" imgH="3546360" progId="Presentations.Drawing.16">
              <p:embed/>
            </p:oleObj>
          </a:graphicData>
        </a:graphic>
      </p:graphicFrame>
      <p:graphicFrame>
        <p:nvGraphicFramePr>
          <p:cNvPr id="62467" name="Object 8"/>
          <p:cNvGraphicFramePr>
            <a:graphicFrameLocks noChangeAspect="1"/>
          </p:cNvGraphicFramePr>
          <p:nvPr/>
        </p:nvGraphicFramePr>
        <p:xfrm>
          <a:off x="169863" y="6400800"/>
          <a:ext cx="422275" cy="309563"/>
        </p:xfrm>
        <a:graphic>
          <a:graphicData uri="http://schemas.openxmlformats.org/presentationml/2006/ole">
            <p:oleObj spid="_x0000_s62467"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6349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634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3495"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Hedendaagse benaderingen</a:t>
            </a:r>
          </a:p>
        </p:txBody>
      </p:sp>
      <p:graphicFrame>
        <p:nvGraphicFramePr>
          <p:cNvPr id="63490" name="Object 7"/>
          <p:cNvGraphicFramePr>
            <a:graphicFrameLocks noChangeAspect="1"/>
          </p:cNvGraphicFramePr>
          <p:nvPr/>
        </p:nvGraphicFramePr>
        <p:xfrm>
          <a:off x="381000" y="1752600"/>
          <a:ext cx="8382000" cy="4635500"/>
        </p:xfrm>
        <a:graphic>
          <a:graphicData uri="http://schemas.openxmlformats.org/presentationml/2006/ole">
            <p:oleObj spid="_x0000_s63490" name="Drawing" r:id="rId3" imgW="8984880" imgH="4969440" progId="Presentations.Drawing.16">
              <p:embed/>
            </p:oleObj>
          </a:graphicData>
        </a:graphic>
      </p:graphicFrame>
      <p:graphicFrame>
        <p:nvGraphicFramePr>
          <p:cNvPr id="63491" name="Object 8"/>
          <p:cNvGraphicFramePr>
            <a:graphicFrameLocks noChangeAspect="1"/>
          </p:cNvGraphicFramePr>
          <p:nvPr/>
        </p:nvGraphicFramePr>
        <p:xfrm>
          <a:off x="169863" y="6400800"/>
          <a:ext cx="422275" cy="309563"/>
        </p:xfrm>
        <a:graphic>
          <a:graphicData uri="http://schemas.openxmlformats.org/presentationml/2006/ole">
            <p:oleObj spid="_x0000_s63491"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6451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645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4519"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Hedendaagse benaderingen</a:t>
            </a:r>
          </a:p>
        </p:txBody>
      </p:sp>
      <p:graphicFrame>
        <p:nvGraphicFramePr>
          <p:cNvPr id="64514" name="Object 7"/>
          <p:cNvGraphicFramePr>
            <a:graphicFrameLocks noChangeAspect="1"/>
          </p:cNvGraphicFramePr>
          <p:nvPr/>
        </p:nvGraphicFramePr>
        <p:xfrm>
          <a:off x="381000" y="1752600"/>
          <a:ext cx="8382000" cy="4308475"/>
        </p:xfrm>
        <a:graphic>
          <a:graphicData uri="http://schemas.openxmlformats.org/presentationml/2006/ole">
            <p:oleObj spid="_x0000_s64514" name="Drawing" r:id="rId3" imgW="9080280" imgH="4667400" progId="Presentations.Drawing.16">
              <p:embed/>
            </p:oleObj>
          </a:graphicData>
        </a:graphic>
      </p:graphicFrame>
      <p:graphicFrame>
        <p:nvGraphicFramePr>
          <p:cNvPr id="64515" name="Object 8"/>
          <p:cNvGraphicFramePr>
            <a:graphicFrameLocks noChangeAspect="1"/>
          </p:cNvGraphicFramePr>
          <p:nvPr/>
        </p:nvGraphicFramePr>
        <p:xfrm>
          <a:off x="169863" y="6400800"/>
          <a:ext cx="422275" cy="309563"/>
        </p:xfrm>
        <a:graphic>
          <a:graphicData uri="http://schemas.openxmlformats.org/presentationml/2006/ole">
            <p:oleObj spid="_x0000_s64515"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6554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655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5543"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Hedendaagse benaderingen</a:t>
            </a:r>
          </a:p>
        </p:txBody>
      </p:sp>
      <p:graphicFrame>
        <p:nvGraphicFramePr>
          <p:cNvPr id="65538" name="Object 7"/>
          <p:cNvGraphicFramePr>
            <a:graphicFrameLocks noChangeAspect="1"/>
          </p:cNvGraphicFramePr>
          <p:nvPr/>
        </p:nvGraphicFramePr>
        <p:xfrm>
          <a:off x="381000" y="1752600"/>
          <a:ext cx="8382000" cy="4022725"/>
        </p:xfrm>
        <a:graphic>
          <a:graphicData uri="http://schemas.openxmlformats.org/presentationml/2006/ole">
            <p:oleObj spid="_x0000_s65538" name="Drawing" r:id="rId3" imgW="9080280" imgH="4357440" progId="Presentations.Drawing.16">
              <p:embed/>
            </p:oleObj>
          </a:graphicData>
        </a:graphic>
      </p:graphicFrame>
      <p:graphicFrame>
        <p:nvGraphicFramePr>
          <p:cNvPr id="65539" name="Object 9"/>
          <p:cNvGraphicFramePr>
            <a:graphicFrameLocks noChangeAspect="1"/>
          </p:cNvGraphicFramePr>
          <p:nvPr/>
        </p:nvGraphicFramePr>
        <p:xfrm>
          <a:off x="169863" y="6400800"/>
          <a:ext cx="422275" cy="309563"/>
        </p:xfrm>
        <a:graphic>
          <a:graphicData uri="http://schemas.openxmlformats.org/presentationml/2006/ole">
            <p:oleObj spid="_x0000_s65539"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717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7175"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Beschouwing van vroeger management</a:t>
            </a:r>
          </a:p>
        </p:txBody>
      </p:sp>
      <p:graphicFrame>
        <p:nvGraphicFramePr>
          <p:cNvPr id="7170" name="Object 7"/>
          <p:cNvGraphicFramePr>
            <a:graphicFrameLocks noChangeAspect="1"/>
          </p:cNvGraphicFramePr>
          <p:nvPr/>
        </p:nvGraphicFramePr>
        <p:xfrm>
          <a:off x="1219200" y="1752600"/>
          <a:ext cx="6400800" cy="4948238"/>
        </p:xfrm>
        <a:graphic>
          <a:graphicData uri="http://schemas.openxmlformats.org/presentationml/2006/ole">
            <p:oleObj spid="_x0000_s7170" name="Drawing" r:id="rId3" imgW="7188120" imgH="5558040" progId="Presentations.Drawing.16">
              <p:embed/>
            </p:oleObj>
          </a:graphicData>
        </a:graphic>
      </p:graphicFrame>
      <p:graphicFrame>
        <p:nvGraphicFramePr>
          <p:cNvPr id="7171" name="Object 8"/>
          <p:cNvGraphicFramePr>
            <a:graphicFrameLocks noChangeAspect="1"/>
          </p:cNvGraphicFramePr>
          <p:nvPr/>
        </p:nvGraphicFramePr>
        <p:xfrm>
          <a:off x="8534400" y="6400800"/>
          <a:ext cx="422275" cy="309563"/>
        </p:xfrm>
        <a:graphic>
          <a:graphicData uri="http://schemas.openxmlformats.org/presentationml/2006/ole">
            <p:oleObj spid="_x0000_s7171"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819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8199"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8194" name="Object 8"/>
          <p:cNvGraphicFramePr>
            <a:graphicFrameLocks noChangeAspect="1"/>
          </p:cNvGraphicFramePr>
          <p:nvPr/>
        </p:nvGraphicFramePr>
        <p:xfrm>
          <a:off x="169863" y="6400800"/>
          <a:ext cx="422275" cy="309563"/>
        </p:xfrm>
        <a:graphic>
          <a:graphicData uri="http://schemas.openxmlformats.org/presentationml/2006/ole">
            <p:oleObj spid="_x0000_s8194" name="Drawing" r:id="rId3" imgW="421560" imgH="309960" progId="Presentations.Drawing.16">
              <p:embed/>
            </p:oleObj>
          </a:graphicData>
        </a:graphic>
      </p:graphicFrame>
      <p:graphicFrame>
        <p:nvGraphicFramePr>
          <p:cNvPr id="8195" name="Object 10"/>
          <p:cNvGraphicFramePr>
            <a:graphicFrameLocks noChangeAspect="1"/>
          </p:cNvGraphicFramePr>
          <p:nvPr/>
        </p:nvGraphicFramePr>
        <p:xfrm>
          <a:off x="381000" y="1752600"/>
          <a:ext cx="8458200" cy="4505325"/>
        </p:xfrm>
        <a:graphic>
          <a:graphicData uri="http://schemas.openxmlformats.org/presentationml/2006/ole">
            <p:oleObj spid="_x0000_s8195" name="Drawing" r:id="rId4" imgW="8865720" imgH="4723200" progId="Presentations.Drawing.16">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922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historisch perspectief</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9223" name="Text Box 5"/>
          <p:cNvSpPr txBox="1">
            <a:spLocks noChangeArrowheads="1"/>
          </p:cNvSpPr>
          <p:nvPr/>
        </p:nvSpPr>
        <p:spPr bwMode="auto">
          <a:xfrm>
            <a:off x="381000" y="1066800"/>
            <a:ext cx="8763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Klassieke management theorieën</a:t>
            </a:r>
          </a:p>
        </p:txBody>
      </p:sp>
      <p:graphicFrame>
        <p:nvGraphicFramePr>
          <p:cNvPr id="9218" name="Object 8"/>
          <p:cNvGraphicFramePr>
            <a:graphicFrameLocks noChangeAspect="1"/>
          </p:cNvGraphicFramePr>
          <p:nvPr/>
        </p:nvGraphicFramePr>
        <p:xfrm>
          <a:off x="381000" y="1752600"/>
          <a:ext cx="8382000" cy="3182938"/>
        </p:xfrm>
        <a:graphic>
          <a:graphicData uri="http://schemas.openxmlformats.org/presentationml/2006/ole">
            <p:oleObj spid="_x0000_s9218" name="Drawing" r:id="rId3" imgW="8921520" imgH="3387240" progId="Presentations.Drawing.16">
              <p:embed/>
            </p:oleObj>
          </a:graphicData>
        </a:graphic>
      </p:graphicFrame>
      <p:graphicFrame>
        <p:nvGraphicFramePr>
          <p:cNvPr id="9219" name="Object 9"/>
          <p:cNvGraphicFramePr>
            <a:graphicFrameLocks noChangeAspect="1"/>
          </p:cNvGraphicFramePr>
          <p:nvPr/>
        </p:nvGraphicFramePr>
        <p:xfrm>
          <a:off x="169863" y="6400800"/>
          <a:ext cx="422275" cy="309563"/>
        </p:xfrm>
        <a:graphic>
          <a:graphicData uri="http://schemas.openxmlformats.org/presentationml/2006/ole">
            <p:oleObj spid="_x0000_s9219" name="Drawing" r:id="rId4" imgW="421560" imgH="309960" progId="Presentations.Drawing.16">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425</TotalTime>
  <Words>445</Words>
  <Application>Microsoft Office PowerPoint</Application>
  <PresentationFormat>On-screen Show (4:3)</PresentationFormat>
  <Paragraphs>127</Paragraphs>
  <Slides>64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71" baseType="lpstr">
      <vt:lpstr>Arial</vt:lpstr>
      <vt:lpstr>Calibri</vt:lpstr>
      <vt:lpstr>Verdana</vt:lpstr>
      <vt:lpstr>Tahoma</vt:lpstr>
      <vt:lpstr>Default Design</vt:lpstr>
      <vt:lpstr>Presentations X6 Drawing</vt:lpstr>
      <vt:lpstr>Presentations X8 Drawing</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HBO Management &amp; Organisatie / 01</dc:title>
  <dc:subject>Historisch perspectief</dc:subject>
  <dc:creator>Raymond Reinhardt</dc:creator>
  <cp:keywords>© Raymond Reinhardt/3R Business Development</cp:keywords>
  <dc:description>Gebaseerd op Een praktijkgerichte benadering van  organisatie en management van J. Marcus / N. van Dam,  Kijk op de organisatiepraktijk van A. Bakker / T.  Verweij, en additionele materialen van R. Reinhardt._x000d_
_x000d_
©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21</cp:revision>
  <dcterms:created xsi:type="dcterms:W3CDTF">2016-06-25T19:38:12Z</dcterms:created>
  <dcterms:modified xsi:type="dcterms:W3CDTF">2020-02-09T16:21:38Z</dcterms:modified>
</cp:coreProperties>
</file>