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20" r:id="rId5"/>
    <p:sldId id="321" r:id="rId6"/>
    <p:sldId id="325" r:id="rId7"/>
    <p:sldId id="322" r:id="rId8"/>
    <p:sldId id="323" r:id="rId9"/>
    <p:sldId id="324" r:id="rId10"/>
    <p:sldId id="326" r:id="rId11"/>
    <p:sldId id="327" r:id="rId12"/>
    <p:sldId id="328" r:id="rId13"/>
    <p:sldId id="329" r:id="rId14"/>
    <p:sldId id="330" r:id="rId15"/>
    <p:sldId id="345"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axHMEWuIPiYumASbDq8qhQ" hashData="tkTXnrNMJUHnhJ2nbMQeyfT6yfY"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7" autoAdjust="0"/>
    <p:restoredTop sz="94729" autoAdjust="0"/>
  </p:normalViewPr>
  <p:slideViewPr>
    <p:cSldViewPr showGuides="1">
      <p:cViewPr varScale="1">
        <p:scale>
          <a:sx n="49" d="100"/>
          <a:sy n="49" d="100"/>
        </p:scale>
        <p:origin x="-1195" y="-72"/>
      </p:cViewPr>
      <p:guideLst>
        <p:guide orient="horz" pos="1104"/>
        <p:guide pos="24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3FFA45-A630-4C3A-8E8F-1CC1BBFD31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5DB9AF-168D-42D3-8F72-E2020585D5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2F4884-C9FA-49AB-B61F-EF8DBAD9CF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23832B-E3B5-47AD-B9AF-1FF2281165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0EFC70-D47C-49BE-B4E9-BAE41BB4E6C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46A8FC-58AD-4258-A691-1A50C93DD1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D89E5F-0CE3-47FE-8A64-7EF5877F4E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D53147-7150-4333-8793-49FBBA279F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7060F4-9C71-47B5-8615-60E416C243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06ECF0-9A95-44FD-BCCB-C9020141C0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98FEBC-420D-4F23-B760-A491B4479E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1000" r="-1000"/>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631E5DB-812E-470A-9B6B-86520E0D6E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4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5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5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2"/>
          <p:cNvSpPr txBox="1">
            <a:spLocks noChangeArrowheads="1"/>
          </p:cNvSpPr>
          <p:nvPr/>
        </p:nvSpPr>
        <p:spPr bwMode="auto">
          <a:xfrm>
            <a:off x="0" y="112713"/>
            <a:ext cx="9144000" cy="366712"/>
          </a:xfrm>
          <a:prstGeom prst="rect">
            <a:avLst/>
          </a:prstGeom>
          <a:noFill/>
          <a:ln w="9525">
            <a:noFill/>
            <a:miter lim="800000"/>
            <a:headEnd/>
            <a:tailEnd/>
          </a:ln>
        </p:spPr>
        <p:txBody>
          <a:bodyPr>
            <a:spAutoFit/>
          </a:bodyPr>
          <a:lstStyle/>
          <a:p>
            <a:pPr algn="l"/>
            <a:endParaRPr lang="en-US"/>
          </a:p>
        </p:txBody>
      </p:sp>
      <p:sp>
        <p:nvSpPr>
          <p:cNvPr id="1028" name="Text Box 13"/>
          <p:cNvSpPr txBox="1">
            <a:spLocks noChangeArrowheads="1"/>
          </p:cNvSpPr>
          <p:nvPr/>
        </p:nvSpPr>
        <p:spPr bwMode="auto">
          <a:xfrm>
            <a:off x="98425" y="220663"/>
            <a:ext cx="8664575" cy="366712"/>
          </a:xfrm>
          <a:prstGeom prst="rect">
            <a:avLst/>
          </a:prstGeom>
          <a:noFill/>
          <a:ln w="9525">
            <a:noFill/>
            <a:miter lim="800000"/>
            <a:headEnd/>
            <a:tailEnd/>
          </a:ln>
        </p:spPr>
        <p:txBody>
          <a:bodyPr>
            <a:spAutoFit/>
          </a:bodyPr>
          <a:lstStyle/>
          <a:p>
            <a:pPr algn="l">
              <a:spcBef>
                <a:spcPct val="50000"/>
              </a:spcBef>
            </a:pPr>
            <a:endParaRPr lang="en-US"/>
          </a:p>
        </p:txBody>
      </p:sp>
      <p:sp>
        <p:nvSpPr>
          <p:cNvPr id="1029" name="Text Box 14"/>
          <p:cNvSpPr txBox="1">
            <a:spLocks noChangeArrowheads="1"/>
          </p:cNvSpPr>
          <p:nvPr/>
        </p:nvSpPr>
        <p:spPr bwMode="auto">
          <a:xfrm>
            <a:off x="228600" y="228600"/>
            <a:ext cx="84582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Management en organisatie / 02</a:t>
            </a:r>
          </a:p>
        </p:txBody>
      </p:sp>
      <p:sp>
        <p:nvSpPr>
          <p:cNvPr id="1030" name="Line 15"/>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32" name="Object 8"/>
          <p:cNvGraphicFramePr>
            <a:graphicFrameLocks noChangeAspect="1"/>
          </p:cNvGraphicFramePr>
          <p:nvPr/>
        </p:nvGraphicFramePr>
        <p:xfrm>
          <a:off x="228600" y="1524000"/>
          <a:ext cx="8550275" cy="5029200"/>
        </p:xfrm>
        <a:graphic>
          <a:graphicData uri="http://schemas.openxmlformats.org/presentationml/2006/ole">
            <p:oleObj spid="_x0000_s1032" name="Drawing" r:id="rId3" imgW="9319320" imgH="5478840" progId="Presentations.Drawing.1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024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Meso-omgeving: branchevariabelen</a:t>
            </a:r>
          </a:p>
        </p:txBody>
      </p:sp>
      <p:graphicFrame>
        <p:nvGraphicFramePr>
          <p:cNvPr id="10242" name="Object 6"/>
          <p:cNvGraphicFramePr>
            <a:graphicFrameLocks noChangeAspect="1"/>
          </p:cNvGraphicFramePr>
          <p:nvPr/>
        </p:nvGraphicFramePr>
        <p:xfrm>
          <a:off x="169863" y="6400800"/>
          <a:ext cx="422275" cy="309563"/>
        </p:xfrm>
        <a:graphic>
          <a:graphicData uri="http://schemas.openxmlformats.org/presentationml/2006/ole">
            <p:oleObj spid="_x0000_s10242" name="Drawing" r:id="rId3" imgW="421560" imgH="309960" progId="Presentations.Drawing.16">
              <p:embed/>
            </p:oleObj>
          </a:graphicData>
        </a:graphic>
      </p:graphicFrame>
      <p:graphicFrame>
        <p:nvGraphicFramePr>
          <p:cNvPr id="10243" name="Object 9"/>
          <p:cNvGraphicFramePr>
            <a:graphicFrameLocks noChangeAspect="1"/>
          </p:cNvGraphicFramePr>
          <p:nvPr/>
        </p:nvGraphicFramePr>
        <p:xfrm>
          <a:off x="381000" y="1752600"/>
          <a:ext cx="8458200" cy="3201988"/>
        </p:xfrm>
        <a:graphic>
          <a:graphicData uri="http://schemas.openxmlformats.org/presentationml/2006/ole">
            <p:oleObj spid="_x0000_s10243" name="Drawing" r:id="rId4" imgW="9430200" imgH="3570120" progId="Presentations.Drawing.16">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126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11266" name="Object 6"/>
          <p:cNvGraphicFramePr>
            <a:graphicFrameLocks noChangeAspect="1"/>
          </p:cNvGraphicFramePr>
          <p:nvPr/>
        </p:nvGraphicFramePr>
        <p:xfrm>
          <a:off x="169863" y="6400800"/>
          <a:ext cx="422275" cy="309563"/>
        </p:xfrm>
        <a:graphic>
          <a:graphicData uri="http://schemas.openxmlformats.org/presentationml/2006/ole">
            <p:oleObj spid="_x0000_s11266" name="Drawing" r:id="rId3" imgW="421560" imgH="309960" progId="Presentations.Drawing.16">
              <p:embed/>
            </p:oleObj>
          </a:graphicData>
        </a:graphic>
      </p:graphicFrame>
      <p:graphicFrame>
        <p:nvGraphicFramePr>
          <p:cNvPr id="11267" name="Object 8"/>
          <p:cNvGraphicFramePr>
            <a:graphicFrameLocks noChangeAspect="1"/>
          </p:cNvGraphicFramePr>
          <p:nvPr/>
        </p:nvGraphicFramePr>
        <p:xfrm>
          <a:off x="381000" y="1752600"/>
          <a:ext cx="8458200" cy="4025900"/>
        </p:xfrm>
        <a:graphic>
          <a:graphicData uri="http://schemas.openxmlformats.org/presentationml/2006/ole">
            <p:oleObj spid="_x0000_s11267" name="Drawing" r:id="rId4" imgW="9430200" imgH="4484520" progId="Presentations.Drawing.16">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229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12290" name="Object 6"/>
          <p:cNvGraphicFramePr>
            <a:graphicFrameLocks noChangeAspect="1"/>
          </p:cNvGraphicFramePr>
          <p:nvPr/>
        </p:nvGraphicFramePr>
        <p:xfrm>
          <a:off x="169863" y="6400800"/>
          <a:ext cx="422275" cy="309563"/>
        </p:xfrm>
        <a:graphic>
          <a:graphicData uri="http://schemas.openxmlformats.org/presentationml/2006/ole">
            <p:oleObj spid="_x0000_s12290" name="Drawing" r:id="rId3" imgW="421560" imgH="309960" progId="Presentations.Drawing.16">
              <p:embed/>
            </p:oleObj>
          </a:graphicData>
        </a:graphic>
      </p:graphicFrame>
      <p:graphicFrame>
        <p:nvGraphicFramePr>
          <p:cNvPr id="12291" name="Object 8"/>
          <p:cNvGraphicFramePr>
            <a:graphicFrameLocks noChangeAspect="1"/>
          </p:cNvGraphicFramePr>
          <p:nvPr/>
        </p:nvGraphicFramePr>
        <p:xfrm>
          <a:off x="381000" y="1752600"/>
          <a:ext cx="8382000" cy="3652838"/>
        </p:xfrm>
        <a:graphic>
          <a:graphicData uri="http://schemas.openxmlformats.org/presentationml/2006/ole">
            <p:oleObj spid="_x0000_s12291" name="Drawing" r:id="rId4" imgW="9104400" imgH="3967560" progId="Presentations.Drawing.16">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331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13314" name="Object 6"/>
          <p:cNvGraphicFramePr>
            <a:graphicFrameLocks noChangeAspect="1"/>
          </p:cNvGraphicFramePr>
          <p:nvPr/>
        </p:nvGraphicFramePr>
        <p:xfrm>
          <a:off x="169863" y="6400800"/>
          <a:ext cx="422275" cy="309563"/>
        </p:xfrm>
        <a:graphic>
          <a:graphicData uri="http://schemas.openxmlformats.org/presentationml/2006/ole">
            <p:oleObj spid="_x0000_s13314" name="Drawing" r:id="rId3" imgW="421560" imgH="309960" progId="Presentations.Drawing.16">
              <p:embed/>
            </p:oleObj>
          </a:graphicData>
        </a:graphic>
      </p:graphicFrame>
      <p:graphicFrame>
        <p:nvGraphicFramePr>
          <p:cNvPr id="13315" name="Object 8"/>
          <p:cNvGraphicFramePr>
            <a:graphicFrameLocks noChangeAspect="1"/>
          </p:cNvGraphicFramePr>
          <p:nvPr/>
        </p:nvGraphicFramePr>
        <p:xfrm>
          <a:off x="381000" y="1752600"/>
          <a:ext cx="8458200" cy="2986088"/>
        </p:xfrm>
        <a:graphic>
          <a:graphicData uri="http://schemas.openxmlformats.org/presentationml/2006/ole">
            <p:oleObj spid="_x0000_s13315" name="Drawing" r:id="rId4" imgW="9096120" imgH="3212280" progId="Presentations.Drawing.16">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434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14338" name="Object 6"/>
          <p:cNvGraphicFramePr>
            <a:graphicFrameLocks noChangeAspect="1"/>
          </p:cNvGraphicFramePr>
          <p:nvPr/>
        </p:nvGraphicFramePr>
        <p:xfrm>
          <a:off x="169863" y="6400800"/>
          <a:ext cx="422275" cy="309563"/>
        </p:xfrm>
        <a:graphic>
          <a:graphicData uri="http://schemas.openxmlformats.org/presentationml/2006/ole">
            <p:oleObj spid="_x0000_s14338" name="Drawing" r:id="rId3" imgW="421560" imgH="309960" progId="Presentations.Drawing.16">
              <p:embed/>
            </p:oleObj>
          </a:graphicData>
        </a:graphic>
      </p:graphicFrame>
      <p:graphicFrame>
        <p:nvGraphicFramePr>
          <p:cNvPr id="14339" name="Object 8"/>
          <p:cNvGraphicFramePr>
            <a:graphicFrameLocks noChangeAspect="1"/>
          </p:cNvGraphicFramePr>
          <p:nvPr/>
        </p:nvGraphicFramePr>
        <p:xfrm>
          <a:off x="1447800" y="1752600"/>
          <a:ext cx="5943600" cy="4786313"/>
        </p:xfrm>
        <a:graphic>
          <a:graphicData uri="http://schemas.openxmlformats.org/presentationml/2006/ole">
            <p:oleObj spid="_x0000_s14339" name="Drawing" r:id="rId4" imgW="6496200" imgH="5231880" progId="Presentations.Drawing.16">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434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14338" name="Object 6"/>
          <p:cNvGraphicFramePr>
            <a:graphicFrameLocks noChangeAspect="1"/>
          </p:cNvGraphicFramePr>
          <p:nvPr/>
        </p:nvGraphicFramePr>
        <p:xfrm>
          <a:off x="169863" y="6400800"/>
          <a:ext cx="422275" cy="309563"/>
        </p:xfrm>
        <a:graphic>
          <a:graphicData uri="http://schemas.openxmlformats.org/presentationml/2006/ole">
            <p:oleObj spid="_x0000_s41986" name="Drawing" r:id="rId3" imgW="421560" imgH="309960" progId="Presentations.Drawing.16">
              <p:embed/>
            </p:oleObj>
          </a:graphicData>
        </a:graphic>
      </p:graphicFrame>
      <p:graphicFrame>
        <p:nvGraphicFramePr>
          <p:cNvPr id="41988" name="Object 4"/>
          <p:cNvGraphicFramePr>
            <a:graphicFrameLocks noChangeAspect="1"/>
          </p:cNvGraphicFramePr>
          <p:nvPr/>
        </p:nvGraphicFramePr>
        <p:xfrm>
          <a:off x="685800" y="1752600"/>
          <a:ext cx="8016875" cy="4525962"/>
        </p:xfrm>
        <a:graphic>
          <a:graphicData uri="http://schemas.openxmlformats.org/presentationml/2006/ole">
            <p:oleObj spid="_x0000_s41988" name="Drawing" r:id="rId4" imgW="8016120" imgH="4526280" progId="Presentations.Drawing.1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536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15362" name="Object 6"/>
          <p:cNvGraphicFramePr>
            <a:graphicFrameLocks noChangeAspect="1"/>
          </p:cNvGraphicFramePr>
          <p:nvPr/>
        </p:nvGraphicFramePr>
        <p:xfrm>
          <a:off x="8534400" y="6400800"/>
          <a:ext cx="422275" cy="309563"/>
        </p:xfrm>
        <a:graphic>
          <a:graphicData uri="http://schemas.openxmlformats.org/presentationml/2006/ole">
            <p:oleObj spid="_x0000_s15362" name="Drawing" r:id="rId3" imgW="421560" imgH="309960" progId="Presentations.Drawing.16">
              <p:embed/>
            </p:oleObj>
          </a:graphicData>
        </a:graphic>
      </p:graphicFrame>
      <p:graphicFrame>
        <p:nvGraphicFramePr>
          <p:cNvPr id="15363" name="Object 8"/>
          <p:cNvGraphicFramePr>
            <a:graphicFrameLocks noChangeAspect="1"/>
          </p:cNvGraphicFramePr>
          <p:nvPr/>
        </p:nvGraphicFramePr>
        <p:xfrm>
          <a:off x="381000" y="1752600"/>
          <a:ext cx="8458200" cy="4552950"/>
        </p:xfrm>
        <a:graphic>
          <a:graphicData uri="http://schemas.openxmlformats.org/presentationml/2006/ole">
            <p:oleObj spid="_x0000_s15363" name="Drawing" r:id="rId4" imgW="9549360" imgH="5136480" progId="Presentations.Drawing.16">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638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16386" name="Object 6"/>
          <p:cNvGraphicFramePr>
            <a:graphicFrameLocks noChangeAspect="1"/>
          </p:cNvGraphicFramePr>
          <p:nvPr/>
        </p:nvGraphicFramePr>
        <p:xfrm>
          <a:off x="169863" y="6400800"/>
          <a:ext cx="422275" cy="309563"/>
        </p:xfrm>
        <a:graphic>
          <a:graphicData uri="http://schemas.openxmlformats.org/presentationml/2006/ole">
            <p:oleObj spid="_x0000_s16386" name="Drawing" r:id="rId3" imgW="421560" imgH="309960" progId="Presentations.Drawing.16">
              <p:embed/>
            </p:oleObj>
          </a:graphicData>
        </a:graphic>
      </p:graphicFrame>
      <p:graphicFrame>
        <p:nvGraphicFramePr>
          <p:cNvPr id="16387" name="Object 8"/>
          <p:cNvGraphicFramePr>
            <a:graphicFrameLocks noChangeAspect="1"/>
          </p:cNvGraphicFramePr>
          <p:nvPr/>
        </p:nvGraphicFramePr>
        <p:xfrm>
          <a:off x="381000" y="1752600"/>
          <a:ext cx="8458200" cy="4552950"/>
        </p:xfrm>
        <a:graphic>
          <a:graphicData uri="http://schemas.openxmlformats.org/presentationml/2006/ole">
            <p:oleObj spid="_x0000_s16387" name="Drawing" r:id="rId4" imgW="9549360" imgH="5136480" progId="Presentations.Drawing.16">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741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17410" name="Object 6"/>
          <p:cNvGraphicFramePr>
            <a:graphicFrameLocks noChangeAspect="1"/>
          </p:cNvGraphicFramePr>
          <p:nvPr/>
        </p:nvGraphicFramePr>
        <p:xfrm>
          <a:off x="169863" y="6400800"/>
          <a:ext cx="422275" cy="309563"/>
        </p:xfrm>
        <a:graphic>
          <a:graphicData uri="http://schemas.openxmlformats.org/presentationml/2006/ole">
            <p:oleObj spid="_x0000_s17410" name="Drawing" r:id="rId3" imgW="421560" imgH="309960" progId="Presentations.Drawing.16">
              <p:embed/>
            </p:oleObj>
          </a:graphicData>
        </a:graphic>
      </p:graphicFrame>
      <p:graphicFrame>
        <p:nvGraphicFramePr>
          <p:cNvPr id="17411" name="Object 8"/>
          <p:cNvGraphicFramePr>
            <a:graphicFrameLocks noChangeAspect="1"/>
          </p:cNvGraphicFramePr>
          <p:nvPr/>
        </p:nvGraphicFramePr>
        <p:xfrm>
          <a:off x="381000" y="1752600"/>
          <a:ext cx="8458200" cy="3586163"/>
        </p:xfrm>
        <a:graphic>
          <a:graphicData uri="http://schemas.openxmlformats.org/presentationml/2006/ole">
            <p:oleObj spid="_x0000_s17411" name="Drawing" r:id="rId4" imgW="9430200" imgH="3999600" progId="Presentations.Drawing.16">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843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18434" name="Object 6"/>
          <p:cNvGraphicFramePr>
            <a:graphicFrameLocks noChangeAspect="1"/>
          </p:cNvGraphicFramePr>
          <p:nvPr/>
        </p:nvGraphicFramePr>
        <p:xfrm>
          <a:off x="169863" y="6400800"/>
          <a:ext cx="422275" cy="309563"/>
        </p:xfrm>
        <a:graphic>
          <a:graphicData uri="http://schemas.openxmlformats.org/presentationml/2006/ole">
            <p:oleObj spid="_x0000_s18434" name="Drawing" r:id="rId3" imgW="421560" imgH="309960" progId="Presentations.Drawing.16">
              <p:embed/>
            </p:oleObj>
          </a:graphicData>
        </a:graphic>
      </p:graphicFrame>
      <p:graphicFrame>
        <p:nvGraphicFramePr>
          <p:cNvPr id="18435" name="Object 8"/>
          <p:cNvGraphicFramePr>
            <a:graphicFrameLocks noChangeAspect="1"/>
          </p:cNvGraphicFramePr>
          <p:nvPr/>
        </p:nvGraphicFramePr>
        <p:xfrm>
          <a:off x="381000" y="1752600"/>
          <a:ext cx="8458200" cy="2778125"/>
        </p:xfrm>
        <a:graphic>
          <a:graphicData uri="http://schemas.openxmlformats.org/presentationml/2006/ole">
            <p:oleObj spid="_x0000_s18435" name="Drawing" r:id="rId4" imgW="9342720" imgH="3069360" progId="Presentations.Drawing.16">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053" name="Text Box 4"/>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2054" name="Line 5"/>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2050" name="Object 13"/>
          <p:cNvGraphicFramePr>
            <a:graphicFrameLocks noChangeAspect="1"/>
          </p:cNvGraphicFramePr>
          <p:nvPr/>
        </p:nvGraphicFramePr>
        <p:xfrm>
          <a:off x="169863" y="6400800"/>
          <a:ext cx="422275" cy="309563"/>
        </p:xfrm>
        <a:graphic>
          <a:graphicData uri="http://schemas.openxmlformats.org/presentationml/2006/ole">
            <p:oleObj spid="_x0000_s2050" name="Drawing" r:id="rId3" imgW="421560" imgH="309960" progId="Presentations.Drawing.16">
              <p:embed/>
            </p:oleObj>
          </a:graphicData>
        </a:graphic>
      </p:graphicFrame>
      <p:graphicFrame>
        <p:nvGraphicFramePr>
          <p:cNvPr id="2051" name="Object 14"/>
          <p:cNvGraphicFramePr>
            <a:graphicFrameLocks noChangeAspect="1"/>
          </p:cNvGraphicFramePr>
          <p:nvPr/>
        </p:nvGraphicFramePr>
        <p:xfrm>
          <a:off x="381000" y="1295400"/>
          <a:ext cx="8153400" cy="5289550"/>
        </p:xfrm>
        <a:graphic>
          <a:graphicData uri="http://schemas.openxmlformats.org/presentationml/2006/ole">
            <p:oleObj spid="_x0000_s2051" name="Drawing" r:id="rId4" imgW="8348760" imgH="5414760" progId="Presentations.Drawing.16">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1946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19458" name="Object 6"/>
          <p:cNvGraphicFramePr>
            <a:graphicFrameLocks noChangeAspect="1"/>
          </p:cNvGraphicFramePr>
          <p:nvPr/>
        </p:nvGraphicFramePr>
        <p:xfrm>
          <a:off x="169863" y="6400800"/>
          <a:ext cx="422275" cy="309563"/>
        </p:xfrm>
        <a:graphic>
          <a:graphicData uri="http://schemas.openxmlformats.org/presentationml/2006/ole">
            <p:oleObj spid="_x0000_s19458" name="Drawing" r:id="rId3" imgW="421560" imgH="309960" progId="Presentations.Drawing.16">
              <p:embed/>
            </p:oleObj>
          </a:graphicData>
        </a:graphic>
      </p:graphicFrame>
      <p:graphicFrame>
        <p:nvGraphicFramePr>
          <p:cNvPr id="19459" name="Object 8"/>
          <p:cNvGraphicFramePr>
            <a:graphicFrameLocks noChangeAspect="1"/>
          </p:cNvGraphicFramePr>
          <p:nvPr/>
        </p:nvGraphicFramePr>
        <p:xfrm>
          <a:off x="381000" y="1752600"/>
          <a:ext cx="8458200" cy="4192588"/>
        </p:xfrm>
        <a:graphic>
          <a:graphicData uri="http://schemas.openxmlformats.org/presentationml/2006/ole">
            <p:oleObj spid="_x0000_s19459" name="Drawing" r:id="rId4" imgW="9096120" imgH="4508280" progId="Presentations.Drawing.16">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048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20482" name="Object 6"/>
          <p:cNvGraphicFramePr>
            <a:graphicFrameLocks noChangeAspect="1"/>
          </p:cNvGraphicFramePr>
          <p:nvPr/>
        </p:nvGraphicFramePr>
        <p:xfrm>
          <a:off x="169863" y="6400800"/>
          <a:ext cx="422275" cy="309563"/>
        </p:xfrm>
        <a:graphic>
          <a:graphicData uri="http://schemas.openxmlformats.org/presentationml/2006/ole">
            <p:oleObj spid="_x0000_s20482" name="Drawing" r:id="rId3" imgW="421560" imgH="309960" progId="Presentations.Drawing.16">
              <p:embed/>
            </p:oleObj>
          </a:graphicData>
        </a:graphic>
      </p:graphicFrame>
      <p:graphicFrame>
        <p:nvGraphicFramePr>
          <p:cNvPr id="20483" name="Object 8"/>
          <p:cNvGraphicFramePr>
            <a:graphicFrameLocks noChangeAspect="1"/>
          </p:cNvGraphicFramePr>
          <p:nvPr/>
        </p:nvGraphicFramePr>
        <p:xfrm>
          <a:off x="381000" y="1752600"/>
          <a:ext cx="8382000" cy="3876675"/>
        </p:xfrm>
        <a:graphic>
          <a:graphicData uri="http://schemas.openxmlformats.org/presentationml/2006/ole">
            <p:oleObj spid="_x0000_s20483" name="Drawing" r:id="rId4" imgW="9636840" imgH="4452840" progId="Presentations.Drawing.16">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150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21506" name="Object 6"/>
          <p:cNvGraphicFramePr>
            <a:graphicFrameLocks noChangeAspect="1"/>
          </p:cNvGraphicFramePr>
          <p:nvPr/>
        </p:nvGraphicFramePr>
        <p:xfrm>
          <a:off x="169863" y="6400800"/>
          <a:ext cx="422275" cy="309563"/>
        </p:xfrm>
        <a:graphic>
          <a:graphicData uri="http://schemas.openxmlformats.org/presentationml/2006/ole">
            <p:oleObj spid="_x0000_s21506" name="Drawing" r:id="rId3" imgW="421560" imgH="309960" progId="Presentations.Drawing.16">
              <p:embed/>
            </p:oleObj>
          </a:graphicData>
        </a:graphic>
      </p:graphicFrame>
      <p:graphicFrame>
        <p:nvGraphicFramePr>
          <p:cNvPr id="21507" name="Object 8"/>
          <p:cNvGraphicFramePr>
            <a:graphicFrameLocks noChangeAspect="1"/>
          </p:cNvGraphicFramePr>
          <p:nvPr/>
        </p:nvGraphicFramePr>
        <p:xfrm>
          <a:off x="381000" y="1752600"/>
          <a:ext cx="8458200" cy="2854325"/>
        </p:xfrm>
        <a:graphic>
          <a:graphicData uri="http://schemas.openxmlformats.org/presentationml/2006/ole">
            <p:oleObj spid="_x0000_s21507" name="Drawing" r:id="rId4" imgW="9406440" imgH="3172680" progId="Presentations.Drawing.16">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253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2253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22530" name="Object 6"/>
          <p:cNvGraphicFramePr>
            <a:graphicFrameLocks noChangeAspect="1"/>
          </p:cNvGraphicFramePr>
          <p:nvPr/>
        </p:nvGraphicFramePr>
        <p:xfrm>
          <a:off x="169863" y="6400800"/>
          <a:ext cx="422275" cy="309563"/>
        </p:xfrm>
        <a:graphic>
          <a:graphicData uri="http://schemas.openxmlformats.org/presentationml/2006/ole">
            <p:oleObj spid="_x0000_s22530" name="Drawing" r:id="rId3" imgW="421560" imgH="309960" progId="Presentations.Drawing.16">
              <p:embed/>
            </p:oleObj>
          </a:graphicData>
        </a:graphic>
      </p:graphicFrame>
      <p:graphicFrame>
        <p:nvGraphicFramePr>
          <p:cNvPr id="22531" name="Object 8"/>
          <p:cNvGraphicFramePr>
            <a:graphicFrameLocks noChangeAspect="1"/>
          </p:cNvGraphicFramePr>
          <p:nvPr/>
        </p:nvGraphicFramePr>
        <p:xfrm>
          <a:off x="381000" y="1752600"/>
          <a:ext cx="8458200" cy="3729038"/>
        </p:xfrm>
        <a:graphic>
          <a:graphicData uri="http://schemas.openxmlformats.org/presentationml/2006/ole">
            <p:oleObj spid="_x0000_s22531" name="Drawing" r:id="rId4" imgW="9461880" imgH="4166640" progId="Presentations.Drawing.16">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355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2355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23554" name="Object 6"/>
          <p:cNvGraphicFramePr>
            <a:graphicFrameLocks noChangeAspect="1"/>
          </p:cNvGraphicFramePr>
          <p:nvPr/>
        </p:nvGraphicFramePr>
        <p:xfrm>
          <a:off x="169863" y="6400800"/>
          <a:ext cx="422275" cy="309563"/>
        </p:xfrm>
        <a:graphic>
          <a:graphicData uri="http://schemas.openxmlformats.org/presentationml/2006/ole">
            <p:oleObj spid="_x0000_s23554" name="Drawing" r:id="rId3" imgW="421560" imgH="309960" progId="Presentations.Drawing.16">
              <p:embed/>
            </p:oleObj>
          </a:graphicData>
        </a:graphic>
      </p:graphicFrame>
      <p:graphicFrame>
        <p:nvGraphicFramePr>
          <p:cNvPr id="23555" name="Object 8"/>
          <p:cNvGraphicFramePr>
            <a:graphicFrameLocks noChangeAspect="1"/>
          </p:cNvGraphicFramePr>
          <p:nvPr/>
        </p:nvGraphicFramePr>
        <p:xfrm>
          <a:off x="381000" y="1752600"/>
          <a:ext cx="8458200" cy="3421063"/>
        </p:xfrm>
        <a:graphic>
          <a:graphicData uri="http://schemas.openxmlformats.org/presentationml/2006/ole">
            <p:oleObj spid="_x0000_s23555" name="Drawing" r:id="rId4" imgW="9438120" imgH="3816720" progId="Presentations.Drawing.16">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458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2458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24578" name="Object 6"/>
          <p:cNvGraphicFramePr>
            <a:graphicFrameLocks noChangeAspect="1"/>
          </p:cNvGraphicFramePr>
          <p:nvPr/>
        </p:nvGraphicFramePr>
        <p:xfrm>
          <a:off x="169863" y="6400800"/>
          <a:ext cx="422275" cy="309563"/>
        </p:xfrm>
        <a:graphic>
          <a:graphicData uri="http://schemas.openxmlformats.org/presentationml/2006/ole">
            <p:oleObj spid="_x0000_s24578" name="Drawing" r:id="rId3" imgW="421560" imgH="309960" progId="Presentations.Drawing.16">
              <p:embed/>
            </p:oleObj>
          </a:graphicData>
        </a:graphic>
      </p:graphicFrame>
      <p:graphicFrame>
        <p:nvGraphicFramePr>
          <p:cNvPr id="24579" name="Object 8"/>
          <p:cNvGraphicFramePr>
            <a:graphicFrameLocks noChangeAspect="1"/>
          </p:cNvGraphicFramePr>
          <p:nvPr/>
        </p:nvGraphicFramePr>
        <p:xfrm>
          <a:off x="381000" y="1752600"/>
          <a:ext cx="8458200" cy="4327525"/>
        </p:xfrm>
        <a:graphic>
          <a:graphicData uri="http://schemas.openxmlformats.org/presentationml/2006/ole">
            <p:oleObj spid="_x0000_s24579" name="Drawing" r:id="rId4" imgW="9438120" imgH="4826520" progId="Presentations.Drawing.16">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560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2560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25602" name="Object 6"/>
          <p:cNvGraphicFramePr>
            <a:graphicFrameLocks noChangeAspect="1"/>
          </p:cNvGraphicFramePr>
          <p:nvPr/>
        </p:nvGraphicFramePr>
        <p:xfrm>
          <a:off x="169863" y="6400800"/>
          <a:ext cx="422275" cy="309563"/>
        </p:xfrm>
        <a:graphic>
          <a:graphicData uri="http://schemas.openxmlformats.org/presentationml/2006/ole">
            <p:oleObj spid="_x0000_s25602" name="Drawing" r:id="rId3" imgW="421560" imgH="309960" progId="Presentations.Drawing.16">
              <p:embed/>
            </p:oleObj>
          </a:graphicData>
        </a:graphic>
      </p:graphicFrame>
      <p:graphicFrame>
        <p:nvGraphicFramePr>
          <p:cNvPr id="25603" name="Object 8"/>
          <p:cNvGraphicFramePr>
            <a:graphicFrameLocks noChangeAspect="1"/>
          </p:cNvGraphicFramePr>
          <p:nvPr/>
        </p:nvGraphicFramePr>
        <p:xfrm>
          <a:off x="381000" y="1752600"/>
          <a:ext cx="8534400" cy="2655888"/>
        </p:xfrm>
        <a:graphic>
          <a:graphicData uri="http://schemas.openxmlformats.org/presentationml/2006/ole">
            <p:oleObj spid="_x0000_s25603" name="Drawing" r:id="rId4" imgW="9430200" imgH="2934000" progId="Presentations.Drawing.16">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662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26626" name="Object 6"/>
          <p:cNvGraphicFramePr>
            <a:graphicFrameLocks noChangeAspect="1"/>
          </p:cNvGraphicFramePr>
          <p:nvPr/>
        </p:nvGraphicFramePr>
        <p:xfrm>
          <a:off x="169863" y="6400800"/>
          <a:ext cx="422275" cy="309563"/>
        </p:xfrm>
        <a:graphic>
          <a:graphicData uri="http://schemas.openxmlformats.org/presentationml/2006/ole">
            <p:oleObj spid="_x0000_s26626" name="Drawing" r:id="rId3" imgW="421560" imgH="309960" progId="Presentations.Drawing.16">
              <p:embed/>
            </p:oleObj>
          </a:graphicData>
        </a:graphic>
      </p:graphicFrame>
      <p:graphicFrame>
        <p:nvGraphicFramePr>
          <p:cNvPr id="26627" name="Object 8"/>
          <p:cNvGraphicFramePr>
            <a:graphicFrameLocks noChangeAspect="1"/>
          </p:cNvGraphicFramePr>
          <p:nvPr/>
        </p:nvGraphicFramePr>
        <p:xfrm>
          <a:off x="381000" y="1752600"/>
          <a:ext cx="8458200" cy="3716338"/>
        </p:xfrm>
        <a:graphic>
          <a:graphicData uri="http://schemas.openxmlformats.org/presentationml/2006/ole">
            <p:oleObj spid="_x0000_s26627" name="Drawing" r:id="rId4" imgW="9430200" imgH="4142520" progId="Presentations.Drawing.16">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765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27650" name="Object 6"/>
          <p:cNvGraphicFramePr>
            <a:graphicFrameLocks noChangeAspect="1"/>
          </p:cNvGraphicFramePr>
          <p:nvPr/>
        </p:nvGraphicFramePr>
        <p:xfrm>
          <a:off x="169863" y="6400800"/>
          <a:ext cx="422275" cy="309563"/>
        </p:xfrm>
        <a:graphic>
          <a:graphicData uri="http://schemas.openxmlformats.org/presentationml/2006/ole">
            <p:oleObj spid="_x0000_s27650" name="Drawing" r:id="rId3" imgW="421560" imgH="309960" progId="Presentations.Drawing.16">
              <p:embed/>
            </p:oleObj>
          </a:graphicData>
        </a:graphic>
      </p:graphicFrame>
      <p:graphicFrame>
        <p:nvGraphicFramePr>
          <p:cNvPr id="27651" name="Object 8"/>
          <p:cNvGraphicFramePr>
            <a:graphicFrameLocks noChangeAspect="1"/>
          </p:cNvGraphicFramePr>
          <p:nvPr/>
        </p:nvGraphicFramePr>
        <p:xfrm>
          <a:off x="381000" y="1752600"/>
          <a:ext cx="8458200" cy="2982913"/>
        </p:xfrm>
        <a:graphic>
          <a:graphicData uri="http://schemas.openxmlformats.org/presentationml/2006/ole">
            <p:oleObj spid="_x0000_s27651" name="Drawing" r:id="rId4" imgW="9104400" imgH="3212280" progId="Presentations.Drawing.16">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2867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Macro-omgevingsfactoren</a:t>
            </a:r>
          </a:p>
        </p:txBody>
      </p:sp>
      <p:graphicFrame>
        <p:nvGraphicFramePr>
          <p:cNvPr id="28674" name="Object 6"/>
          <p:cNvGraphicFramePr>
            <a:graphicFrameLocks noChangeAspect="1"/>
          </p:cNvGraphicFramePr>
          <p:nvPr/>
        </p:nvGraphicFramePr>
        <p:xfrm>
          <a:off x="169863" y="6400800"/>
          <a:ext cx="422275" cy="309563"/>
        </p:xfrm>
        <a:graphic>
          <a:graphicData uri="http://schemas.openxmlformats.org/presentationml/2006/ole">
            <p:oleObj spid="_x0000_s28674" name="Drawing" r:id="rId3" imgW="421560" imgH="309960" progId="Presentations.Drawing.16">
              <p:embed/>
            </p:oleObj>
          </a:graphicData>
        </a:graphic>
      </p:graphicFrame>
      <p:graphicFrame>
        <p:nvGraphicFramePr>
          <p:cNvPr id="28675" name="Object 8"/>
          <p:cNvGraphicFramePr>
            <a:graphicFrameLocks noChangeAspect="1"/>
          </p:cNvGraphicFramePr>
          <p:nvPr/>
        </p:nvGraphicFramePr>
        <p:xfrm>
          <a:off x="381000" y="1752600"/>
          <a:ext cx="8458200" cy="4165600"/>
        </p:xfrm>
        <a:graphic>
          <a:graphicData uri="http://schemas.openxmlformats.org/presentationml/2006/ole">
            <p:oleObj spid="_x0000_s28675" name="Drawing" r:id="rId4" imgW="9088200" imgH="4476600" progId="Presentations.Drawing.16">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307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Partijen en omgevingsfactoren</a:t>
            </a:r>
          </a:p>
        </p:txBody>
      </p:sp>
      <p:graphicFrame>
        <p:nvGraphicFramePr>
          <p:cNvPr id="3074" name="Object 10"/>
          <p:cNvGraphicFramePr>
            <a:graphicFrameLocks noChangeAspect="1"/>
          </p:cNvGraphicFramePr>
          <p:nvPr/>
        </p:nvGraphicFramePr>
        <p:xfrm>
          <a:off x="169863" y="6400800"/>
          <a:ext cx="422275" cy="309563"/>
        </p:xfrm>
        <a:graphic>
          <a:graphicData uri="http://schemas.openxmlformats.org/presentationml/2006/ole">
            <p:oleObj spid="_x0000_s3074" name="Drawing" r:id="rId3" imgW="421560" imgH="309960" progId="Presentations.Drawing.16">
              <p:embed/>
            </p:oleObj>
          </a:graphicData>
        </a:graphic>
      </p:graphicFrame>
      <p:graphicFrame>
        <p:nvGraphicFramePr>
          <p:cNvPr id="3075" name="Object 11"/>
          <p:cNvGraphicFramePr>
            <a:graphicFrameLocks noChangeAspect="1"/>
          </p:cNvGraphicFramePr>
          <p:nvPr/>
        </p:nvGraphicFramePr>
        <p:xfrm>
          <a:off x="381000" y="1752600"/>
          <a:ext cx="8458200" cy="3228975"/>
        </p:xfrm>
        <a:graphic>
          <a:graphicData uri="http://schemas.openxmlformats.org/presentationml/2006/ole">
            <p:oleObj spid="_x0000_s3075" name="Drawing" r:id="rId4" imgW="9104400" imgH="3474720" progId="Presentations.Drawing.16">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10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Interne omgevingsfactoren</a:t>
            </a:r>
          </a:p>
        </p:txBody>
      </p:sp>
      <p:graphicFrame>
        <p:nvGraphicFramePr>
          <p:cNvPr id="4098" name="Object 6"/>
          <p:cNvGraphicFramePr>
            <a:graphicFrameLocks noChangeAspect="1"/>
          </p:cNvGraphicFramePr>
          <p:nvPr/>
        </p:nvGraphicFramePr>
        <p:xfrm>
          <a:off x="169863" y="6400800"/>
          <a:ext cx="422275" cy="309563"/>
        </p:xfrm>
        <a:graphic>
          <a:graphicData uri="http://schemas.openxmlformats.org/presentationml/2006/ole">
            <p:oleObj spid="_x0000_s4098" name="Drawing" r:id="rId3" imgW="421560" imgH="309960" progId="Presentations.Drawing.16">
              <p:embed/>
            </p:oleObj>
          </a:graphicData>
        </a:graphic>
      </p:graphicFrame>
      <p:graphicFrame>
        <p:nvGraphicFramePr>
          <p:cNvPr id="4099" name="Object 8"/>
          <p:cNvGraphicFramePr>
            <a:graphicFrameLocks noChangeAspect="1"/>
          </p:cNvGraphicFramePr>
          <p:nvPr/>
        </p:nvGraphicFramePr>
        <p:xfrm>
          <a:off x="381000" y="1752600"/>
          <a:ext cx="8458200" cy="2525713"/>
        </p:xfrm>
        <a:graphic>
          <a:graphicData uri="http://schemas.openxmlformats.org/presentationml/2006/ole">
            <p:oleObj spid="_x0000_s4099" name="Drawing" r:id="rId4" imgW="9104400" imgH="2719440" progId="Presentations.Drawing.16">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5125"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Marktpartijen: consumenten en afnemers</a:t>
            </a:r>
          </a:p>
        </p:txBody>
      </p:sp>
      <p:graphicFrame>
        <p:nvGraphicFramePr>
          <p:cNvPr id="5122" name="Object 6"/>
          <p:cNvGraphicFramePr>
            <a:graphicFrameLocks noChangeAspect="1"/>
          </p:cNvGraphicFramePr>
          <p:nvPr/>
        </p:nvGraphicFramePr>
        <p:xfrm>
          <a:off x="169863" y="6400800"/>
          <a:ext cx="422275" cy="309563"/>
        </p:xfrm>
        <a:graphic>
          <a:graphicData uri="http://schemas.openxmlformats.org/presentationml/2006/ole">
            <p:oleObj spid="_x0000_s5122" name="Drawing" r:id="rId3" imgW="421560" imgH="309960" progId="Presentations.Drawing.16">
              <p:embed/>
            </p:oleObj>
          </a:graphicData>
        </a:graphic>
      </p:graphicFrame>
      <p:graphicFrame>
        <p:nvGraphicFramePr>
          <p:cNvPr id="5123" name="Object 10"/>
          <p:cNvGraphicFramePr>
            <a:graphicFrameLocks noChangeAspect="1"/>
          </p:cNvGraphicFramePr>
          <p:nvPr/>
        </p:nvGraphicFramePr>
        <p:xfrm>
          <a:off x="381000" y="1752600"/>
          <a:ext cx="8458200" cy="4270375"/>
        </p:xfrm>
        <a:graphic>
          <a:graphicData uri="http://schemas.openxmlformats.org/presentationml/2006/ole">
            <p:oleObj spid="_x0000_s5123" name="Drawing" r:id="rId4" imgW="9104400" imgH="4595760" progId="Presentations.Drawing.16">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6149"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Marktpartijen: handelsschakels</a:t>
            </a:r>
          </a:p>
        </p:txBody>
      </p:sp>
      <p:graphicFrame>
        <p:nvGraphicFramePr>
          <p:cNvPr id="6146" name="Object 6"/>
          <p:cNvGraphicFramePr>
            <a:graphicFrameLocks noChangeAspect="1"/>
          </p:cNvGraphicFramePr>
          <p:nvPr/>
        </p:nvGraphicFramePr>
        <p:xfrm>
          <a:off x="169863" y="6400800"/>
          <a:ext cx="422275" cy="309563"/>
        </p:xfrm>
        <a:graphic>
          <a:graphicData uri="http://schemas.openxmlformats.org/presentationml/2006/ole">
            <p:oleObj spid="_x0000_s6146" name="Drawing" r:id="rId3" imgW="421560" imgH="309960" progId="Presentations.Drawing.16">
              <p:embed/>
            </p:oleObj>
          </a:graphicData>
        </a:graphic>
      </p:graphicFrame>
      <p:graphicFrame>
        <p:nvGraphicFramePr>
          <p:cNvPr id="6147" name="Object 7"/>
          <p:cNvGraphicFramePr>
            <a:graphicFrameLocks noChangeAspect="1"/>
          </p:cNvGraphicFramePr>
          <p:nvPr/>
        </p:nvGraphicFramePr>
        <p:xfrm>
          <a:off x="1371600" y="1752600"/>
          <a:ext cx="6629400" cy="4791075"/>
        </p:xfrm>
        <a:graphic>
          <a:graphicData uri="http://schemas.openxmlformats.org/presentationml/2006/ole">
            <p:oleObj spid="_x0000_s6147" name="Drawing" r:id="rId4" imgW="7196040" imgH="5200200" progId="Presentations.Drawing.16">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7173"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Marktpartijen: marketingtussenpersonen</a:t>
            </a:r>
          </a:p>
        </p:txBody>
      </p:sp>
      <p:graphicFrame>
        <p:nvGraphicFramePr>
          <p:cNvPr id="7170" name="Object 6"/>
          <p:cNvGraphicFramePr>
            <a:graphicFrameLocks noChangeAspect="1"/>
          </p:cNvGraphicFramePr>
          <p:nvPr/>
        </p:nvGraphicFramePr>
        <p:xfrm>
          <a:off x="169863" y="6400800"/>
          <a:ext cx="422275" cy="309563"/>
        </p:xfrm>
        <a:graphic>
          <a:graphicData uri="http://schemas.openxmlformats.org/presentationml/2006/ole">
            <p:oleObj spid="_x0000_s7170" name="Drawing" r:id="rId3" imgW="421560" imgH="309960" progId="Presentations.Drawing.16">
              <p:embed/>
            </p:oleObj>
          </a:graphicData>
        </a:graphic>
      </p:graphicFrame>
      <p:graphicFrame>
        <p:nvGraphicFramePr>
          <p:cNvPr id="7171" name="Object 9"/>
          <p:cNvGraphicFramePr>
            <a:graphicFrameLocks noChangeAspect="1"/>
          </p:cNvGraphicFramePr>
          <p:nvPr/>
        </p:nvGraphicFramePr>
        <p:xfrm>
          <a:off x="381000" y="1752600"/>
          <a:ext cx="8458200" cy="3922713"/>
        </p:xfrm>
        <a:graphic>
          <a:graphicData uri="http://schemas.openxmlformats.org/presentationml/2006/ole">
            <p:oleObj spid="_x0000_s7171" name="Drawing" r:id="rId4" imgW="9104400" imgH="4222080" progId="Presentations.Drawing.16">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8197"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Marktpartijen: concurrentie</a:t>
            </a:r>
          </a:p>
        </p:txBody>
      </p:sp>
      <p:graphicFrame>
        <p:nvGraphicFramePr>
          <p:cNvPr id="8194" name="Object 6"/>
          <p:cNvGraphicFramePr>
            <a:graphicFrameLocks noChangeAspect="1"/>
          </p:cNvGraphicFramePr>
          <p:nvPr/>
        </p:nvGraphicFramePr>
        <p:xfrm>
          <a:off x="169863" y="6400800"/>
          <a:ext cx="422275" cy="309563"/>
        </p:xfrm>
        <a:graphic>
          <a:graphicData uri="http://schemas.openxmlformats.org/presentationml/2006/ole">
            <p:oleObj spid="_x0000_s8194" name="Drawing" r:id="rId3" imgW="421560" imgH="309960" progId="Presentations.Drawing.16">
              <p:embed/>
            </p:oleObj>
          </a:graphicData>
        </a:graphic>
      </p:graphicFrame>
      <p:graphicFrame>
        <p:nvGraphicFramePr>
          <p:cNvPr id="8195" name="Object 8"/>
          <p:cNvGraphicFramePr>
            <a:graphicFrameLocks noChangeAspect="1"/>
          </p:cNvGraphicFramePr>
          <p:nvPr/>
        </p:nvGraphicFramePr>
        <p:xfrm>
          <a:off x="1752600" y="1752600"/>
          <a:ext cx="5715000" cy="4811713"/>
        </p:xfrm>
        <a:graphic>
          <a:graphicData uri="http://schemas.openxmlformats.org/presentationml/2006/ole">
            <p:oleObj spid="_x0000_s8195" name="Drawing" r:id="rId4" imgW="6035040" imgH="5081040" progId="Presentations.Drawing.16">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2"/>
          <p:cNvSpPr txBox="1">
            <a:spLocks noChangeArrowheads="1"/>
          </p:cNvSpPr>
          <p:nvPr/>
        </p:nvSpPr>
        <p:spPr bwMode="auto">
          <a:xfrm>
            <a:off x="304800" y="228600"/>
            <a:ext cx="8686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9221" name="Text Box 3"/>
          <p:cNvSpPr txBox="1">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spcBef>
                <a:spcPct val="50000"/>
              </a:spcBef>
            </a:pPr>
            <a:r>
              <a:rPr lang="en-US" sz="3200" b="1">
                <a:latin typeface="Verdana" pitchFamily="34" charset="0"/>
              </a:rPr>
              <a:t>Omgevingsfactoren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0" y="1066800"/>
            <a:ext cx="9144000" cy="519113"/>
          </a:xfrm>
          <a:prstGeom prst="rect">
            <a:avLst/>
          </a:prstGeom>
          <a:noFill/>
          <a:ln w="9525">
            <a:noFill/>
            <a:miter lim="800000"/>
            <a:headEnd/>
            <a:tailEnd/>
          </a:ln>
        </p:spPr>
        <p:txBody>
          <a:bodyPr>
            <a:spAutoFit/>
          </a:bodyPr>
          <a:lstStyle/>
          <a:p>
            <a:pPr>
              <a:spcBef>
                <a:spcPct val="50000"/>
              </a:spcBef>
            </a:pPr>
            <a:r>
              <a:rPr lang="en-US" sz="2800" b="1">
                <a:latin typeface="Tahoma" pitchFamily="34" charset="0"/>
              </a:rPr>
              <a:t>Meso-omgeving: branchevariabelen</a:t>
            </a:r>
          </a:p>
        </p:txBody>
      </p:sp>
      <p:graphicFrame>
        <p:nvGraphicFramePr>
          <p:cNvPr id="9218" name="Object 6"/>
          <p:cNvGraphicFramePr>
            <a:graphicFrameLocks noChangeAspect="1"/>
          </p:cNvGraphicFramePr>
          <p:nvPr/>
        </p:nvGraphicFramePr>
        <p:xfrm>
          <a:off x="169863" y="6400800"/>
          <a:ext cx="422275" cy="309563"/>
        </p:xfrm>
        <a:graphic>
          <a:graphicData uri="http://schemas.openxmlformats.org/presentationml/2006/ole">
            <p:oleObj spid="_x0000_s9218" name="Drawing" r:id="rId3" imgW="421560" imgH="309960" progId="Presentations.Drawing.16">
              <p:embed/>
            </p:oleObj>
          </a:graphicData>
        </a:graphic>
      </p:graphicFrame>
      <p:graphicFrame>
        <p:nvGraphicFramePr>
          <p:cNvPr id="9219" name="Object 9"/>
          <p:cNvGraphicFramePr>
            <a:graphicFrameLocks noChangeAspect="1"/>
          </p:cNvGraphicFramePr>
          <p:nvPr/>
        </p:nvGraphicFramePr>
        <p:xfrm>
          <a:off x="381000" y="1752600"/>
          <a:ext cx="8458200" cy="3490913"/>
        </p:xfrm>
        <a:graphic>
          <a:graphicData uri="http://schemas.openxmlformats.org/presentationml/2006/ole">
            <p:oleObj spid="_x0000_s9219" name="Drawing" r:id="rId4" imgW="9398520" imgH="3880080" progId="Presentations.Drawing.16">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972</TotalTime>
  <Words>77</Words>
  <Application>Microsoft Office PowerPoint</Application>
  <PresentationFormat>On-screen Show (4:3)</PresentationFormat>
  <Paragraphs>56</Paragraphs>
  <Slides>29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7" baseType="lpstr">
      <vt:lpstr>Arial</vt:lpstr>
      <vt:lpstr>Calibri</vt:lpstr>
      <vt:lpstr>Verdana</vt:lpstr>
      <vt:lpstr>Tahoma</vt:lpstr>
      <vt:lpstr>Default Design</vt:lpstr>
      <vt:lpstr>Presentations X6 Drawing</vt:lpstr>
      <vt:lpstr>Presentations X8 Drawing</vt:lpstr>
      <vt:lpstr>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HBO Management &amp; Organisatie / 02</dc:title>
  <dc:subject>Omgevingsfactoren</dc:subject>
  <dc:creator>Raymond Reinhardt</dc:creator>
  <cp:keywords>© Raymond Reinhardt/3R Business Development</cp:keywords>
  <dc:description>Gebaseerd op Een praktijkgerichte benadering van  organisatie en management van J. Marcus / N. van Dam,  Kijk op de organisatiepraktijk van A. Bakker / T.  Verweij, en additionele materialen van R. Reinhardt._x000d_
_x000d_
©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20</cp:revision>
  <dcterms:created xsi:type="dcterms:W3CDTF">2016-06-25T19:38:12Z</dcterms:created>
  <dcterms:modified xsi:type="dcterms:W3CDTF">2020-02-10T00:54:08Z</dcterms:modified>
</cp:coreProperties>
</file>