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420" r:id="rId4"/>
    <p:sldId id="421" r:id="rId5"/>
    <p:sldId id="422" r:id="rId6"/>
    <p:sldId id="423" r:id="rId7"/>
    <p:sldId id="424" r:id="rId8"/>
    <p:sldId id="425" r:id="rId9"/>
    <p:sldId id="426" r:id="rId10"/>
    <p:sldId id="427" r:id="rId11"/>
    <p:sldId id="428" r:id="rId12"/>
    <p:sldId id="429" r:id="rId13"/>
    <p:sldId id="430" r:id="rId14"/>
    <p:sldId id="431" r:id="rId15"/>
    <p:sldId id="432" r:id="rId16"/>
    <p:sldId id="433" r:id="rId17"/>
    <p:sldId id="434" r:id="rId18"/>
    <p:sldId id="435" r:id="rId19"/>
    <p:sldId id="436" r:id="rId20"/>
    <p:sldId id="437" r:id="rId21"/>
    <p:sldId id="438" r:id="rId22"/>
    <p:sldId id="439" r:id="rId23"/>
    <p:sldId id="440" r:id="rId24"/>
    <p:sldId id="441" r:id="rId25"/>
    <p:sldId id="442" r:id="rId26"/>
    <p:sldId id="443" r:id="rId27"/>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iQmfvjaiA/iyly7Nue/BZA" hashData="dKgxknekGes+Ocw37qHBK8oNJEk"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7" autoAdjust="0"/>
    <p:restoredTop sz="94729" autoAdjust="0"/>
  </p:normalViewPr>
  <p:slideViewPr>
    <p:cSldViewPr showGuides="1">
      <p:cViewPr varScale="1">
        <p:scale>
          <a:sx n="49" d="100"/>
          <a:sy n="49" d="100"/>
        </p:scale>
        <p:origin x="-1195" y="-72"/>
      </p:cViewPr>
      <p:guideLst>
        <p:guide orient="horz" pos="1104"/>
        <p:guide pos="24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84FAE9-E50C-4B66-AD1A-7228DC6162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DB430C-6DC8-49BD-8C87-BD2B341087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F05242-DF5B-4DDD-843D-8B2CE712ED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AE0FF3-F0EA-4E23-86CA-97ADB15BE9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9C7536-B4DB-4F62-A60D-34586243782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38CE7F-C6B3-4E7E-8BF7-AA3785905D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706C50-AFC3-40C9-A853-F1BEEA6962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89B2E6-1525-4A9E-BA62-2520A13E79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78456B-0F1D-4AD6-A09A-906674CDA13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D0054-469B-48B8-9730-26BAA1CAA7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B45712-DEC6-4D7B-A346-598E83F351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000" r="-1000"/>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426B4CD-819C-4625-BBA0-F00831DCE5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5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2"/>
          <p:cNvSpPr txBox="1">
            <a:spLocks noChangeArrowheads="1"/>
          </p:cNvSpPr>
          <p:nvPr/>
        </p:nvSpPr>
        <p:spPr bwMode="auto">
          <a:xfrm>
            <a:off x="0" y="112713"/>
            <a:ext cx="9144000" cy="366712"/>
          </a:xfrm>
          <a:prstGeom prst="rect">
            <a:avLst/>
          </a:prstGeom>
          <a:noFill/>
          <a:ln w="9525">
            <a:noFill/>
            <a:miter lim="800000"/>
            <a:headEnd/>
            <a:tailEnd/>
          </a:ln>
        </p:spPr>
        <p:txBody>
          <a:bodyPr>
            <a:spAutoFit/>
          </a:bodyPr>
          <a:lstStyle/>
          <a:p>
            <a:pPr algn="l"/>
            <a:endParaRPr lang="en-US"/>
          </a:p>
        </p:txBody>
      </p:sp>
      <p:sp>
        <p:nvSpPr>
          <p:cNvPr id="1028" name="Text Box 13"/>
          <p:cNvSpPr txBox="1">
            <a:spLocks noChangeArrowheads="1"/>
          </p:cNvSpPr>
          <p:nvPr/>
        </p:nvSpPr>
        <p:spPr bwMode="auto">
          <a:xfrm>
            <a:off x="98425" y="220663"/>
            <a:ext cx="8664575" cy="366712"/>
          </a:xfrm>
          <a:prstGeom prst="rect">
            <a:avLst/>
          </a:prstGeom>
          <a:noFill/>
          <a:ln w="9525">
            <a:noFill/>
            <a:miter lim="800000"/>
            <a:headEnd/>
            <a:tailEnd/>
          </a:ln>
        </p:spPr>
        <p:txBody>
          <a:bodyPr>
            <a:spAutoFit/>
          </a:bodyPr>
          <a:lstStyle/>
          <a:p>
            <a:pPr algn="l">
              <a:spcBef>
                <a:spcPct val="50000"/>
              </a:spcBef>
            </a:pPr>
            <a:endParaRPr lang="en-US"/>
          </a:p>
        </p:txBody>
      </p:sp>
      <p:sp>
        <p:nvSpPr>
          <p:cNvPr id="1029" name="Text Box 14"/>
          <p:cNvSpPr txBox="1">
            <a:spLocks noChangeArrowheads="1"/>
          </p:cNvSpPr>
          <p:nvPr/>
        </p:nvSpPr>
        <p:spPr bwMode="auto">
          <a:xfrm>
            <a:off x="228600" y="228600"/>
            <a:ext cx="84582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en organisatie / 04</a:t>
            </a:r>
          </a:p>
        </p:txBody>
      </p:sp>
      <p:sp>
        <p:nvSpPr>
          <p:cNvPr id="1030" name="Line 15"/>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32" name="Object 8"/>
          <p:cNvGraphicFramePr>
            <a:graphicFrameLocks noChangeAspect="1"/>
          </p:cNvGraphicFramePr>
          <p:nvPr/>
        </p:nvGraphicFramePr>
        <p:xfrm>
          <a:off x="228600" y="1524000"/>
          <a:ext cx="8550275" cy="5029200"/>
        </p:xfrm>
        <a:graphic>
          <a:graphicData uri="http://schemas.openxmlformats.org/presentationml/2006/ole">
            <p:oleObj spid="_x0000_s1032" name="Drawing" r:id="rId3" imgW="9319320" imgH="5478840" progId="Presentations.Drawing.1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024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10242" name="Object 6"/>
          <p:cNvGraphicFramePr>
            <a:graphicFrameLocks noChangeAspect="1"/>
          </p:cNvGraphicFramePr>
          <p:nvPr/>
        </p:nvGraphicFramePr>
        <p:xfrm>
          <a:off x="169863" y="6400800"/>
          <a:ext cx="422275" cy="309563"/>
        </p:xfrm>
        <a:graphic>
          <a:graphicData uri="http://schemas.openxmlformats.org/presentationml/2006/ole">
            <p:oleObj spid="_x0000_s10242" name="Drawing" r:id="rId3" imgW="421560" imgH="309960" progId="Presentations.Drawing.16">
              <p:embed/>
            </p:oleObj>
          </a:graphicData>
        </a:graphic>
      </p:graphicFrame>
      <p:graphicFrame>
        <p:nvGraphicFramePr>
          <p:cNvPr id="10243" name="Object 8"/>
          <p:cNvGraphicFramePr>
            <a:graphicFrameLocks noChangeAspect="1"/>
          </p:cNvGraphicFramePr>
          <p:nvPr/>
        </p:nvGraphicFramePr>
        <p:xfrm>
          <a:off x="381000" y="1752600"/>
          <a:ext cx="8458200" cy="4429125"/>
        </p:xfrm>
        <a:graphic>
          <a:graphicData uri="http://schemas.openxmlformats.org/presentationml/2006/ole">
            <p:oleObj spid="_x0000_s10243" name="Drawing" r:id="rId4" imgW="9525600" imgH="4985640" progId="Presentations.Drawing.16">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126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11266" name="Object 6"/>
          <p:cNvGraphicFramePr>
            <a:graphicFrameLocks noChangeAspect="1"/>
          </p:cNvGraphicFramePr>
          <p:nvPr/>
        </p:nvGraphicFramePr>
        <p:xfrm>
          <a:off x="169863" y="6400800"/>
          <a:ext cx="422275" cy="309563"/>
        </p:xfrm>
        <a:graphic>
          <a:graphicData uri="http://schemas.openxmlformats.org/presentationml/2006/ole">
            <p:oleObj spid="_x0000_s11266" name="Drawing" r:id="rId3" imgW="421560" imgH="309960" progId="Presentations.Drawing.16">
              <p:embed/>
            </p:oleObj>
          </a:graphicData>
        </a:graphic>
      </p:graphicFrame>
      <p:graphicFrame>
        <p:nvGraphicFramePr>
          <p:cNvPr id="11267" name="Object 8"/>
          <p:cNvGraphicFramePr>
            <a:graphicFrameLocks noChangeAspect="1"/>
          </p:cNvGraphicFramePr>
          <p:nvPr/>
        </p:nvGraphicFramePr>
        <p:xfrm>
          <a:off x="381000" y="1752600"/>
          <a:ext cx="8458200" cy="4429125"/>
        </p:xfrm>
        <a:graphic>
          <a:graphicData uri="http://schemas.openxmlformats.org/presentationml/2006/ole">
            <p:oleObj spid="_x0000_s11267" name="Drawing" r:id="rId4" imgW="9525600" imgH="4985640" progId="Presentations.Drawing.16">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229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12290" name="Object 6"/>
          <p:cNvGraphicFramePr>
            <a:graphicFrameLocks noChangeAspect="1"/>
          </p:cNvGraphicFramePr>
          <p:nvPr/>
        </p:nvGraphicFramePr>
        <p:xfrm>
          <a:off x="169863" y="6400800"/>
          <a:ext cx="422275" cy="309563"/>
        </p:xfrm>
        <a:graphic>
          <a:graphicData uri="http://schemas.openxmlformats.org/presentationml/2006/ole">
            <p:oleObj spid="_x0000_s12290" name="Drawing" r:id="rId3" imgW="421560" imgH="309960" progId="Presentations.Drawing.16">
              <p:embed/>
            </p:oleObj>
          </a:graphicData>
        </a:graphic>
      </p:graphicFrame>
      <p:graphicFrame>
        <p:nvGraphicFramePr>
          <p:cNvPr id="12291" name="Object 8"/>
          <p:cNvGraphicFramePr>
            <a:graphicFrameLocks noChangeAspect="1"/>
          </p:cNvGraphicFramePr>
          <p:nvPr/>
        </p:nvGraphicFramePr>
        <p:xfrm>
          <a:off x="381000" y="1752600"/>
          <a:ext cx="8458200" cy="3759200"/>
        </p:xfrm>
        <a:graphic>
          <a:graphicData uri="http://schemas.openxmlformats.org/presentationml/2006/ole">
            <p:oleObj spid="_x0000_s12291" name="Drawing" r:id="rId4" imgW="9525600" imgH="4230000" progId="Presentations.Drawing.16">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331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13314" name="Object 6"/>
          <p:cNvGraphicFramePr>
            <a:graphicFrameLocks noChangeAspect="1"/>
          </p:cNvGraphicFramePr>
          <p:nvPr/>
        </p:nvGraphicFramePr>
        <p:xfrm>
          <a:off x="169863" y="6400800"/>
          <a:ext cx="422275" cy="309563"/>
        </p:xfrm>
        <a:graphic>
          <a:graphicData uri="http://schemas.openxmlformats.org/presentationml/2006/ole">
            <p:oleObj spid="_x0000_s13314" name="Drawing" r:id="rId3" imgW="421560" imgH="309960" progId="Presentations.Drawing.16">
              <p:embed/>
            </p:oleObj>
          </a:graphicData>
        </a:graphic>
      </p:graphicFrame>
      <p:graphicFrame>
        <p:nvGraphicFramePr>
          <p:cNvPr id="13315" name="Object 8"/>
          <p:cNvGraphicFramePr>
            <a:graphicFrameLocks noChangeAspect="1"/>
          </p:cNvGraphicFramePr>
          <p:nvPr/>
        </p:nvGraphicFramePr>
        <p:xfrm>
          <a:off x="381000" y="1752600"/>
          <a:ext cx="8458200" cy="4429125"/>
        </p:xfrm>
        <a:graphic>
          <a:graphicData uri="http://schemas.openxmlformats.org/presentationml/2006/ole">
            <p:oleObj spid="_x0000_s13315" name="Drawing" r:id="rId4" imgW="9525600" imgH="4985640" progId="Presentations.Drawing.16">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434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14338" name="Object 6"/>
          <p:cNvGraphicFramePr>
            <a:graphicFrameLocks noChangeAspect="1"/>
          </p:cNvGraphicFramePr>
          <p:nvPr/>
        </p:nvGraphicFramePr>
        <p:xfrm>
          <a:off x="169863" y="6400800"/>
          <a:ext cx="422275" cy="309563"/>
        </p:xfrm>
        <a:graphic>
          <a:graphicData uri="http://schemas.openxmlformats.org/presentationml/2006/ole">
            <p:oleObj spid="_x0000_s14338" name="Drawing" r:id="rId3" imgW="421560" imgH="309960" progId="Presentations.Drawing.16">
              <p:embed/>
            </p:oleObj>
          </a:graphicData>
        </a:graphic>
      </p:graphicFrame>
      <p:graphicFrame>
        <p:nvGraphicFramePr>
          <p:cNvPr id="14339" name="Object 8"/>
          <p:cNvGraphicFramePr>
            <a:graphicFrameLocks noChangeAspect="1"/>
          </p:cNvGraphicFramePr>
          <p:nvPr/>
        </p:nvGraphicFramePr>
        <p:xfrm>
          <a:off x="381000" y="1752600"/>
          <a:ext cx="8458200" cy="4083050"/>
        </p:xfrm>
        <a:graphic>
          <a:graphicData uri="http://schemas.openxmlformats.org/presentationml/2006/ole">
            <p:oleObj spid="_x0000_s14339" name="Drawing" r:id="rId4" imgW="9525600" imgH="4595760" progId="Presentations.Drawing.16">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536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15362" name="Object 6"/>
          <p:cNvGraphicFramePr>
            <a:graphicFrameLocks noChangeAspect="1"/>
          </p:cNvGraphicFramePr>
          <p:nvPr/>
        </p:nvGraphicFramePr>
        <p:xfrm>
          <a:off x="169863" y="6400800"/>
          <a:ext cx="422275" cy="309563"/>
        </p:xfrm>
        <a:graphic>
          <a:graphicData uri="http://schemas.openxmlformats.org/presentationml/2006/ole">
            <p:oleObj spid="_x0000_s15362" name="Drawing" r:id="rId3" imgW="421560" imgH="309960" progId="Presentations.Drawing.16">
              <p:embed/>
            </p:oleObj>
          </a:graphicData>
        </a:graphic>
      </p:graphicFrame>
      <p:graphicFrame>
        <p:nvGraphicFramePr>
          <p:cNvPr id="15363" name="Object 8"/>
          <p:cNvGraphicFramePr>
            <a:graphicFrameLocks noChangeAspect="1"/>
          </p:cNvGraphicFramePr>
          <p:nvPr/>
        </p:nvGraphicFramePr>
        <p:xfrm>
          <a:off x="381000" y="1752600"/>
          <a:ext cx="8458200" cy="4429125"/>
        </p:xfrm>
        <a:graphic>
          <a:graphicData uri="http://schemas.openxmlformats.org/presentationml/2006/ole">
            <p:oleObj spid="_x0000_s15363" name="Drawing" r:id="rId4" imgW="9525600" imgH="4985640" progId="Presentations.Drawing.16">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638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16386" name="Object 6"/>
          <p:cNvGraphicFramePr>
            <a:graphicFrameLocks noChangeAspect="1"/>
          </p:cNvGraphicFramePr>
          <p:nvPr/>
        </p:nvGraphicFramePr>
        <p:xfrm>
          <a:off x="169863" y="6400800"/>
          <a:ext cx="422275" cy="309563"/>
        </p:xfrm>
        <a:graphic>
          <a:graphicData uri="http://schemas.openxmlformats.org/presentationml/2006/ole">
            <p:oleObj spid="_x0000_s16386" name="Drawing" r:id="rId3" imgW="421560" imgH="309960" progId="Presentations.Drawing.16">
              <p:embed/>
            </p:oleObj>
          </a:graphicData>
        </a:graphic>
      </p:graphicFrame>
      <p:graphicFrame>
        <p:nvGraphicFramePr>
          <p:cNvPr id="16387" name="Object 9"/>
          <p:cNvGraphicFramePr>
            <a:graphicFrameLocks noChangeAspect="1"/>
          </p:cNvGraphicFramePr>
          <p:nvPr/>
        </p:nvGraphicFramePr>
        <p:xfrm>
          <a:off x="381000" y="1752600"/>
          <a:ext cx="8458200" cy="4551363"/>
        </p:xfrm>
        <a:graphic>
          <a:graphicData uri="http://schemas.openxmlformats.org/presentationml/2006/ole">
            <p:oleObj spid="_x0000_s16387" name="Drawing" r:id="rId4" imgW="9287280" imgH="4993560" progId="Presentations.Drawing.16">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741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17410" name="Object 6"/>
          <p:cNvGraphicFramePr>
            <a:graphicFrameLocks noChangeAspect="1"/>
          </p:cNvGraphicFramePr>
          <p:nvPr/>
        </p:nvGraphicFramePr>
        <p:xfrm>
          <a:off x="169863" y="6400800"/>
          <a:ext cx="422275" cy="309563"/>
        </p:xfrm>
        <a:graphic>
          <a:graphicData uri="http://schemas.openxmlformats.org/presentationml/2006/ole">
            <p:oleObj spid="_x0000_s17410" name="Drawing" r:id="rId3" imgW="421560" imgH="309960" progId="Presentations.Drawing.16">
              <p:embed/>
            </p:oleObj>
          </a:graphicData>
        </a:graphic>
      </p:graphicFrame>
      <p:graphicFrame>
        <p:nvGraphicFramePr>
          <p:cNvPr id="17411" name="Object 9"/>
          <p:cNvGraphicFramePr>
            <a:graphicFrameLocks noChangeAspect="1"/>
          </p:cNvGraphicFramePr>
          <p:nvPr/>
        </p:nvGraphicFramePr>
        <p:xfrm>
          <a:off x="381000" y="1752600"/>
          <a:ext cx="8458200" cy="4030663"/>
        </p:xfrm>
        <a:graphic>
          <a:graphicData uri="http://schemas.openxmlformats.org/presentationml/2006/ole">
            <p:oleObj spid="_x0000_s17411" name="Drawing" r:id="rId4" imgW="9287280" imgH="4420800" progId="Presentations.Drawing.16">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843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18434" name="Object 6"/>
          <p:cNvGraphicFramePr>
            <a:graphicFrameLocks noChangeAspect="1"/>
          </p:cNvGraphicFramePr>
          <p:nvPr/>
        </p:nvGraphicFramePr>
        <p:xfrm>
          <a:off x="169863" y="6400800"/>
          <a:ext cx="422275" cy="309563"/>
        </p:xfrm>
        <a:graphic>
          <a:graphicData uri="http://schemas.openxmlformats.org/presentationml/2006/ole">
            <p:oleObj spid="_x0000_s18434" name="Drawing" r:id="rId3" imgW="421560" imgH="309960" progId="Presentations.Drawing.16">
              <p:embed/>
            </p:oleObj>
          </a:graphicData>
        </a:graphic>
      </p:graphicFrame>
      <p:graphicFrame>
        <p:nvGraphicFramePr>
          <p:cNvPr id="18435" name="Object 8"/>
          <p:cNvGraphicFramePr>
            <a:graphicFrameLocks noChangeAspect="1"/>
          </p:cNvGraphicFramePr>
          <p:nvPr/>
        </p:nvGraphicFramePr>
        <p:xfrm>
          <a:off x="381000" y="1752600"/>
          <a:ext cx="8458200" cy="4083050"/>
        </p:xfrm>
        <a:graphic>
          <a:graphicData uri="http://schemas.openxmlformats.org/presentationml/2006/ole">
            <p:oleObj spid="_x0000_s18435" name="Drawing" r:id="rId4" imgW="9525600" imgH="4595760" progId="Presentations.Drawing.16">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946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19458" name="Object 6"/>
          <p:cNvGraphicFramePr>
            <a:graphicFrameLocks noChangeAspect="1"/>
          </p:cNvGraphicFramePr>
          <p:nvPr/>
        </p:nvGraphicFramePr>
        <p:xfrm>
          <a:off x="169863" y="6400800"/>
          <a:ext cx="422275" cy="309563"/>
        </p:xfrm>
        <a:graphic>
          <a:graphicData uri="http://schemas.openxmlformats.org/presentationml/2006/ole">
            <p:oleObj spid="_x0000_s19458" name="Drawing" r:id="rId3" imgW="421560" imgH="309960" progId="Presentations.Drawing.16">
              <p:embed/>
            </p:oleObj>
          </a:graphicData>
        </a:graphic>
      </p:graphicFrame>
      <p:graphicFrame>
        <p:nvGraphicFramePr>
          <p:cNvPr id="19459" name="Object 8"/>
          <p:cNvGraphicFramePr>
            <a:graphicFrameLocks noChangeAspect="1"/>
          </p:cNvGraphicFramePr>
          <p:nvPr/>
        </p:nvGraphicFramePr>
        <p:xfrm>
          <a:off x="381000" y="1752600"/>
          <a:ext cx="8458200" cy="3757613"/>
        </p:xfrm>
        <a:graphic>
          <a:graphicData uri="http://schemas.openxmlformats.org/presentationml/2006/ole">
            <p:oleObj spid="_x0000_s19459" name="Drawing" r:id="rId4" imgW="9533520" imgH="4230000" progId="Presentations.Drawing.16">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05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2050" name="Object 10"/>
          <p:cNvGraphicFramePr>
            <a:graphicFrameLocks noChangeAspect="1"/>
          </p:cNvGraphicFramePr>
          <p:nvPr/>
        </p:nvGraphicFramePr>
        <p:xfrm>
          <a:off x="169863" y="6400800"/>
          <a:ext cx="422275" cy="309563"/>
        </p:xfrm>
        <a:graphic>
          <a:graphicData uri="http://schemas.openxmlformats.org/presentationml/2006/ole">
            <p:oleObj spid="_x0000_s2050" name="Drawing" r:id="rId3" imgW="421560" imgH="309960" progId="Presentations.Drawing.16">
              <p:embed/>
            </p:oleObj>
          </a:graphicData>
        </a:graphic>
      </p:graphicFrame>
      <p:graphicFrame>
        <p:nvGraphicFramePr>
          <p:cNvPr id="2051" name="Object 17"/>
          <p:cNvGraphicFramePr>
            <a:graphicFrameLocks noChangeAspect="1"/>
          </p:cNvGraphicFramePr>
          <p:nvPr/>
        </p:nvGraphicFramePr>
        <p:xfrm>
          <a:off x="381000" y="1752600"/>
          <a:ext cx="8458200" cy="4346575"/>
        </p:xfrm>
        <a:graphic>
          <a:graphicData uri="http://schemas.openxmlformats.org/presentationml/2006/ole">
            <p:oleObj spid="_x0000_s2051" name="Drawing" r:id="rId4" imgW="9525600" imgH="4889880" progId="Presentations.Drawing.16">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048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20482" name="Object 6"/>
          <p:cNvGraphicFramePr>
            <a:graphicFrameLocks noChangeAspect="1"/>
          </p:cNvGraphicFramePr>
          <p:nvPr/>
        </p:nvGraphicFramePr>
        <p:xfrm>
          <a:off x="169863" y="6400800"/>
          <a:ext cx="422275" cy="309563"/>
        </p:xfrm>
        <a:graphic>
          <a:graphicData uri="http://schemas.openxmlformats.org/presentationml/2006/ole">
            <p:oleObj spid="_x0000_s20482" name="Drawing" r:id="rId3" imgW="421560" imgH="309960" progId="Presentations.Drawing.16">
              <p:embed/>
            </p:oleObj>
          </a:graphicData>
        </a:graphic>
      </p:graphicFrame>
      <p:graphicFrame>
        <p:nvGraphicFramePr>
          <p:cNvPr id="20483" name="Object 8"/>
          <p:cNvGraphicFramePr>
            <a:graphicFrameLocks noChangeAspect="1"/>
          </p:cNvGraphicFramePr>
          <p:nvPr/>
        </p:nvGraphicFramePr>
        <p:xfrm>
          <a:off x="381000" y="1752600"/>
          <a:ext cx="8458200" cy="4429125"/>
        </p:xfrm>
        <a:graphic>
          <a:graphicData uri="http://schemas.openxmlformats.org/presentationml/2006/ole">
            <p:oleObj spid="_x0000_s20483" name="Drawing" r:id="rId4" imgW="9525600" imgH="4985640" progId="Presentations.Drawing.16">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150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21506" name="Object 6"/>
          <p:cNvGraphicFramePr>
            <a:graphicFrameLocks noChangeAspect="1"/>
          </p:cNvGraphicFramePr>
          <p:nvPr/>
        </p:nvGraphicFramePr>
        <p:xfrm>
          <a:off x="169863" y="6400800"/>
          <a:ext cx="422275" cy="309563"/>
        </p:xfrm>
        <a:graphic>
          <a:graphicData uri="http://schemas.openxmlformats.org/presentationml/2006/ole">
            <p:oleObj spid="_x0000_s21506" name="Drawing" r:id="rId3" imgW="421560" imgH="309960" progId="Presentations.Drawing.16">
              <p:embed/>
            </p:oleObj>
          </a:graphicData>
        </a:graphic>
      </p:graphicFrame>
      <p:graphicFrame>
        <p:nvGraphicFramePr>
          <p:cNvPr id="21507" name="Object 8"/>
          <p:cNvGraphicFramePr>
            <a:graphicFrameLocks noChangeAspect="1"/>
          </p:cNvGraphicFramePr>
          <p:nvPr/>
        </p:nvGraphicFramePr>
        <p:xfrm>
          <a:off x="381000" y="1752600"/>
          <a:ext cx="8458200" cy="4092575"/>
        </p:xfrm>
        <a:graphic>
          <a:graphicData uri="http://schemas.openxmlformats.org/presentationml/2006/ole">
            <p:oleObj spid="_x0000_s21507" name="Drawing" r:id="rId4" imgW="9525600" imgH="4603680" progId="Presentations.Drawing.16">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253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22530" name="Object 6"/>
          <p:cNvGraphicFramePr>
            <a:graphicFrameLocks noChangeAspect="1"/>
          </p:cNvGraphicFramePr>
          <p:nvPr/>
        </p:nvGraphicFramePr>
        <p:xfrm>
          <a:off x="169863" y="6400800"/>
          <a:ext cx="422275" cy="309563"/>
        </p:xfrm>
        <a:graphic>
          <a:graphicData uri="http://schemas.openxmlformats.org/presentationml/2006/ole">
            <p:oleObj spid="_x0000_s22530" name="Drawing" r:id="rId3" imgW="421560" imgH="309960" progId="Presentations.Drawing.16">
              <p:embed/>
            </p:oleObj>
          </a:graphicData>
        </a:graphic>
      </p:graphicFrame>
      <p:graphicFrame>
        <p:nvGraphicFramePr>
          <p:cNvPr id="22531" name="Object 8"/>
          <p:cNvGraphicFramePr>
            <a:graphicFrameLocks noChangeAspect="1"/>
          </p:cNvGraphicFramePr>
          <p:nvPr/>
        </p:nvGraphicFramePr>
        <p:xfrm>
          <a:off x="381000" y="1752600"/>
          <a:ext cx="8458200" cy="3416300"/>
        </p:xfrm>
        <a:graphic>
          <a:graphicData uri="http://schemas.openxmlformats.org/presentationml/2006/ole">
            <p:oleObj spid="_x0000_s22531" name="Drawing" r:id="rId4" imgW="9525600" imgH="3848400" progId="Presentations.Drawing.16">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355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Internationale samenwerking</a:t>
            </a:r>
          </a:p>
        </p:txBody>
      </p:sp>
      <p:graphicFrame>
        <p:nvGraphicFramePr>
          <p:cNvPr id="23554" name="Object 6"/>
          <p:cNvGraphicFramePr>
            <a:graphicFrameLocks noChangeAspect="1"/>
          </p:cNvGraphicFramePr>
          <p:nvPr/>
        </p:nvGraphicFramePr>
        <p:xfrm>
          <a:off x="169863" y="6400800"/>
          <a:ext cx="422275" cy="309563"/>
        </p:xfrm>
        <a:graphic>
          <a:graphicData uri="http://schemas.openxmlformats.org/presentationml/2006/ole">
            <p:oleObj spid="_x0000_s23554" name="Drawing" r:id="rId3" imgW="421560" imgH="309960" progId="Presentations.Drawing.16">
              <p:embed/>
            </p:oleObj>
          </a:graphicData>
        </a:graphic>
      </p:graphicFrame>
      <p:graphicFrame>
        <p:nvGraphicFramePr>
          <p:cNvPr id="23555" name="Object 8"/>
          <p:cNvGraphicFramePr>
            <a:graphicFrameLocks noChangeAspect="1"/>
          </p:cNvGraphicFramePr>
          <p:nvPr/>
        </p:nvGraphicFramePr>
        <p:xfrm>
          <a:off x="1295400" y="1752600"/>
          <a:ext cx="6553200" cy="4994275"/>
        </p:xfrm>
        <a:graphic>
          <a:graphicData uri="http://schemas.openxmlformats.org/presentationml/2006/ole">
            <p:oleObj spid="_x0000_s23555" name="Drawing" r:id="rId4" imgW="6917760" imgH="5271840" progId="Presentations.Drawing.16">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458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458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Internationale samenwerking</a:t>
            </a:r>
          </a:p>
        </p:txBody>
      </p:sp>
      <p:graphicFrame>
        <p:nvGraphicFramePr>
          <p:cNvPr id="24578" name="Object 6"/>
          <p:cNvGraphicFramePr>
            <a:graphicFrameLocks noChangeAspect="1"/>
          </p:cNvGraphicFramePr>
          <p:nvPr/>
        </p:nvGraphicFramePr>
        <p:xfrm>
          <a:off x="169863" y="6400800"/>
          <a:ext cx="422275" cy="309563"/>
        </p:xfrm>
        <a:graphic>
          <a:graphicData uri="http://schemas.openxmlformats.org/presentationml/2006/ole">
            <p:oleObj spid="_x0000_s24578" name="Drawing" r:id="rId3" imgW="421560" imgH="309960" progId="Presentations.Drawing.16">
              <p:embed/>
            </p:oleObj>
          </a:graphicData>
        </a:graphic>
      </p:graphicFrame>
      <p:graphicFrame>
        <p:nvGraphicFramePr>
          <p:cNvPr id="24579" name="Object 9"/>
          <p:cNvGraphicFramePr>
            <a:graphicFrameLocks noChangeAspect="1"/>
          </p:cNvGraphicFramePr>
          <p:nvPr/>
        </p:nvGraphicFramePr>
        <p:xfrm>
          <a:off x="1143000" y="1752600"/>
          <a:ext cx="6858000" cy="4851400"/>
        </p:xfrm>
        <a:graphic>
          <a:graphicData uri="http://schemas.openxmlformats.org/presentationml/2006/ole">
            <p:oleObj spid="_x0000_s24579" name="Drawing" r:id="rId4" imgW="7227720" imgH="5112720" progId="Presentations.Drawing.16">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560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560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Internationale samenwerking</a:t>
            </a:r>
          </a:p>
        </p:txBody>
      </p:sp>
      <p:graphicFrame>
        <p:nvGraphicFramePr>
          <p:cNvPr id="25602" name="Object 6"/>
          <p:cNvGraphicFramePr>
            <a:graphicFrameLocks noChangeAspect="1"/>
          </p:cNvGraphicFramePr>
          <p:nvPr/>
        </p:nvGraphicFramePr>
        <p:xfrm>
          <a:off x="169863" y="6400800"/>
          <a:ext cx="422275" cy="309563"/>
        </p:xfrm>
        <a:graphic>
          <a:graphicData uri="http://schemas.openxmlformats.org/presentationml/2006/ole">
            <p:oleObj spid="_x0000_s25602" name="Drawing" r:id="rId3" imgW="421560" imgH="309960" progId="Presentations.Drawing.16">
              <p:embed/>
            </p:oleObj>
          </a:graphicData>
        </a:graphic>
      </p:graphicFrame>
      <p:graphicFrame>
        <p:nvGraphicFramePr>
          <p:cNvPr id="25603" name="Object 8"/>
          <p:cNvGraphicFramePr>
            <a:graphicFrameLocks noChangeAspect="1"/>
          </p:cNvGraphicFramePr>
          <p:nvPr/>
        </p:nvGraphicFramePr>
        <p:xfrm>
          <a:off x="381000" y="1752600"/>
          <a:ext cx="8458200" cy="4551363"/>
        </p:xfrm>
        <a:graphic>
          <a:graphicData uri="http://schemas.openxmlformats.org/presentationml/2006/ole">
            <p:oleObj spid="_x0000_s25603" name="Drawing" r:id="rId4" imgW="9525600" imgH="5120640" progId="Presentations.Drawing.16">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662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663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Internationale samenwerking</a:t>
            </a:r>
          </a:p>
        </p:txBody>
      </p:sp>
      <p:graphicFrame>
        <p:nvGraphicFramePr>
          <p:cNvPr id="26626" name="Object 6"/>
          <p:cNvGraphicFramePr>
            <a:graphicFrameLocks noChangeAspect="1"/>
          </p:cNvGraphicFramePr>
          <p:nvPr/>
        </p:nvGraphicFramePr>
        <p:xfrm>
          <a:off x="169863" y="6400800"/>
          <a:ext cx="422275" cy="309563"/>
        </p:xfrm>
        <a:graphic>
          <a:graphicData uri="http://schemas.openxmlformats.org/presentationml/2006/ole">
            <p:oleObj spid="_x0000_s26626" name="Drawing" r:id="rId3" imgW="421560" imgH="309960" progId="Presentations.Drawing.16">
              <p:embed/>
            </p:oleObj>
          </a:graphicData>
        </a:graphic>
      </p:graphicFrame>
      <p:graphicFrame>
        <p:nvGraphicFramePr>
          <p:cNvPr id="26627" name="Object 8"/>
          <p:cNvGraphicFramePr>
            <a:graphicFrameLocks noChangeAspect="1"/>
          </p:cNvGraphicFramePr>
          <p:nvPr/>
        </p:nvGraphicFramePr>
        <p:xfrm>
          <a:off x="381000" y="1752600"/>
          <a:ext cx="8458200" cy="4429125"/>
        </p:xfrm>
        <a:graphic>
          <a:graphicData uri="http://schemas.openxmlformats.org/presentationml/2006/ole">
            <p:oleObj spid="_x0000_s26627" name="Drawing" r:id="rId4" imgW="9525600" imgH="4985640" progId="Presentations.Drawing.16">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07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3074" name="Object 6"/>
          <p:cNvGraphicFramePr>
            <a:graphicFrameLocks noChangeAspect="1"/>
          </p:cNvGraphicFramePr>
          <p:nvPr/>
        </p:nvGraphicFramePr>
        <p:xfrm>
          <a:off x="169863" y="6400800"/>
          <a:ext cx="422275" cy="309563"/>
        </p:xfrm>
        <a:graphic>
          <a:graphicData uri="http://schemas.openxmlformats.org/presentationml/2006/ole">
            <p:oleObj spid="_x0000_s3074" name="Drawing" r:id="rId3" imgW="421560" imgH="309960" progId="Presentations.Drawing.16">
              <p:embed/>
            </p:oleObj>
          </a:graphicData>
        </a:graphic>
      </p:graphicFrame>
      <p:graphicFrame>
        <p:nvGraphicFramePr>
          <p:cNvPr id="3075" name="Object 9"/>
          <p:cNvGraphicFramePr>
            <a:graphicFrameLocks noChangeAspect="1"/>
          </p:cNvGraphicFramePr>
          <p:nvPr/>
        </p:nvGraphicFramePr>
        <p:xfrm>
          <a:off x="381000" y="1752600"/>
          <a:ext cx="8458200" cy="4422775"/>
        </p:xfrm>
        <a:graphic>
          <a:graphicData uri="http://schemas.openxmlformats.org/presentationml/2006/ole">
            <p:oleObj spid="_x0000_s3075" name="Drawing" r:id="rId4" imgW="9525600" imgH="4977360" progId="Presentations.Drawing.16">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10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4098" name="Object 6"/>
          <p:cNvGraphicFramePr>
            <a:graphicFrameLocks noChangeAspect="1"/>
          </p:cNvGraphicFramePr>
          <p:nvPr/>
        </p:nvGraphicFramePr>
        <p:xfrm>
          <a:off x="169863" y="6400800"/>
          <a:ext cx="422275" cy="309563"/>
        </p:xfrm>
        <a:graphic>
          <a:graphicData uri="http://schemas.openxmlformats.org/presentationml/2006/ole">
            <p:oleObj spid="_x0000_s4098" name="Drawing" r:id="rId3" imgW="421560" imgH="309960" progId="Presentations.Drawing.16">
              <p:embed/>
            </p:oleObj>
          </a:graphicData>
        </a:graphic>
      </p:graphicFrame>
      <p:graphicFrame>
        <p:nvGraphicFramePr>
          <p:cNvPr id="4099" name="Object 8"/>
          <p:cNvGraphicFramePr>
            <a:graphicFrameLocks noChangeAspect="1"/>
          </p:cNvGraphicFramePr>
          <p:nvPr/>
        </p:nvGraphicFramePr>
        <p:xfrm>
          <a:off x="381000" y="1752600"/>
          <a:ext cx="8458200" cy="4267200"/>
        </p:xfrm>
        <a:graphic>
          <a:graphicData uri="http://schemas.openxmlformats.org/presentationml/2006/ole">
            <p:oleObj spid="_x0000_s4099" name="Drawing" r:id="rId4" imgW="8873640" imgH="4476600" progId="Presentations.Drawing.16">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12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5122" name="Object 6"/>
          <p:cNvGraphicFramePr>
            <a:graphicFrameLocks noChangeAspect="1"/>
          </p:cNvGraphicFramePr>
          <p:nvPr/>
        </p:nvGraphicFramePr>
        <p:xfrm>
          <a:off x="169863" y="6400800"/>
          <a:ext cx="422275" cy="309563"/>
        </p:xfrm>
        <a:graphic>
          <a:graphicData uri="http://schemas.openxmlformats.org/presentationml/2006/ole">
            <p:oleObj spid="_x0000_s5122" name="Drawing" r:id="rId3" imgW="421560" imgH="309960" progId="Presentations.Drawing.16">
              <p:embed/>
            </p:oleObj>
          </a:graphicData>
        </a:graphic>
      </p:graphicFrame>
      <p:graphicFrame>
        <p:nvGraphicFramePr>
          <p:cNvPr id="5123" name="Object 9"/>
          <p:cNvGraphicFramePr>
            <a:graphicFrameLocks noChangeAspect="1"/>
          </p:cNvGraphicFramePr>
          <p:nvPr/>
        </p:nvGraphicFramePr>
        <p:xfrm>
          <a:off x="381000" y="1752600"/>
          <a:ext cx="8458200" cy="4083050"/>
        </p:xfrm>
        <a:graphic>
          <a:graphicData uri="http://schemas.openxmlformats.org/presentationml/2006/ole">
            <p:oleObj spid="_x0000_s5123" name="Drawing" r:id="rId4" imgW="9525600" imgH="4595760" progId="Presentations.Drawing.16">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614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6146" name="Object 6"/>
          <p:cNvGraphicFramePr>
            <a:graphicFrameLocks noChangeAspect="1"/>
          </p:cNvGraphicFramePr>
          <p:nvPr/>
        </p:nvGraphicFramePr>
        <p:xfrm>
          <a:off x="169863" y="6400800"/>
          <a:ext cx="422275" cy="309563"/>
        </p:xfrm>
        <a:graphic>
          <a:graphicData uri="http://schemas.openxmlformats.org/presentationml/2006/ole">
            <p:oleObj spid="_x0000_s6146" name="Drawing" r:id="rId3" imgW="421560" imgH="309960" progId="Presentations.Drawing.16">
              <p:embed/>
            </p:oleObj>
          </a:graphicData>
        </a:graphic>
      </p:graphicFrame>
      <p:graphicFrame>
        <p:nvGraphicFramePr>
          <p:cNvPr id="6147" name="Object 9"/>
          <p:cNvGraphicFramePr>
            <a:graphicFrameLocks noChangeAspect="1"/>
          </p:cNvGraphicFramePr>
          <p:nvPr/>
        </p:nvGraphicFramePr>
        <p:xfrm>
          <a:off x="381000" y="1752600"/>
          <a:ext cx="8458200" cy="3001963"/>
        </p:xfrm>
        <a:graphic>
          <a:graphicData uri="http://schemas.openxmlformats.org/presentationml/2006/ole">
            <p:oleObj spid="_x0000_s6147" name="Drawing" r:id="rId4" imgW="9525600" imgH="3379320" progId="Presentations.Drawing.16">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717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7170" name="Object 6"/>
          <p:cNvGraphicFramePr>
            <a:graphicFrameLocks noChangeAspect="1"/>
          </p:cNvGraphicFramePr>
          <p:nvPr/>
        </p:nvGraphicFramePr>
        <p:xfrm>
          <a:off x="169863" y="6400800"/>
          <a:ext cx="422275" cy="309563"/>
        </p:xfrm>
        <a:graphic>
          <a:graphicData uri="http://schemas.openxmlformats.org/presentationml/2006/ole">
            <p:oleObj spid="_x0000_s7170" name="Drawing" r:id="rId3" imgW="421560" imgH="309960" progId="Presentations.Drawing.16">
              <p:embed/>
            </p:oleObj>
          </a:graphicData>
        </a:graphic>
      </p:graphicFrame>
      <p:graphicFrame>
        <p:nvGraphicFramePr>
          <p:cNvPr id="7171" name="Object 9"/>
          <p:cNvGraphicFramePr>
            <a:graphicFrameLocks noChangeAspect="1"/>
          </p:cNvGraphicFramePr>
          <p:nvPr/>
        </p:nvGraphicFramePr>
        <p:xfrm>
          <a:off x="381000" y="1752600"/>
          <a:ext cx="8458200" cy="3752850"/>
        </p:xfrm>
        <a:graphic>
          <a:graphicData uri="http://schemas.openxmlformats.org/presentationml/2006/ole">
            <p:oleObj spid="_x0000_s7171" name="Drawing" r:id="rId4" imgW="9525600" imgH="4222080" progId="Presentations.Drawing.16">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819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19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8194" name="Object 6"/>
          <p:cNvGraphicFramePr>
            <a:graphicFrameLocks noChangeAspect="1"/>
          </p:cNvGraphicFramePr>
          <p:nvPr/>
        </p:nvGraphicFramePr>
        <p:xfrm>
          <a:off x="169863" y="6400800"/>
          <a:ext cx="422275" cy="309563"/>
        </p:xfrm>
        <a:graphic>
          <a:graphicData uri="http://schemas.openxmlformats.org/presentationml/2006/ole">
            <p:oleObj spid="_x0000_s8194" name="Drawing" r:id="rId3" imgW="421560" imgH="309960" progId="Presentations.Drawing.16">
              <p:embed/>
            </p:oleObj>
          </a:graphicData>
        </a:graphic>
      </p:graphicFrame>
      <p:graphicFrame>
        <p:nvGraphicFramePr>
          <p:cNvPr id="8195" name="Object 9"/>
          <p:cNvGraphicFramePr>
            <a:graphicFrameLocks noChangeAspect="1"/>
          </p:cNvGraphicFramePr>
          <p:nvPr/>
        </p:nvGraphicFramePr>
        <p:xfrm>
          <a:off x="381000" y="1752600"/>
          <a:ext cx="8458200" cy="3406775"/>
        </p:xfrm>
        <a:graphic>
          <a:graphicData uri="http://schemas.openxmlformats.org/presentationml/2006/ole">
            <p:oleObj spid="_x0000_s8195" name="Drawing" r:id="rId4" imgW="9549360" imgH="3848400" progId="Presentations.Drawing.16">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922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Samenwerking</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Samenwerkingsverbanden</a:t>
            </a:r>
          </a:p>
        </p:txBody>
      </p:sp>
      <p:graphicFrame>
        <p:nvGraphicFramePr>
          <p:cNvPr id="9218" name="Object 6"/>
          <p:cNvGraphicFramePr>
            <a:graphicFrameLocks noChangeAspect="1"/>
          </p:cNvGraphicFramePr>
          <p:nvPr/>
        </p:nvGraphicFramePr>
        <p:xfrm>
          <a:off x="169863" y="6400800"/>
          <a:ext cx="422275" cy="309563"/>
        </p:xfrm>
        <a:graphic>
          <a:graphicData uri="http://schemas.openxmlformats.org/presentationml/2006/ole">
            <p:oleObj spid="_x0000_s9218" name="Drawing" r:id="rId3" imgW="421560" imgH="309960" progId="Presentations.Drawing.16">
              <p:embed/>
            </p:oleObj>
          </a:graphicData>
        </a:graphic>
      </p:graphicFrame>
      <p:graphicFrame>
        <p:nvGraphicFramePr>
          <p:cNvPr id="9219" name="Object 8"/>
          <p:cNvGraphicFramePr>
            <a:graphicFrameLocks noChangeAspect="1"/>
          </p:cNvGraphicFramePr>
          <p:nvPr/>
        </p:nvGraphicFramePr>
        <p:xfrm>
          <a:off x="381000" y="1752600"/>
          <a:ext cx="8458200" cy="3079750"/>
        </p:xfrm>
        <a:graphic>
          <a:graphicData uri="http://schemas.openxmlformats.org/presentationml/2006/ole">
            <p:oleObj spid="_x0000_s9219" name="Drawing" r:id="rId4" imgW="9525600" imgH="3466800" progId="Presentations.Drawing.16">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999</TotalTime>
  <Words>59</Words>
  <Application>Microsoft Office PowerPoint</Application>
  <PresentationFormat>On-screen Show (4:3)</PresentationFormat>
  <Paragraphs>51</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3" baseType="lpstr">
      <vt:lpstr>Arial</vt:lpstr>
      <vt:lpstr>Calibri</vt:lpstr>
      <vt:lpstr>Verdana</vt:lpstr>
      <vt:lpstr>Tahoma</vt:lpstr>
      <vt:lpstr>Default Design</vt:lpstr>
      <vt:lpstr>Presentations X6 Drawing</vt:lpstr>
      <vt:lpstr>Drawing</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HBO Management &amp; Organisatie / 04</dc:title>
  <dc:subject>Samenwerkingsverbanden</dc:subject>
  <dc:creator>Raymond Reinhardt</dc:creator>
  <cp:keywords>© Raymond Reinhardt/3R Business Development</cp:keywords>
  <dc:description>Gebaseerd op Een praktijkgerichte benadering van  organisatie en management van J. Marcus / N. van Dam,  Kijk op de organisatiepraktijk van A. Bakker / T.  Verweij, en additionele materialen van R. Reinhardt._x000d_
_x000d_
_x000d_
©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25</cp:revision>
  <dcterms:created xsi:type="dcterms:W3CDTF">2016-06-25T19:38:12Z</dcterms:created>
  <dcterms:modified xsi:type="dcterms:W3CDTF">2020-02-10T01:22:43Z</dcterms:modified>
</cp:coreProperties>
</file>