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480" r:id="rId4"/>
    <p:sldId id="481" r:id="rId5"/>
    <p:sldId id="482" r:id="rId6"/>
    <p:sldId id="483" r:id="rId7"/>
    <p:sldId id="484" r:id="rId8"/>
    <p:sldId id="485" r:id="rId9"/>
    <p:sldId id="486" r:id="rId10"/>
    <p:sldId id="487" r:id="rId11"/>
    <p:sldId id="488" r:id="rId12"/>
    <p:sldId id="489" r:id="rId13"/>
    <p:sldId id="490" r:id="rId14"/>
    <p:sldId id="491" r:id="rId15"/>
    <p:sldId id="492" r:id="rId16"/>
    <p:sldId id="493" r:id="rId17"/>
    <p:sldId id="494" r:id="rId18"/>
    <p:sldId id="495" r:id="rId19"/>
    <p:sldId id="496" r:id="rId20"/>
    <p:sldId id="497" r:id="rId21"/>
    <p:sldId id="498" r:id="rId22"/>
    <p:sldId id="499" r:id="rId23"/>
    <p:sldId id="500" r:id="rId24"/>
    <p:sldId id="501" r:id="rId25"/>
    <p:sldId id="502" r:id="rId26"/>
    <p:sldId id="503" r:id="rId27"/>
    <p:sldId id="504" r:id="rId28"/>
    <p:sldId id="505" r:id="rId29"/>
    <p:sldId id="506" r:id="rId30"/>
    <p:sldId id="507" r:id="rId31"/>
    <p:sldId id="508" r:id="rId32"/>
    <p:sldId id="509" r:id="rId33"/>
    <p:sldId id="510" r:id="rId34"/>
    <p:sldId id="511" r:id="rId35"/>
    <p:sldId id="512" r:id="rId36"/>
    <p:sldId id="513" r:id="rId37"/>
    <p:sldId id="514" r:id="rId38"/>
    <p:sldId id="515" r:id="rId3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avMg5Tr6Hln2tnKOG5tc6A" hashData="sCvXDYH3ZSFZXGPM8rp6R+yAjS4"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a:srgbClr val="0000FF"/>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76" autoAdjust="0"/>
    <p:restoredTop sz="94729" autoAdjust="0"/>
  </p:normalViewPr>
  <p:slideViewPr>
    <p:cSldViewPr showGuides="1">
      <p:cViewPr varScale="1">
        <p:scale>
          <a:sx n="49" d="100"/>
          <a:sy n="49" d="100"/>
        </p:scale>
        <p:origin x="-1094" y="-72"/>
      </p:cViewPr>
      <p:guideLst>
        <p:guide orient="horz" pos="1104"/>
        <p:guide pos="24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CB0CB7-0E54-4CF3-942E-239B5526E74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E3B70E-B338-48CC-8FC5-B838D2A3AF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27FBDB-2C5A-407F-8C83-0040395DAF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12375A-A469-401D-8ABC-C2FC6D2D05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587D7-42F7-45A7-A016-E5993451F8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336D8-BC8F-4182-9C4F-6BC74A6963B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C46954-98AA-455A-AE1D-4A5D92DB93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DEA117-5EDE-47C3-8AF7-F4FCE84D79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F5A2C1-068B-4991-8D15-9FD489CB46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9A7AF1-5D32-42AE-A560-603765EC00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A79E0E-4302-47D5-85D2-6E986C902A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000" r="-1000"/>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55BD4A0-6DCD-422C-B751-DB49A2C141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5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6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6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oleObject" Target="../embeddings/oleObject7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oleObject" Target="../embeddings/oleObject7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oleObject" Target="../embeddings/oleObject7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2"/>
          <p:cNvSpPr txBox="1">
            <a:spLocks noChangeArrowheads="1"/>
          </p:cNvSpPr>
          <p:nvPr/>
        </p:nvSpPr>
        <p:spPr bwMode="auto">
          <a:xfrm>
            <a:off x="0" y="112713"/>
            <a:ext cx="9144000" cy="366712"/>
          </a:xfrm>
          <a:prstGeom prst="rect">
            <a:avLst/>
          </a:prstGeom>
          <a:noFill/>
          <a:ln w="9525">
            <a:noFill/>
            <a:miter lim="800000"/>
            <a:headEnd/>
            <a:tailEnd/>
          </a:ln>
        </p:spPr>
        <p:txBody>
          <a:bodyPr>
            <a:spAutoFit/>
          </a:bodyPr>
          <a:lstStyle/>
          <a:p>
            <a:pPr algn="l"/>
            <a:endParaRPr lang="en-US"/>
          </a:p>
        </p:txBody>
      </p:sp>
      <p:sp>
        <p:nvSpPr>
          <p:cNvPr id="1028" name="Text Box 13"/>
          <p:cNvSpPr txBox="1">
            <a:spLocks noChangeArrowheads="1"/>
          </p:cNvSpPr>
          <p:nvPr/>
        </p:nvSpPr>
        <p:spPr bwMode="auto">
          <a:xfrm>
            <a:off x="98425" y="220663"/>
            <a:ext cx="8664575" cy="366712"/>
          </a:xfrm>
          <a:prstGeom prst="rect">
            <a:avLst/>
          </a:prstGeom>
          <a:noFill/>
          <a:ln w="9525">
            <a:noFill/>
            <a:miter lim="800000"/>
            <a:headEnd/>
            <a:tailEnd/>
          </a:ln>
        </p:spPr>
        <p:txBody>
          <a:bodyPr>
            <a:spAutoFit/>
          </a:bodyPr>
          <a:lstStyle/>
          <a:p>
            <a:pPr algn="l">
              <a:spcBef>
                <a:spcPct val="50000"/>
              </a:spcBef>
            </a:pPr>
            <a:endParaRPr lang="en-US"/>
          </a:p>
        </p:txBody>
      </p:sp>
      <p:sp>
        <p:nvSpPr>
          <p:cNvPr id="1029" name="Text Box 14"/>
          <p:cNvSpPr txBox="1">
            <a:spLocks noChangeArrowheads="1"/>
          </p:cNvSpPr>
          <p:nvPr/>
        </p:nvSpPr>
        <p:spPr bwMode="auto">
          <a:xfrm>
            <a:off x="228600" y="228600"/>
            <a:ext cx="84582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en organisatie / 06</a:t>
            </a:r>
          </a:p>
        </p:txBody>
      </p:sp>
      <p:sp>
        <p:nvSpPr>
          <p:cNvPr id="1030" name="Line 15"/>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32" name="Object 8"/>
          <p:cNvGraphicFramePr>
            <a:graphicFrameLocks noChangeAspect="1"/>
          </p:cNvGraphicFramePr>
          <p:nvPr/>
        </p:nvGraphicFramePr>
        <p:xfrm>
          <a:off x="228600" y="1524000"/>
          <a:ext cx="8550275" cy="5029200"/>
        </p:xfrm>
        <a:graphic>
          <a:graphicData uri="http://schemas.openxmlformats.org/presentationml/2006/ole">
            <p:oleObj spid="_x0000_s1032" name="Drawing" r:id="rId3" imgW="9319320" imgH="5478840" progId="Presentations.Drawing.1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024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Taken en rollen van de manager</a:t>
            </a:r>
          </a:p>
        </p:txBody>
      </p:sp>
      <p:graphicFrame>
        <p:nvGraphicFramePr>
          <p:cNvPr id="10242" name="Object 6"/>
          <p:cNvGraphicFramePr>
            <a:graphicFrameLocks noChangeAspect="1"/>
          </p:cNvGraphicFramePr>
          <p:nvPr/>
        </p:nvGraphicFramePr>
        <p:xfrm>
          <a:off x="169863" y="6400800"/>
          <a:ext cx="422275" cy="309563"/>
        </p:xfrm>
        <a:graphic>
          <a:graphicData uri="http://schemas.openxmlformats.org/presentationml/2006/ole">
            <p:oleObj spid="_x0000_s10242" name="Drawing" r:id="rId3" imgW="421560" imgH="309960" progId="Presentations.Drawing.16">
              <p:embed/>
            </p:oleObj>
          </a:graphicData>
        </a:graphic>
      </p:graphicFrame>
      <p:graphicFrame>
        <p:nvGraphicFramePr>
          <p:cNvPr id="10243" name="Object 8"/>
          <p:cNvGraphicFramePr>
            <a:graphicFrameLocks noChangeAspect="1"/>
          </p:cNvGraphicFramePr>
          <p:nvPr/>
        </p:nvGraphicFramePr>
        <p:xfrm>
          <a:off x="381000" y="1752600"/>
          <a:ext cx="8382000" cy="4524375"/>
        </p:xfrm>
        <a:graphic>
          <a:graphicData uri="http://schemas.openxmlformats.org/presentationml/2006/ole">
            <p:oleObj spid="_x0000_s10243" name="Drawing" r:id="rId4" imgW="9493920" imgH="5120640" progId="Presentations.Drawing.16">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126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Taken en rollen van de manager</a:t>
            </a:r>
          </a:p>
        </p:txBody>
      </p:sp>
      <p:graphicFrame>
        <p:nvGraphicFramePr>
          <p:cNvPr id="11266" name="Object 6"/>
          <p:cNvGraphicFramePr>
            <a:graphicFrameLocks noChangeAspect="1"/>
          </p:cNvGraphicFramePr>
          <p:nvPr/>
        </p:nvGraphicFramePr>
        <p:xfrm>
          <a:off x="169863" y="6400800"/>
          <a:ext cx="422275" cy="309563"/>
        </p:xfrm>
        <a:graphic>
          <a:graphicData uri="http://schemas.openxmlformats.org/presentationml/2006/ole">
            <p:oleObj spid="_x0000_s11266" name="Drawing" r:id="rId3" imgW="421560" imgH="309960" progId="Presentations.Drawing.16">
              <p:embed/>
            </p:oleObj>
          </a:graphicData>
        </a:graphic>
      </p:graphicFrame>
      <p:graphicFrame>
        <p:nvGraphicFramePr>
          <p:cNvPr id="11267" name="Object 8"/>
          <p:cNvGraphicFramePr>
            <a:graphicFrameLocks noChangeAspect="1"/>
          </p:cNvGraphicFramePr>
          <p:nvPr/>
        </p:nvGraphicFramePr>
        <p:xfrm>
          <a:off x="381000" y="1752600"/>
          <a:ext cx="8382000" cy="4511675"/>
        </p:xfrm>
        <a:graphic>
          <a:graphicData uri="http://schemas.openxmlformats.org/presentationml/2006/ole">
            <p:oleObj spid="_x0000_s11267" name="Drawing" r:id="rId4" imgW="9517680" imgH="5120640" progId="Presentations.Drawing.16">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229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Taken en rollen van de manager</a:t>
            </a:r>
          </a:p>
        </p:txBody>
      </p:sp>
      <p:graphicFrame>
        <p:nvGraphicFramePr>
          <p:cNvPr id="12290" name="Object 6"/>
          <p:cNvGraphicFramePr>
            <a:graphicFrameLocks noChangeAspect="1"/>
          </p:cNvGraphicFramePr>
          <p:nvPr/>
        </p:nvGraphicFramePr>
        <p:xfrm>
          <a:off x="169863" y="6400800"/>
          <a:ext cx="422275" cy="309563"/>
        </p:xfrm>
        <a:graphic>
          <a:graphicData uri="http://schemas.openxmlformats.org/presentationml/2006/ole">
            <p:oleObj spid="_x0000_s12290" name="Drawing" r:id="rId3" imgW="421560" imgH="309960" progId="Presentations.Drawing.16">
              <p:embed/>
            </p:oleObj>
          </a:graphicData>
        </a:graphic>
      </p:graphicFrame>
      <p:graphicFrame>
        <p:nvGraphicFramePr>
          <p:cNvPr id="12291" name="Object 8"/>
          <p:cNvGraphicFramePr>
            <a:graphicFrameLocks noChangeAspect="1"/>
          </p:cNvGraphicFramePr>
          <p:nvPr/>
        </p:nvGraphicFramePr>
        <p:xfrm>
          <a:off x="381000" y="1752600"/>
          <a:ext cx="8382000" cy="4208463"/>
        </p:xfrm>
        <a:graphic>
          <a:graphicData uri="http://schemas.openxmlformats.org/presentationml/2006/ole">
            <p:oleObj spid="_x0000_s12291" name="Drawing" r:id="rId4" imgW="9541440" imgH="4786560" progId="Presentations.Drawing.16">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331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Taken en rollen van de manager</a:t>
            </a:r>
          </a:p>
        </p:txBody>
      </p:sp>
      <p:graphicFrame>
        <p:nvGraphicFramePr>
          <p:cNvPr id="13314" name="Object 6"/>
          <p:cNvGraphicFramePr>
            <a:graphicFrameLocks noChangeAspect="1"/>
          </p:cNvGraphicFramePr>
          <p:nvPr/>
        </p:nvGraphicFramePr>
        <p:xfrm>
          <a:off x="169863" y="6400800"/>
          <a:ext cx="422275" cy="309563"/>
        </p:xfrm>
        <a:graphic>
          <a:graphicData uri="http://schemas.openxmlformats.org/presentationml/2006/ole">
            <p:oleObj spid="_x0000_s13314" name="Drawing" r:id="rId3" imgW="421560" imgH="309960" progId="Presentations.Drawing.16">
              <p:embed/>
            </p:oleObj>
          </a:graphicData>
        </a:graphic>
      </p:graphicFrame>
      <p:graphicFrame>
        <p:nvGraphicFramePr>
          <p:cNvPr id="13315" name="Object 8"/>
          <p:cNvGraphicFramePr>
            <a:graphicFrameLocks noChangeAspect="1"/>
          </p:cNvGraphicFramePr>
          <p:nvPr/>
        </p:nvGraphicFramePr>
        <p:xfrm>
          <a:off x="381000" y="1752600"/>
          <a:ext cx="8382000" cy="3924300"/>
        </p:xfrm>
        <a:graphic>
          <a:graphicData uri="http://schemas.openxmlformats.org/presentationml/2006/ole">
            <p:oleObj spid="_x0000_s13315" name="Drawing" r:id="rId4" imgW="9517680" imgH="4452840" progId="Presentations.Drawing.16">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434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Taken en rollen van de manager</a:t>
            </a:r>
          </a:p>
        </p:txBody>
      </p:sp>
      <p:graphicFrame>
        <p:nvGraphicFramePr>
          <p:cNvPr id="14338" name="Object 6"/>
          <p:cNvGraphicFramePr>
            <a:graphicFrameLocks noChangeAspect="1"/>
          </p:cNvGraphicFramePr>
          <p:nvPr/>
        </p:nvGraphicFramePr>
        <p:xfrm>
          <a:off x="169863" y="6400800"/>
          <a:ext cx="422275" cy="309563"/>
        </p:xfrm>
        <a:graphic>
          <a:graphicData uri="http://schemas.openxmlformats.org/presentationml/2006/ole">
            <p:oleObj spid="_x0000_s14338" name="Drawing" r:id="rId3" imgW="421560" imgH="309960" progId="Presentations.Drawing.16">
              <p:embed/>
            </p:oleObj>
          </a:graphicData>
        </a:graphic>
      </p:graphicFrame>
      <p:graphicFrame>
        <p:nvGraphicFramePr>
          <p:cNvPr id="14339" name="Object 8"/>
          <p:cNvGraphicFramePr>
            <a:graphicFrameLocks noChangeAspect="1"/>
          </p:cNvGraphicFramePr>
          <p:nvPr/>
        </p:nvGraphicFramePr>
        <p:xfrm>
          <a:off x="381000" y="1752600"/>
          <a:ext cx="8382000" cy="4511675"/>
        </p:xfrm>
        <a:graphic>
          <a:graphicData uri="http://schemas.openxmlformats.org/presentationml/2006/ole">
            <p:oleObj spid="_x0000_s14339" name="Drawing" r:id="rId4" imgW="9517680" imgH="5120640" progId="Presentations.Drawing.16">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536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15362" name="Object 6"/>
          <p:cNvGraphicFramePr>
            <a:graphicFrameLocks noChangeAspect="1"/>
          </p:cNvGraphicFramePr>
          <p:nvPr/>
        </p:nvGraphicFramePr>
        <p:xfrm>
          <a:off x="169863" y="6400800"/>
          <a:ext cx="422275" cy="309563"/>
        </p:xfrm>
        <a:graphic>
          <a:graphicData uri="http://schemas.openxmlformats.org/presentationml/2006/ole">
            <p:oleObj spid="_x0000_s15362" name="Drawing" r:id="rId3" imgW="421560" imgH="309960" progId="Presentations.Drawing.16">
              <p:embed/>
            </p:oleObj>
          </a:graphicData>
        </a:graphic>
      </p:graphicFrame>
      <p:graphicFrame>
        <p:nvGraphicFramePr>
          <p:cNvPr id="15363" name="Object 8"/>
          <p:cNvGraphicFramePr>
            <a:graphicFrameLocks noChangeAspect="1"/>
          </p:cNvGraphicFramePr>
          <p:nvPr/>
        </p:nvGraphicFramePr>
        <p:xfrm>
          <a:off x="381000" y="1752600"/>
          <a:ext cx="8382000" cy="4524375"/>
        </p:xfrm>
        <a:graphic>
          <a:graphicData uri="http://schemas.openxmlformats.org/presentationml/2006/ole">
            <p:oleObj spid="_x0000_s15363" name="Drawing" r:id="rId4" imgW="9493920" imgH="5120640" progId="Presentations.Drawing.16">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638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16386" name="Object 6"/>
          <p:cNvGraphicFramePr>
            <a:graphicFrameLocks noChangeAspect="1"/>
          </p:cNvGraphicFramePr>
          <p:nvPr/>
        </p:nvGraphicFramePr>
        <p:xfrm>
          <a:off x="169863" y="6400800"/>
          <a:ext cx="422275" cy="309563"/>
        </p:xfrm>
        <a:graphic>
          <a:graphicData uri="http://schemas.openxmlformats.org/presentationml/2006/ole">
            <p:oleObj spid="_x0000_s16386" name="Drawing" r:id="rId3" imgW="421560" imgH="309960" progId="Presentations.Drawing.16">
              <p:embed/>
            </p:oleObj>
          </a:graphicData>
        </a:graphic>
      </p:graphicFrame>
      <p:graphicFrame>
        <p:nvGraphicFramePr>
          <p:cNvPr id="16387" name="Object 8"/>
          <p:cNvGraphicFramePr>
            <a:graphicFrameLocks noChangeAspect="1"/>
          </p:cNvGraphicFramePr>
          <p:nvPr/>
        </p:nvGraphicFramePr>
        <p:xfrm>
          <a:off x="381000" y="1752600"/>
          <a:ext cx="8382000" cy="3633788"/>
        </p:xfrm>
        <a:graphic>
          <a:graphicData uri="http://schemas.openxmlformats.org/presentationml/2006/ole">
            <p:oleObj spid="_x0000_s16387" name="Drawing" r:id="rId4" imgW="9493920" imgH="4110840" progId="Presentations.Drawing.16">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741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17410" name="Object 6"/>
          <p:cNvGraphicFramePr>
            <a:graphicFrameLocks noChangeAspect="1"/>
          </p:cNvGraphicFramePr>
          <p:nvPr/>
        </p:nvGraphicFramePr>
        <p:xfrm>
          <a:off x="169863" y="6400800"/>
          <a:ext cx="422275" cy="309563"/>
        </p:xfrm>
        <a:graphic>
          <a:graphicData uri="http://schemas.openxmlformats.org/presentationml/2006/ole">
            <p:oleObj spid="_x0000_s17410" name="Drawing" r:id="rId3" imgW="421560" imgH="309960" progId="Presentations.Drawing.16">
              <p:embed/>
            </p:oleObj>
          </a:graphicData>
        </a:graphic>
      </p:graphicFrame>
      <p:graphicFrame>
        <p:nvGraphicFramePr>
          <p:cNvPr id="17411" name="Object 8"/>
          <p:cNvGraphicFramePr>
            <a:graphicFrameLocks noChangeAspect="1"/>
          </p:cNvGraphicFramePr>
          <p:nvPr/>
        </p:nvGraphicFramePr>
        <p:xfrm>
          <a:off x="381000" y="1752600"/>
          <a:ext cx="8382000" cy="4556125"/>
        </p:xfrm>
        <a:graphic>
          <a:graphicData uri="http://schemas.openxmlformats.org/presentationml/2006/ole">
            <p:oleObj spid="_x0000_s17411" name="Drawing" r:id="rId4" imgW="9501840" imgH="5160240" progId="Presentations.Drawing.16">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843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18434" name="Object 6"/>
          <p:cNvGraphicFramePr>
            <a:graphicFrameLocks noChangeAspect="1"/>
          </p:cNvGraphicFramePr>
          <p:nvPr/>
        </p:nvGraphicFramePr>
        <p:xfrm>
          <a:off x="169863" y="6400800"/>
          <a:ext cx="422275" cy="309563"/>
        </p:xfrm>
        <a:graphic>
          <a:graphicData uri="http://schemas.openxmlformats.org/presentationml/2006/ole">
            <p:oleObj spid="_x0000_s18434" name="Drawing" r:id="rId3" imgW="421560" imgH="309960" progId="Presentations.Drawing.16">
              <p:embed/>
            </p:oleObj>
          </a:graphicData>
        </a:graphic>
      </p:graphicFrame>
      <p:graphicFrame>
        <p:nvGraphicFramePr>
          <p:cNvPr id="18435" name="Object 8"/>
          <p:cNvGraphicFramePr>
            <a:graphicFrameLocks noChangeAspect="1"/>
          </p:cNvGraphicFramePr>
          <p:nvPr/>
        </p:nvGraphicFramePr>
        <p:xfrm>
          <a:off x="381000" y="1752600"/>
          <a:ext cx="8382000" cy="4524375"/>
        </p:xfrm>
        <a:graphic>
          <a:graphicData uri="http://schemas.openxmlformats.org/presentationml/2006/ole">
            <p:oleObj spid="_x0000_s18435" name="Drawing" r:id="rId4" imgW="9493920" imgH="5120640" progId="Presentations.Drawing.16">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946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19458" name="Object 6"/>
          <p:cNvGraphicFramePr>
            <a:graphicFrameLocks noChangeAspect="1"/>
          </p:cNvGraphicFramePr>
          <p:nvPr/>
        </p:nvGraphicFramePr>
        <p:xfrm>
          <a:off x="169863" y="6400800"/>
          <a:ext cx="422275" cy="309563"/>
        </p:xfrm>
        <a:graphic>
          <a:graphicData uri="http://schemas.openxmlformats.org/presentationml/2006/ole">
            <p:oleObj spid="_x0000_s19458" name="Drawing" r:id="rId3" imgW="421560" imgH="309960" progId="Presentations.Drawing.16">
              <p:embed/>
            </p:oleObj>
          </a:graphicData>
        </a:graphic>
      </p:graphicFrame>
      <p:graphicFrame>
        <p:nvGraphicFramePr>
          <p:cNvPr id="19459" name="Object 8"/>
          <p:cNvGraphicFramePr>
            <a:graphicFrameLocks noChangeAspect="1"/>
          </p:cNvGraphicFramePr>
          <p:nvPr/>
        </p:nvGraphicFramePr>
        <p:xfrm>
          <a:off x="381000" y="1752600"/>
          <a:ext cx="8382000" cy="4510088"/>
        </p:xfrm>
        <a:graphic>
          <a:graphicData uri="http://schemas.openxmlformats.org/presentationml/2006/ole">
            <p:oleObj spid="_x0000_s19459" name="Drawing" r:id="rId4" imgW="9525600" imgH="5120640" progId="Presentations.Drawing.16">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05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begrippen management en manager</a:t>
            </a:r>
          </a:p>
        </p:txBody>
      </p:sp>
      <p:graphicFrame>
        <p:nvGraphicFramePr>
          <p:cNvPr id="2050" name="Object 10"/>
          <p:cNvGraphicFramePr>
            <a:graphicFrameLocks noChangeAspect="1"/>
          </p:cNvGraphicFramePr>
          <p:nvPr/>
        </p:nvGraphicFramePr>
        <p:xfrm>
          <a:off x="169863" y="6400800"/>
          <a:ext cx="422275" cy="309563"/>
        </p:xfrm>
        <a:graphic>
          <a:graphicData uri="http://schemas.openxmlformats.org/presentationml/2006/ole">
            <p:oleObj spid="_x0000_s2050" name="Drawing" r:id="rId3" imgW="421560" imgH="309960" progId="Presentations.Drawing.16">
              <p:embed/>
            </p:oleObj>
          </a:graphicData>
        </a:graphic>
      </p:graphicFrame>
      <p:graphicFrame>
        <p:nvGraphicFramePr>
          <p:cNvPr id="2051" name="Object 19"/>
          <p:cNvGraphicFramePr>
            <a:graphicFrameLocks noChangeAspect="1"/>
          </p:cNvGraphicFramePr>
          <p:nvPr/>
        </p:nvGraphicFramePr>
        <p:xfrm>
          <a:off x="381000" y="1752600"/>
          <a:ext cx="8382000" cy="4524375"/>
        </p:xfrm>
        <a:graphic>
          <a:graphicData uri="http://schemas.openxmlformats.org/presentationml/2006/ole">
            <p:oleObj spid="_x0000_s2051" name="Drawing" r:id="rId4" imgW="9493920" imgH="5120640" progId="Presentations.Drawing.16">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048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20482" name="Object 6"/>
          <p:cNvGraphicFramePr>
            <a:graphicFrameLocks noChangeAspect="1"/>
          </p:cNvGraphicFramePr>
          <p:nvPr/>
        </p:nvGraphicFramePr>
        <p:xfrm>
          <a:off x="169863" y="6400800"/>
          <a:ext cx="422275" cy="309563"/>
        </p:xfrm>
        <a:graphic>
          <a:graphicData uri="http://schemas.openxmlformats.org/presentationml/2006/ole">
            <p:oleObj spid="_x0000_s20482" name="Drawing" r:id="rId3" imgW="421560" imgH="309960" progId="Presentations.Drawing.16">
              <p:embed/>
            </p:oleObj>
          </a:graphicData>
        </a:graphic>
      </p:graphicFrame>
      <p:graphicFrame>
        <p:nvGraphicFramePr>
          <p:cNvPr id="20483" name="Object 8"/>
          <p:cNvGraphicFramePr>
            <a:graphicFrameLocks noChangeAspect="1"/>
          </p:cNvGraphicFramePr>
          <p:nvPr/>
        </p:nvGraphicFramePr>
        <p:xfrm>
          <a:off x="381000" y="1752600"/>
          <a:ext cx="8382000" cy="4524375"/>
        </p:xfrm>
        <a:graphic>
          <a:graphicData uri="http://schemas.openxmlformats.org/presentationml/2006/ole">
            <p:oleObj spid="_x0000_s20483" name="Drawing" r:id="rId4" imgW="9493920" imgH="5120640" progId="Presentations.Drawing.16">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150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21506" name="Object 6"/>
          <p:cNvGraphicFramePr>
            <a:graphicFrameLocks noChangeAspect="1"/>
          </p:cNvGraphicFramePr>
          <p:nvPr/>
        </p:nvGraphicFramePr>
        <p:xfrm>
          <a:off x="169863" y="6400800"/>
          <a:ext cx="422275" cy="309563"/>
        </p:xfrm>
        <a:graphic>
          <a:graphicData uri="http://schemas.openxmlformats.org/presentationml/2006/ole">
            <p:oleObj spid="_x0000_s21506" name="Drawing" r:id="rId3" imgW="421560" imgH="309960" progId="Presentations.Drawing.16">
              <p:embed/>
            </p:oleObj>
          </a:graphicData>
        </a:graphic>
      </p:graphicFrame>
      <p:graphicFrame>
        <p:nvGraphicFramePr>
          <p:cNvPr id="21507" name="Object 8"/>
          <p:cNvGraphicFramePr>
            <a:graphicFrameLocks noChangeAspect="1"/>
          </p:cNvGraphicFramePr>
          <p:nvPr/>
        </p:nvGraphicFramePr>
        <p:xfrm>
          <a:off x="381000" y="1752600"/>
          <a:ext cx="8382000" cy="4524375"/>
        </p:xfrm>
        <a:graphic>
          <a:graphicData uri="http://schemas.openxmlformats.org/presentationml/2006/ole">
            <p:oleObj spid="_x0000_s21507" name="Drawing" r:id="rId4" imgW="9493920" imgH="5120640" progId="Presentations.Drawing.16">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253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22530" name="Object 6"/>
          <p:cNvGraphicFramePr>
            <a:graphicFrameLocks noChangeAspect="1"/>
          </p:cNvGraphicFramePr>
          <p:nvPr/>
        </p:nvGraphicFramePr>
        <p:xfrm>
          <a:off x="169863" y="6400800"/>
          <a:ext cx="422275" cy="309563"/>
        </p:xfrm>
        <a:graphic>
          <a:graphicData uri="http://schemas.openxmlformats.org/presentationml/2006/ole">
            <p:oleObj spid="_x0000_s22530" name="Drawing" r:id="rId3" imgW="421560" imgH="309960" progId="Presentations.Drawing.16">
              <p:embed/>
            </p:oleObj>
          </a:graphicData>
        </a:graphic>
      </p:graphicFrame>
      <p:graphicFrame>
        <p:nvGraphicFramePr>
          <p:cNvPr id="22531" name="Object 8"/>
          <p:cNvGraphicFramePr>
            <a:graphicFrameLocks noChangeAspect="1"/>
          </p:cNvGraphicFramePr>
          <p:nvPr/>
        </p:nvGraphicFramePr>
        <p:xfrm>
          <a:off x="381000" y="1752600"/>
          <a:ext cx="8382000" cy="4521200"/>
        </p:xfrm>
        <a:graphic>
          <a:graphicData uri="http://schemas.openxmlformats.org/presentationml/2006/ole">
            <p:oleObj spid="_x0000_s22531" name="Drawing" r:id="rId4" imgW="9501840" imgH="5120640" progId="Presentations.Drawing.16">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355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23554" name="Object 6"/>
          <p:cNvGraphicFramePr>
            <a:graphicFrameLocks noChangeAspect="1"/>
          </p:cNvGraphicFramePr>
          <p:nvPr/>
        </p:nvGraphicFramePr>
        <p:xfrm>
          <a:off x="169863" y="6400800"/>
          <a:ext cx="422275" cy="309563"/>
        </p:xfrm>
        <a:graphic>
          <a:graphicData uri="http://schemas.openxmlformats.org/presentationml/2006/ole">
            <p:oleObj spid="_x0000_s23554" name="Drawing" r:id="rId3" imgW="421560" imgH="309960" progId="Presentations.Drawing.16">
              <p:embed/>
            </p:oleObj>
          </a:graphicData>
        </a:graphic>
      </p:graphicFrame>
      <p:graphicFrame>
        <p:nvGraphicFramePr>
          <p:cNvPr id="23555" name="Object 8"/>
          <p:cNvGraphicFramePr>
            <a:graphicFrameLocks noChangeAspect="1"/>
          </p:cNvGraphicFramePr>
          <p:nvPr/>
        </p:nvGraphicFramePr>
        <p:xfrm>
          <a:off x="381000" y="1752600"/>
          <a:ext cx="8382000" cy="4422775"/>
        </p:xfrm>
        <a:graphic>
          <a:graphicData uri="http://schemas.openxmlformats.org/presentationml/2006/ole">
            <p:oleObj spid="_x0000_s23555" name="Drawing" r:id="rId4" imgW="9501840" imgH="5009400" progId="Presentations.Drawing.16">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458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24578" name="Object 6"/>
          <p:cNvGraphicFramePr>
            <a:graphicFrameLocks noChangeAspect="1"/>
          </p:cNvGraphicFramePr>
          <p:nvPr/>
        </p:nvGraphicFramePr>
        <p:xfrm>
          <a:off x="169863" y="6400800"/>
          <a:ext cx="422275" cy="309563"/>
        </p:xfrm>
        <a:graphic>
          <a:graphicData uri="http://schemas.openxmlformats.org/presentationml/2006/ole">
            <p:oleObj spid="_x0000_s24578" name="Drawing" r:id="rId3" imgW="421560" imgH="309960" progId="Presentations.Drawing.16">
              <p:embed/>
            </p:oleObj>
          </a:graphicData>
        </a:graphic>
      </p:graphicFrame>
      <p:graphicFrame>
        <p:nvGraphicFramePr>
          <p:cNvPr id="24579" name="Object 8"/>
          <p:cNvGraphicFramePr>
            <a:graphicFrameLocks noChangeAspect="1"/>
          </p:cNvGraphicFramePr>
          <p:nvPr/>
        </p:nvGraphicFramePr>
        <p:xfrm>
          <a:off x="381000" y="1752600"/>
          <a:ext cx="8382000" cy="3030538"/>
        </p:xfrm>
        <a:graphic>
          <a:graphicData uri="http://schemas.openxmlformats.org/presentationml/2006/ole">
            <p:oleObj spid="_x0000_s24579" name="Drawing" r:id="rId4" imgW="9501840" imgH="3435120" progId="Presentations.Drawing.16">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560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25602" name="Object 6"/>
          <p:cNvGraphicFramePr>
            <a:graphicFrameLocks noChangeAspect="1"/>
          </p:cNvGraphicFramePr>
          <p:nvPr/>
        </p:nvGraphicFramePr>
        <p:xfrm>
          <a:off x="169863" y="6400800"/>
          <a:ext cx="422275" cy="309563"/>
        </p:xfrm>
        <a:graphic>
          <a:graphicData uri="http://schemas.openxmlformats.org/presentationml/2006/ole">
            <p:oleObj spid="_x0000_s25602" name="Drawing" r:id="rId3" imgW="421560" imgH="309960" progId="Presentations.Drawing.16">
              <p:embed/>
            </p:oleObj>
          </a:graphicData>
        </a:graphic>
      </p:graphicFrame>
      <p:graphicFrame>
        <p:nvGraphicFramePr>
          <p:cNvPr id="25603" name="Object 8"/>
          <p:cNvGraphicFramePr>
            <a:graphicFrameLocks noChangeAspect="1"/>
          </p:cNvGraphicFramePr>
          <p:nvPr/>
        </p:nvGraphicFramePr>
        <p:xfrm>
          <a:off x="381000" y="1752600"/>
          <a:ext cx="8382000" cy="3630613"/>
        </p:xfrm>
        <a:graphic>
          <a:graphicData uri="http://schemas.openxmlformats.org/presentationml/2006/ole">
            <p:oleObj spid="_x0000_s25603" name="Drawing" r:id="rId4" imgW="9501840" imgH="4110840" progId="Presentations.Drawing.16">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662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26626" name="Object 6"/>
          <p:cNvGraphicFramePr>
            <a:graphicFrameLocks noChangeAspect="1"/>
          </p:cNvGraphicFramePr>
          <p:nvPr/>
        </p:nvGraphicFramePr>
        <p:xfrm>
          <a:off x="169863" y="6400800"/>
          <a:ext cx="422275" cy="309563"/>
        </p:xfrm>
        <a:graphic>
          <a:graphicData uri="http://schemas.openxmlformats.org/presentationml/2006/ole">
            <p:oleObj spid="_x0000_s26626" name="Drawing" r:id="rId3" imgW="421560" imgH="309960" progId="Presentations.Drawing.16">
              <p:embed/>
            </p:oleObj>
          </a:graphicData>
        </a:graphic>
      </p:graphicFrame>
      <p:graphicFrame>
        <p:nvGraphicFramePr>
          <p:cNvPr id="26627" name="Object 8"/>
          <p:cNvGraphicFramePr>
            <a:graphicFrameLocks noChangeAspect="1"/>
          </p:cNvGraphicFramePr>
          <p:nvPr/>
        </p:nvGraphicFramePr>
        <p:xfrm>
          <a:off x="381000" y="1752600"/>
          <a:ext cx="8382000" cy="4527550"/>
        </p:xfrm>
        <a:graphic>
          <a:graphicData uri="http://schemas.openxmlformats.org/presentationml/2006/ole">
            <p:oleObj spid="_x0000_s26627" name="Drawing" r:id="rId4" imgW="9486000" imgH="5120640" progId="Presentations.Drawing.16">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765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27650" name="Object 6"/>
          <p:cNvGraphicFramePr>
            <a:graphicFrameLocks noChangeAspect="1"/>
          </p:cNvGraphicFramePr>
          <p:nvPr/>
        </p:nvGraphicFramePr>
        <p:xfrm>
          <a:off x="169863" y="6400800"/>
          <a:ext cx="422275" cy="309563"/>
        </p:xfrm>
        <a:graphic>
          <a:graphicData uri="http://schemas.openxmlformats.org/presentationml/2006/ole">
            <p:oleObj spid="_x0000_s27650" name="Drawing" r:id="rId3" imgW="421560" imgH="309960" progId="Presentations.Drawing.16">
              <p:embed/>
            </p:oleObj>
          </a:graphicData>
        </a:graphic>
      </p:graphicFrame>
      <p:graphicFrame>
        <p:nvGraphicFramePr>
          <p:cNvPr id="27651" name="Object 8"/>
          <p:cNvGraphicFramePr>
            <a:graphicFrameLocks noChangeAspect="1"/>
          </p:cNvGraphicFramePr>
          <p:nvPr/>
        </p:nvGraphicFramePr>
        <p:xfrm>
          <a:off x="381000" y="1752600"/>
          <a:ext cx="8382000" cy="4524375"/>
        </p:xfrm>
        <a:graphic>
          <a:graphicData uri="http://schemas.openxmlformats.org/presentationml/2006/ole">
            <p:oleObj spid="_x0000_s27651" name="Drawing" r:id="rId4" imgW="9493920" imgH="5120640" progId="Presentations.Drawing.16">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867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28674" name="Object 6"/>
          <p:cNvGraphicFramePr>
            <a:graphicFrameLocks noChangeAspect="1"/>
          </p:cNvGraphicFramePr>
          <p:nvPr/>
        </p:nvGraphicFramePr>
        <p:xfrm>
          <a:off x="169863" y="6400800"/>
          <a:ext cx="422275" cy="309563"/>
        </p:xfrm>
        <a:graphic>
          <a:graphicData uri="http://schemas.openxmlformats.org/presentationml/2006/ole">
            <p:oleObj spid="_x0000_s28674" name="Drawing" r:id="rId3" imgW="421560" imgH="309960" progId="Presentations.Drawing.16">
              <p:embed/>
            </p:oleObj>
          </a:graphicData>
        </a:graphic>
      </p:graphicFrame>
      <p:graphicFrame>
        <p:nvGraphicFramePr>
          <p:cNvPr id="28675" name="Object 8"/>
          <p:cNvGraphicFramePr>
            <a:graphicFrameLocks noChangeAspect="1"/>
          </p:cNvGraphicFramePr>
          <p:nvPr/>
        </p:nvGraphicFramePr>
        <p:xfrm>
          <a:off x="381000" y="1752600"/>
          <a:ext cx="8382000" cy="4230688"/>
        </p:xfrm>
        <a:graphic>
          <a:graphicData uri="http://schemas.openxmlformats.org/presentationml/2006/ole">
            <p:oleObj spid="_x0000_s28675" name="Drawing" r:id="rId4" imgW="9493920" imgH="4786560" progId="Presentations.Drawing.16">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970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970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29698" name="Object 6"/>
          <p:cNvGraphicFramePr>
            <a:graphicFrameLocks noChangeAspect="1"/>
          </p:cNvGraphicFramePr>
          <p:nvPr/>
        </p:nvGraphicFramePr>
        <p:xfrm>
          <a:off x="169863" y="6400800"/>
          <a:ext cx="422275" cy="309563"/>
        </p:xfrm>
        <a:graphic>
          <a:graphicData uri="http://schemas.openxmlformats.org/presentationml/2006/ole">
            <p:oleObj spid="_x0000_s29698" name="Drawing" r:id="rId3" imgW="421560" imgH="309960" progId="Presentations.Drawing.16">
              <p:embed/>
            </p:oleObj>
          </a:graphicData>
        </a:graphic>
      </p:graphicFrame>
      <p:graphicFrame>
        <p:nvGraphicFramePr>
          <p:cNvPr id="29699" name="Object 8"/>
          <p:cNvGraphicFramePr>
            <a:graphicFrameLocks noChangeAspect="1"/>
          </p:cNvGraphicFramePr>
          <p:nvPr/>
        </p:nvGraphicFramePr>
        <p:xfrm>
          <a:off x="381000" y="1752600"/>
          <a:ext cx="8382000" cy="4230688"/>
        </p:xfrm>
        <a:graphic>
          <a:graphicData uri="http://schemas.openxmlformats.org/presentationml/2006/ole">
            <p:oleObj spid="_x0000_s29699" name="Drawing" r:id="rId4" imgW="9493920" imgH="4786560" progId="Presentations.Drawing.16">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07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4" name="Object 6"/>
          <p:cNvGraphicFramePr>
            <a:graphicFrameLocks noChangeAspect="1"/>
          </p:cNvGraphicFramePr>
          <p:nvPr/>
        </p:nvGraphicFramePr>
        <p:xfrm>
          <a:off x="169863" y="6400800"/>
          <a:ext cx="422275" cy="309563"/>
        </p:xfrm>
        <a:graphic>
          <a:graphicData uri="http://schemas.openxmlformats.org/presentationml/2006/ole">
            <p:oleObj spid="_x0000_s3074" name="Drawing" r:id="rId3" imgW="421560" imgH="309960" progId="Presentations.Drawing.16">
              <p:embed/>
            </p:oleObj>
          </a:graphicData>
        </a:graphic>
      </p:graphicFrame>
      <p:graphicFrame>
        <p:nvGraphicFramePr>
          <p:cNvPr id="3075" name="Object 8"/>
          <p:cNvGraphicFramePr>
            <a:graphicFrameLocks noChangeAspect="1"/>
          </p:cNvGraphicFramePr>
          <p:nvPr/>
        </p:nvGraphicFramePr>
        <p:xfrm>
          <a:off x="1600200" y="990600"/>
          <a:ext cx="6705600" cy="5441950"/>
        </p:xfrm>
        <a:graphic>
          <a:graphicData uri="http://schemas.openxmlformats.org/presentationml/2006/ole">
            <p:oleObj spid="_x0000_s3075" name="Drawing" r:id="rId4" imgW="7092720" imgH="5756760" progId="Presentations.Drawing.16">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072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2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30722" name="Object 6"/>
          <p:cNvGraphicFramePr>
            <a:graphicFrameLocks noChangeAspect="1"/>
          </p:cNvGraphicFramePr>
          <p:nvPr/>
        </p:nvGraphicFramePr>
        <p:xfrm>
          <a:off x="169863" y="6400800"/>
          <a:ext cx="422275" cy="309563"/>
        </p:xfrm>
        <a:graphic>
          <a:graphicData uri="http://schemas.openxmlformats.org/presentationml/2006/ole">
            <p:oleObj spid="_x0000_s30722" name="Drawing" r:id="rId3" imgW="421560" imgH="309960" progId="Presentations.Drawing.16">
              <p:embed/>
            </p:oleObj>
          </a:graphicData>
        </a:graphic>
      </p:graphicFrame>
      <p:graphicFrame>
        <p:nvGraphicFramePr>
          <p:cNvPr id="30723" name="Object 9"/>
          <p:cNvGraphicFramePr>
            <a:graphicFrameLocks noChangeAspect="1"/>
          </p:cNvGraphicFramePr>
          <p:nvPr/>
        </p:nvGraphicFramePr>
        <p:xfrm>
          <a:off x="381000" y="1752600"/>
          <a:ext cx="8382000" cy="4479925"/>
        </p:xfrm>
        <a:graphic>
          <a:graphicData uri="http://schemas.openxmlformats.org/presentationml/2006/ole">
            <p:oleObj spid="_x0000_s30723" name="Drawing" r:id="rId4" imgW="9486000" imgH="5064840" progId="Presentations.Drawing.16">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174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175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31746" name="Object 6"/>
          <p:cNvGraphicFramePr>
            <a:graphicFrameLocks noChangeAspect="1"/>
          </p:cNvGraphicFramePr>
          <p:nvPr/>
        </p:nvGraphicFramePr>
        <p:xfrm>
          <a:off x="169863" y="6400800"/>
          <a:ext cx="422275" cy="309563"/>
        </p:xfrm>
        <a:graphic>
          <a:graphicData uri="http://schemas.openxmlformats.org/presentationml/2006/ole">
            <p:oleObj spid="_x0000_s31746" name="Drawing" r:id="rId3" imgW="421560" imgH="309960" progId="Presentations.Drawing.16">
              <p:embed/>
            </p:oleObj>
          </a:graphicData>
        </a:graphic>
      </p:graphicFrame>
      <p:graphicFrame>
        <p:nvGraphicFramePr>
          <p:cNvPr id="31747" name="Object 8"/>
          <p:cNvGraphicFramePr>
            <a:graphicFrameLocks noChangeAspect="1"/>
          </p:cNvGraphicFramePr>
          <p:nvPr/>
        </p:nvGraphicFramePr>
        <p:xfrm>
          <a:off x="381000" y="1752600"/>
          <a:ext cx="8382000" cy="4527550"/>
        </p:xfrm>
        <a:graphic>
          <a:graphicData uri="http://schemas.openxmlformats.org/presentationml/2006/ole">
            <p:oleObj spid="_x0000_s31747" name="Drawing" r:id="rId4" imgW="9486000" imgH="5120640" progId="Presentations.Drawing.16">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277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2770" name="Object 6"/>
          <p:cNvGraphicFramePr>
            <a:graphicFrameLocks noChangeAspect="1"/>
          </p:cNvGraphicFramePr>
          <p:nvPr/>
        </p:nvGraphicFramePr>
        <p:xfrm>
          <a:off x="169863" y="6400800"/>
          <a:ext cx="422275" cy="309563"/>
        </p:xfrm>
        <a:graphic>
          <a:graphicData uri="http://schemas.openxmlformats.org/presentationml/2006/ole">
            <p:oleObj spid="_x0000_s32770" name="Drawing" r:id="rId3" imgW="421560" imgH="309960" progId="Presentations.Drawing.16">
              <p:embed/>
            </p:oleObj>
          </a:graphicData>
        </a:graphic>
      </p:graphicFrame>
      <p:graphicFrame>
        <p:nvGraphicFramePr>
          <p:cNvPr id="32771" name="Object 8"/>
          <p:cNvGraphicFramePr>
            <a:graphicFrameLocks noChangeAspect="1"/>
          </p:cNvGraphicFramePr>
          <p:nvPr/>
        </p:nvGraphicFramePr>
        <p:xfrm>
          <a:off x="1143000" y="1066800"/>
          <a:ext cx="7162800" cy="5487988"/>
        </p:xfrm>
        <a:graphic>
          <a:graphicData uri="http://schemas.openxmlformats.org/presentationml/2006/ole">
            <p:oleObj spid="_x0000_s32771" name="Drawing" r:id="rId4" imgW="6726960" imgH="5152320" progId="Presentations.Drawing.16">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379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379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33794" name="Object 6"/>
          <p:cNvGraphicFramePr>
            <a:graphicFrameLocks noChangeAspect="1"/>
          </p:cNvGraphicFramePr>
          <p:nvPr/>
        </p:nvGraphicFramePr>
        <p:xfrm>
          <a:off x="169863" y="6400800"/>
          <a:ext cx="422275" cy="309563"/>
        </p:xfrm>
        <a:graphic>
          <a:graphicData uri="http://schemas.openxmlformats.org/presentationml/2006/ole">
            <p:oleObj spid="_x0000_s33794" name="Drawing" r:id="rId3" imgW="421560" imgH="309960" progId="Presentations.Drawing.16">
              <p:embed/>
            </p:oleObj>
          </a:graphicData>
        </a:graphic>
      </p:graphicFrame>
      <p:graphicFrame>
        <p:nvGraphicFramePr>
          <p:cNvPr id="33795" name="Object 8"/>
          <p:cNvGraphicFramePr>
            <a:graphicFrameLocks noChangeAspect="1"/>
          </p:cNvGraphicFramePr>
          <p:nvPr/>
        </p:nvGraphicFramePr>
        <p:xfrm>
          <a:off x="381000" y="1752600"/>
          <a:ext cx="8382000" cy="4454525"/>
        </p:xfrm>
        <a:graphic>
          <a:graphicData uri="http://schemas.openxmlformats.org/presentationml/2006/ole">
            <p:oleObj spid="_x0000_s33795" name="Drawing" r:id="rId4" imgW="9493920" imgH="5041080" progId="Presentations.Drawing.16">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482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482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manager als leidinggevende</a:t>
            </a:r>
          </a:p>
        </p:txBody>
      </p:sp>
      <p:graphicFrame>
        <p:nvGraphicFramePr>
          <p:cNvPr id="34818" name="Object 6"/>
          <p:cNvGraphicFramePr>
            <a:graphicFrameLocks noChangeAspect="1"/>
          </p:cNvGraphicFramePr>
          <p:nvPr/>
        </p:nvGraphicFramePr>
        <p:xfrm>
          <a:off x="169863" y="6400800"/>
          <a:ext cx="422275" cy="309563"/>
        </p:xfrm>
        <a:graphic>
          <a:graphicData uri="http://schemas.openxmlformats.org/presentationml/2006/ole">
            <p:oleObj spid="_x0000_s34818" name="Drawing" r:id="rId3" imgW="421560" imgH="309960" progId="Presentations.Drawing.16">
              <p:embed/>
            </p:oleObj>
          </a:graphicData>
        </a:graphic>
      </p:graphicFrame>
      <p:graphicFrame>
        <p:nvGraphicFramePr>
          <p:cNvPr id="34819" name="Object 8"/>
          <p:cNvGraphicFramePr>
            <a:graphicFrameLocks noChangeAspect="1"/>
          </p:cNvGraphicFramePr>
          <p:nvPr/>
        </p:nvGraphicFramePr>
        <p:xfrm>
          <a:off x="381000" y="1752600"/>
          <a:ext cx="8382000" cy="4524375"/>
        </p:xfrm>
        <a:graphic>
          <a:graphicData uri="http://schemas.openxmlformats.org/presentationml/2006/ole">
            <p:oleObj spid="_x0000_s34819" name="Drawing" r:id="rId4" imgW="9493920" imgH="5120640" progId="Presentations.Drawing.16">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584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584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Management en informatie</a:t>
            </a:r>
          </a:p>
        </p:txBody>
      </p:sp>
      <p:graphicFrame>
        <p:nvGraphicFramePr>
          <p:cNvPr id="35842" name="Object 6"/>
          <p:cNvGraphicFramePr>
            <a:graphicFrameLocks noChangeAspect="1"/>
          </p:cNvGraphicFramePr>
          <p:nvPr/>
        </p:nvGraphicFramePr>
        <p:xfrm>
          <a:off x="169863" y="6400800"/>
          <a:ext cx="422275" cy="309563"/>
        </p:xfrm>
        <a:graphic>
          <a:graphicData uri="http://schemas.openxmlformats.org/presentationml/2006/ole">
            <p:oleObj spid="_x0000_s35842" name="Drawing" r:id="rId3" imgW="421560" imgH="309960" progId="Presentations.Drawing.16">
              <p:embed/>
            </p:oleObj>
          </a:graphicData>
        </a:graphic>
      </p:graphicFrame>
      <p:graphicFrame>
        <p:nvGraphicFramePr>
          <p:cNvPr id="35843" name="Object 8"/>
          <p:cNvGraphicFramePr>
            <a:graphicFrameLocks noChangeAspect="1"/>
          </p:cNvGraphicFramePr>
          <p:nvPr/>
        </p:nvGraphicFramePr>
        <p:xfrm>
          <a:off x="381000" y="1752600"/>
          <a:ext cx="8382000" cy="4511675"/>
        </p:xfrm>
        <a:graphic>
          <a:graphicData uri="http://schemas.openxmlformats.org/presentationml/2006/ole">
            <p:oleObj spid="_x0000_s35843" name="Drawing" r:id="rId4" imgW="9517680" imgH="5120640" progId="Presentations.Drawing.16">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686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687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Management en informatie</a:t>
            </a:r>
          </a:p>
        </p:txBody>
      </p:sp>
      <p:graphicFrame>
        <p:nvGraphicFramePr>
          <p:cNvPr id="36866" name="Object 6"/>
          <p:cNvGraphicFramePr>
            <a:graphicFrameLocks noChangeAspect="1"/>
          </p:cNvGraphicFramePr>
          <p:nvPr/>
        </p:nvGraphicFramePr>
        <p:xfrm>
          <a:off x="169863" y="6400800"/>
          <a:ext cx="422275" cy="309563"/>
        </p:xfrm>
        <a:graphic>
          <a:graphicData uri="http://schemas.openxmlformats.org/presentationml/2006/ole">
            <p:oleObj spid="_x0000_s36866" name="Drawing" r:id="rId3" imgW="421560" imgH="309960" progId="Presentations.Drawing.16">
              <p:embed/>
            </p:oleObj>
          </a:graphicData>
        </a:graphic>
      </p:graphicFrame>
      <p:graphicFrame>
        <p:nvGraphicFramePr>
          <p:cNvPr id="36867" name="Object 8"/>
          <p:cNvGraphicFramePr>
            <a:graphicFrameLocks noChangeAspect="1"/>
          </p:cNvGraphicFramePr>
          <p:nvPr/>
        </p:nvGraphicFramePr>
        <p:xfrm>
          <a:off x="381000" y="1752600"/>
          <a:ext cx="8382000" cy="4232275"/>
        </p:xfrm>
        <a:graphic>
          <a:graphicData uri="http://schemas.openxmlformats.org/presentationml/2006/ole">
            <p:oleObj spid="_x0000_s36867" name="Drawing" r:id="rId4" imgW="9486000" imgH="4786560" progId="Presentations.Drawing.16">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789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789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Management en informatie</a:t>
            </a:r>
          </a:p>
        </p:txBody>
      </p:sp>
      <p:graphicFrame>
        <p:nvGraphicFramePr>
          <p:cNvPr id="37890" name="Object 6"/>
          <p:cNvGraphicFramePr>
            <a:graphicFrameLocks noChangeAspect="1"/>
          </p:cNvGraphicFramePr>
          <p:nvPr/>
        </p:nvGraphicFramePr>
        <p:xfrm>
          <a:off x="169863" y="6400800"/>
          <a:ext cx="422275" cy="309563"/>
        </p:xfrm>
        <a:graphic>
          <a:graphicData uri="http://schemas.openxmlformats.org/presentationml/2006/ole">
            <p:oleObj spid="_x0000_s37890" name="Drawing" r:id="rId3" imgW="421560" imgH="309960" progId="Presentations.Drawing.16">
              <p:embed/>
            </p:oleObj>
          </a:graphicData>
        </a:graphic>
      </p:graphicFrame>
      <p:graphicFrame>
        <p:nvGraphicFramePr>
          <p:cNvPr id="37891" name="Object 8"/>
          <p:cNvGraphicFramePr>
            <a:graphicFrameLocks noChangeAspect="1"/>
          </p:cNvGraphicFramePr>
          <p:nvPr/>
        </p:nvGraphicFramePr>
        <p:xfrm>
          <a:off x="381000" y="1752600"/>
          <a:ext cx="8382000" cy="4524375"/>
        </p:xfrm>
        <a:graphic>
          <a:graphicData uri="http://schemas.openxmlformats.org/presentationml/2006/ole">
            <p:oleObj spid="_x0000_s37891" name="Drawing" r:id="rId4" imgW="9493920" imgH="5120640" progId="Presentations.Drawing.16">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891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389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891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Management en informatie</a:t>
            </a:r>
          </a:p>
        </p:txBody>
      </p:sp>
      <p:graphicFrame>
        <p:nvGraphicFramePr>
          <p:cNvPr id="38914" name="Object 6"/>
          <p:cNvGraphicFramePr>
            <a:graphicFrameLocks noChangeAspect="1"/>
          </p:cNvGraphicFramePr>
          <p:nvPr/>
        </p:nvGraphicFramePr>
        <p:xfrm>
          <a:off x="169863" y="6400800"/>
          <a:ext cx="422275" cy="309563"/>
        </p:xfrm>
        <a:graphic>
          <a:graphicData uri="http://schemas.openxmlformats.org/presentationml/2006/ole">
            <p:oleObj spid="_x0000_s38914" name="Drawing" r:id="rId3" imgW="421560" imgH="309960" progId="Presentations.Drawing.16">
              <p:embed/>
            </p:oleObj>
          </a:graphicData>
        </a:graphic>
      </p:graphicFrame>
      <p:graphicFrame>
        <p:nvGraphicFramePr>
          <p:cNvPr id="38915" name="Object 8"/>
          <p:cNvGraphicFramePr>
            <a:graphicFrameLocks noChangeAspect="1"/>
          </p:cNvGraphicFramePr>
          <p:nvPr/>
        </p:nvGraphicFramePr>
        <p:xfrm>
          <a:off x="762000" y="1752600"/>
          <a:ext cx="7848600" cy="4953000"/>
        </p:xfrm>
        <a:graphic>
          <a:graphicData uri="http://schemas.openxmlformats.org/presentationml/2006/ole">
            <p:oleObj spid="_x0000_s38915" name="Drawing" r:id="rId4" imgW="8404560" imgH="5303520" progId="Presentations.Drawing.16">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10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begrippen management en manager</a:t>
            </a:r>
          </a:p>
        </p:txBody>
      </p:sp>
      <p:graphicFrame>
        <p:nvGraphicFramePr>
          <p:cNvPr id="4098" name="Object 6"/>
          <p:cNvGraphicFramePr>
            <a:graphicFrameLocks noChangeAspect="1"/>
          </p:cNvGraphicFramePr>
          <p:nvPr/>
        </p:nvGraphicFramePr>
        <p:xfrm>
          <a:off x="169863" y="6400800"/>
          <a:ext cx="422275" cy="309563"/>
        </p:xfrm>
        <a:graphic>
          <a:graphicData uri="http://schemas.openxmlformats.org/presentationml/2006/ole">
            <p:oleObj spid="_x0000_s4098" name="Drawing" r:id="rId3" imgW="421560" imgH="309960" progId="Presentations.Drawing.16">
              <p:embed/>
            </p:oleObj>
          </a:graphicData>
        </a:graphic>
      </p:graphicFrame>
      <p:graphicFrame>
        <p:nvGraphicFramePr>
          <p:cNvPr id="4099" name="Object 8"/>
          <p:cNvGraphicFramePr>
            <a:graphicFrameLocks noChangeAspect="1"/>
          </p:cNvGraphicFramePr>
          <p:nvPr/>
        </p:nvGraphicFramePr>
        <p:xfrm>
          <a:off x="381000" y="1752600"/>
          <a:ext cx="8382000" cy="3636963"/>
        </p:xfrm>
        <a:graphic>
          <a:graphicData uri="http://schemas.openxmlformats.org/presentationml/2006/ole">
            <p:oleObj spid="_x0000_s4099" name="Drawing" r:id="rId4" imgW="9493920" imgH="4118760" progId="Presentations.Drawing.16">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12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begrippen management en manager</a:t>
            </a:r>
          </a:p>
        </p:txBody>
      </p:sp>
      <p:graphicFrame>
        <p:nvGraphicFramePr>
          <p:cNvPr id="5122" name="Object 6"/>
          <p:cNvGraphicFramePr>
            <a:graphicFrameLocks noChangeAspect="1"/>
          </p:cNvGraphicFramePr>
          <p:nvPr/>
        </p:nvGraphicFramePr>
        <p:xfrm>
          <a:off x="169863" y="6400800"/>
          <a:ext cx="422275" cy="309563"/>
        </p:xfrm>
        <a:graphic>
          <a:graphicData uri="http://schemas.openxmlformats.org/presentationml/2006/ole">
            <p:oleObj spid="_x0000_s5122" name="Drawing" r:id="rId3" imgW="421560" imgH="309960" progId="Presentations.Drawing.16">
              <p:embed/>
            </p:oleObj>
          </a:graphicData>
        </a:graphic>
      </p:graphicFrame>
      <p:graphicFrame>
        <p:nvGraphicFramePr>
          <p:cNvPr id="5123" name="Object 8"/>
          <p:cNvGraphicFramePr>
            <a:graphicFrameLocks noChangeAspect="1"/>
          </p:cNvGraphicFramePr>
          <p:nvPr/>
        </p:nvGraphicFramePr>
        <p:xfrm>
          <a:off x="381000" y="1752600"/>
          <a:ext cx="8458200" cy="4562475"/>
        </p:xfrm>
        <a:graphic>
          <a:graphicData uri="http://schemas.openxmlformats.org/presentationml/2006/ole">
            <p:oleObj spid="_x0000_s5123" name="Drawing" r:id="rId4" imgW="9501840" imgH="5120640" progId="Presentations.Drawing.16">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614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begrippen management en manager</a:t>
            </a:r>
          </a:p>
        </p:txBody>
      </p:sp>
      <p:graphicFrame>
        <p:nvGraphicFramePr>
          <p:cNvPr id="6146" name="Object 6"/>
          <p:cNvGraphicFramePr>
            <a:graphicFrameLocks noChangeAspect="1"/>
          </p:cNvGraphicFramePr>
          <p:nvPr/>
        </p:nvGraphicFramePr>
        <p:xfrm>
          <a:off x="169863" y="6400800"/>
          <a:ext cx="422275" cy="309563"/>
        </p:xfrm>
        <a:graphic>
          <a:graphicData uri="http://schemas.openxmlformats.org/presentationml/2006/ole">
            <p:oleObj spid="_x0000_s6146" name="Drawing" r:id="rId3" imgW="421560" imgH="309960" progId="Presentations.Drawing.16">
              <p:embed/>
            </p:oleObj>
          </a:graphicData>
        </a:graphic>
      </p:graphicFrame>
      <p:graphicFrame>
        <p:nvGraphicFramePr>
          <p:cNvPr id="6147" name="Object 8"/>
          <p:cNvGraphicFramePr>
            <a:graphicFrameLocks noChangeAspect="1"/>
          </p:cNvGraphicFramePr>
          <p:nvPr/>
        </p:nvGraphicFramePr>
        <p:xfrm>
          <a:off x="381000" y="1752600"/>
          <a:ext cx="8458200" cy="3667125"/>
        </p:xfrm>
        <a:graphic>
          <a:graphicData uri="http://schemas.openxmlformats.org/presentationml/2006/ole">
            <p:oleObj spid="_x0000_s6147" name="Drawing" r:id="rId4" imgW="9493920" imgH="4110840" progId="Presentations.Drawing.16">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717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begrippen management en manager</a:t>
            </a:r>
          </a:p>
        </p:txBody>
      </p:sp>
      <p:graphicFrame>
        <p:nvGraphicFramePr>
          <p:cNvPr id="7170" name="Object 6"/>
          <p:cNvGraphicFramePr>
            <a:graphicFrameLocks noChangeAspect="1"/>
          </p:cNvGraphicFramePr>
          <p:nvPr/>
        </p:nvGraphicFramePr>
        <p:xfrm>
          <a:off x="169863" y="6400800"/>
          <a:ext cx="422275" cy="309563"/>
        </p:xfrm>
        <a:graphic>
          <a:graphicData uri="http://schemas.openxmlformats.org/presentationml/2006/ole">
            <p:oleObj spid="_x0000_s7170" name="Drawing" r:id="rId3" imgW="421560" imgH="309960" progId="Presentations.Drawing.16">
              <p:embed/>
            </p:oleObj>
          </a:graphicData>
        </a:graphic>
      </p:graphicFrame>
      <p:graphicFrame>
        <p:nvGraphicFramePr>
          <p:cNvPr id="7171" name="Object 8"/>
          <p:cNvGraphicFramePr>
            <a:graphicFrameLocks noChangeAspect="1"/>
          </p:cNvGraphicFramePr>
          <p:nvPr/>
        </p:nvGraphicFramePr>
        <p:xfrm>
          <a:off x="381000" y="1752600"/>
          <a:ext cx="8382000" cy="4521200"/>
        </p:xfrm>
        <a:graphic>
          <a:graphicData uri="http://schemas.openxmlformats.org/presentationml/2006/ole">
            <p:oleObj spid="_x0000_s7171" name="Drawing" r:id="rId4" imgW="9501840" imgH="5120640" progId="Presentations.Drawing.16">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819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De begrippen management en manager</a:t>
            </a:r>
          </a:p>
        </p:txBody>
      </p:sp>
      <p:graphicFrame>
        <p:nvGraphicFramePr>
          <p:cNvPr id="8194" name="Object 6"/>
          <p:cNvGraphicFramePr>
            <a:graphicFrameLocks noChangeAspect="1"/>
          </p:cNvGraphicFramePr>
          <p:nvPr/>
        </p:nvGraphicFramePr>
        <p:xfrm>
          <a:off x="169863" y="6400800"/>
          <a:ext cx="422275" cy="309563"/>
        </p:xfrm>
        <a:graphic>
          <a:graphicData uri="http://schemas.openxmlformats.org/presentationml/2006/ole">
            <p:oleObj spid="_x0000_s8194" name="Drawing" r:id="rId3" imgW="421560" imgH="309960" progId="Presentations.Drawing.16">
              <p:embed/>
            </p:oleObj>
          </a:graphicData>
        </a:graphic>
      </p:graphicFrame>
      <p:graphicFrame>
        <p:nvGraphicFramePr>
          <p:cNvPr id="8195" name="Object 8"/>
          <p:cNvGraphicFramePr>
            <a:graphicFrameLocks noChangeAspect="1"/>
          </p:cNvGraphicFramePr>
          <p:nvPr/>
        </p:nvGraphicFramePr>
        <p:xfrm>
          <a:off x="381000" y="1752600"/>
          <a:ext cx="8382000" cy="4524375"/>
        </p:xfrm>
        <a:graphic>
          <a:graphicData uri="http://schemas.openxmlformats.org/presentationml/2006/ole">
            <p:oleObj spid="_x0000_s8195" name="Drawing" r:id="rId4" imgW="9493920" imgH="5120640" progId="Presentations.Drawing.16">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922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taken en stijlen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Taken en rollen van de manager</a:t>
            </a:r>
          </a:p>
        </p:txBody>
      </p:sp>
      <p:graphicFrame>
        <p:nvGraphicFramePr>
          <p:cNvPr id="9218" name="Object 6"/>
          <p:cNvGraphicFramePr>
            <a:graphicFrameLocks noChangeAspect="1"/>
          </p:cNvGraphicFramePr>
          <p:nvPr/>
        </p:nvGraphicFramePr>
        <p:xfrm>
          <a:off x="169863" y="6400800"/>
          <a:ext cx="422275" cy="309563"/>
        </p:xfrm>
        <a:graphic>
          <a:graphicData uri="http://schemas.openxmlformats.org/presentationml/2006/ole">
            <p:oleObj spid="_x0000_s9218" name="Drawing" r:id="rId3" imgW="421560" imgH="309960" progId="Presentations.Drawing.16">
              <p:embed/>
            </p:oleObj>
          </a:graphicData>
        </a:graphic>
      </p:graphicFrame>
      <p:graphicFrame>
        <p:nvGraphicFramePr>
          <p:cNvPr id="9219" name="Object 8"/>
          <p:cNvGraphicFramePr>
            <a:graphicFrameLocks noChangeAspect="1"/>
          </p:cNvGraphicFramePr>
          <p:nvPr/>
        </p:nvGraphicFramePr>
        <p:xfrm>
          <a:off x="381000" y="1752600"/>
          <a:ext cx="8382000" cy="4524375"/>
        </p:xfrm>
        <a:graphic>
          <a:graphicData uri="http://schemas.openxmlformats.org/presentationml/2006/ole">
            <p:oleObj spid="_x0000_s9219" name="Drawing" r:id="rId4" imgW="9493920" imgH="5120640" progId="Presentations.Drawing.16">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1152</TotalTime>
  <Words>344</Words>
  <Application>Microsoft Office PowerPoint</Application>
  <PresentationFormat>On-screen Show (4:3)</PresentationFormat>
  <Paragraphs>73</Paragraphs>
  <Slides>38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5" baseType="lpstr">
      <vt:lpstr>Arial</vt:lpstr>
      <vt:lpstr>Calibri</vt:lpstr>
      <vt:lpstr>Verdana</vt:lpstr>
      <vt:lpstr>Tahoma</vt:lpstr>
      <vt:lpstr>Default Design</vt:lpstr>
      <vt:lpstr>Presentations X6 Drawing</vt:lpstr>
      <vt:lpstr>Drawing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HBO Management &amp; Organisatie / 06</dc:title>
  <dc:subject>Management taken en stijlen</dc:subject>
  <dc:creator>Raymond Reinhardt</dc:creator>
  <cp:keywords>© Raymond Reinhardt/3R Business Development</cp:keywords>
  <dc:description>Gebaseerd op Een praktijkgerichte benadering van  organisatie en management van J. Marcus / N. van Dam,  Kijk op de organisatiepraktijk van A. Bakker / T.  Verweij, en additionele materialen van R. Reinhardt._x000d_
_x000d_
©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28</cp:revision>
  <dcterms:created xsi:type="dcterms:W3CDTF">2016-06-25T19:38:12Z</dcterms:created>
  <dcterms:modified xsi:type="dcterms:W3CDTF">2020-02-10T01:25:46Z</dcterms:modified>
  <cp:category>gebaseerd op Een praktijkgerichte benadering van</cp:category>
</cp:coreProperties>
</file>