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618" r:id="rId4"/>
    <p:sldId id="619" r:id="rId5"/>
    <p:sldId id="620" r:id="rId6"/>
    <p:sldId id="621" r:id="rId7"/>
    <p:sldId id="622" r:id="rId8"/>
    <p:sldId id="623" r:id="rId9"/>
    <p:sldId id="624" r:id="rId10"/>
    <p:sldId id="625" r:id="rId11"/>
    <p:sldId id="626" r:id="rId12"/>
    <p:sldId id="627" r:id="rId13"/>
    <p:sldId id="628" r:id="rId14"/>
    <p:sldId id="629" r:id="rId15"/>
    <p:sldId id="630" r:id="rId16"/>
    <p:sldId id="631" r:id="rId17"/>
    <p:sldId id="632" r:id="rId18"/>
    <p:sldId id="633" r:id="rId19"/>
    <p:sldId id="634" r:id="rId20"/>
    <p:sldId id="635" r:id="rId21"/>
    <p:sldId id="636" r:id="rId22"/>
    <p:sldId id="637" r:id="rId23"/>
    <p:sldId id="638" r:id="rId24"/>
    <p:sldId id="639" r:id="rId25"/>
    <p:sldId id="640" r:id="rId26"/>
    <p:sldId id="641" r:id="rId27"/>
    <p:sldId id="642" r:id="rId28"/>
    <p:sldId id="643" r:id="rId29"/>
    <p:sldId id="644" r:id="rId30"/>
    <p:sldId id="645" r:id="rId31"/>
    <p:sldId id="646" r:id="rId32"/>
    <p:sldId id="647" r:id="rId33"/>
    <p:sldId id="648" r:id="rId34"/>
    <p:sldId id="649" r:id="rId35"/>
    <p:sldId id="650" r:id="rId36"/>
    <p:sldId id="651" r:id="rId37"/>
    <p:sldId id="652" r:id="rId38"/>
    <p:sldId id="653" r:id="rId39"/>
    <p:sldId id="654" r:id="rId40"/>
    <p:sldId id="655" r:id="rId41"/>
    <p:sldId id="656" r:id="rId42"/>
    <p:sldId id="657" r:id="rId43"/>
    <p:sldId id="658" r:id="rId44"/>
    <p:sldId id="659" r:id="rId45"/>
    <p:sldId id="660" r:id="rId46"/>
    <p:sldId id="661" r:id="rId47"/>
    <p:sldId id="662" r:id="rId48"/>
    <p:sldId id="663" r:id="rId49"/>
    <p:sldId id="664" r:id="rId50"/>
    <p:sldId id="665" r:id="rId51"/>
    <p:sldId id="666" r:id="rId52"/>
    <p:sldId id="667" r:id="rId53"/>
    <p:sldId id="668" r:id="rId54"/>
    <p:sldId id="669" r:id="rId55"/>
    <p:sldId id="670" r:id="rId56"/>
    <p:sldId id="671" r:id="rId57"/>
    <p:sldId id="672" r:id="rId58"/>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rV71m9JDEVRCqhZynbNg5A" hashData="kGJPGgP+40/uZCQ0w43RIlil1hU"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6600"/>
    <a:srgbClr val="0000FF"/>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676" autoAdjust="0"/>
    <p:restoredTop sz="94729" autoAdjust="0"/>
  </p:normalViewPr>
  <p:slideViewPr>
    <p:cSldViewPr showGuides="1">
      <p:cViewPr varScale="1">
        <p:scale>
          <a:sx n="49" d="100"/>
          <a:sy n="49" d="100"/>
        </p:scale>
        <p:origin x="-1094" y="-72"/>
      </p:cViewPr>
      <p:guideLst>
        <p:guide orient="horz" pos="1104"/>
        <p:guide pos="240"/>
      </p:guideLst>
    </p:cSldViewPr>
  </p:slideViewPr>
  <p:notesTextViewPr>
    <p:cViewPr>
      <p:scale>
        <a:sx n="100" d="100"/>
        <a:sy n="100" d="100"/>
      </p:scale>
      <p:origin x="0" y="0"/>
    </p:cViewPr>
  </p:notesTextViewPr>
  <p:sorterViewPr>
    <p:cViewPr>
      <p:scale>
        <a:sx n="66" d="100"/>
        <a:sy n="66" d="100"/>
      </p:scale>
      <p:origin x="0" y="2655"/>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3.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3.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3.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3.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3.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3.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3.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3.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3.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3.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3.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3.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3.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3.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3.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3.w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3.w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3.w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3.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3.w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3.w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16766C-C03C-4C74-90C0-DE79AF941F7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6648A5-C740-4BF5-882D-8DA46EAFBDE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602FF8-F597-4C8D-A61C-A694F987A23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5B5460-E37D-46E7-86C7-9C4C05A461E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EA06E5-347D-4A78-87CD-98D62E0332F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E420A-82CA-4DDB-9A80-0D3B952985B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2F0F380-6852-4A4F-9094-9299C91888E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7471A1-163F-4F0A-9EF7-CF28D1A33EE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08ED79-57E1-45DD-BA30-AC9FD8E7196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105151-F285-4F7F-9000-D64C0C7501E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8E93F5-A450-4D0D-9866-EAC5C3226CE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1000" r="-1000"/>
          </a:stretch>
        </a:blip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93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837E5D2-7EAC-4604-83C7-B1F07027D2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3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oleObject35.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oleObject" Target="../embeddings/oleObject37.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oleObject" Target="../embeddings/oleObject39.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oleObject4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oleObject" Target="../embeddings/oleObject43.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oleObject" Target="../embeddings/oleObject45.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oleObject" Target="../embeddings/oleObject47.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oleObject" Target="../embeddings/oleObject49.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oleObject" Target="../embeddings/oleObject51.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oleObject" Target="../embeddings/oleObject53.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oleObject" Target="../embeddings/oleObject55.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oleObject" Target="../embeddings/oleObject57.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oleObject" Target="../embeddings/oleObject59.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oleObject" Target="../embeddings/oleObject61.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oleObject" Target="../embeddings/oleObject63.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oleObject" Target="../embeddings/oleObject65.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7.xml"/><Relationship Id="rId1" Type="http://schemas.openxmlformats.org/officeDocument/2006/relationships/vmlDrawing" Target="../drawings/vmlDrawing34.vml"/><Relationship Id="rId4" Type="http://schemas.openxmlformats.org/officeDocument/2006/relationships/oleObject" Target="../embeddings/oleObject67.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oleObject" Target="../embeddings/oleObject69.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7.xml"/><Relationship Id="rId1" Type="http://schemas.openxmlformats.org/officeDocument/2006/relationships/vmlDrawing" Target="../drawings/vmlDrawing36.vml"/><Relationship Id="rId4" Type="http://schemas.openxmlformats.org/officeDocument/2006/relationships/oleObject" Target="../embeddings/oleObject71.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7.xml"/><Relationship Id="rId1" Type="http://schemas.openxmlformats.org/officeDocument/2006/relationships/vmlDrawing" Target="../drawings/vmlDrawing37.vml"/><Relationship Id="rId4" Type="http://schemas.openxmlformats.org/officeDocument/2006/relationships/oleObject" Target="../embeddings/oleObject73.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7.xml"/><Relationship Id="rId1" Type="http://schemas.openxmlformats.org/officeDocument/2006/relationships/vmlDrawing" Target="../drawings/vmlDrawing38.vml"/><Relationship Id="rId4" Type="http://schemas.openxmlformats.org/officeDocument/2006/relationships/oleObject" Target="../embeddings/oleObject75.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7.xml"/><Relationship Id="rId1" Type="http://schemas.openxmlformats.org/officeDocument/2006/relationships/vmlDrawing" Target="../drawings/vmlDrawing39.vml"/><Relationship Id="rId4" Type="http://schemas.openxmlformats.org/officeDocument/2006/relationships/oleObject" Target="../embeddings/oleObject77.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7.xml"/><Relationship Id="rId1" Type="http://schemas.openxmlformats.org/officeDocument/2006/relationships/vmlDrawing" Target="../drawings/vmlDrawing40.vml"/><Relationship Id="rId4" Type="http://schemas.openxmlformats.org/officeDocument/2006/relationships/oleObject" Target="../embeddings/oleObject79.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7.xml"/><Relationship Id="rId1" Type="http://schemas.openxmlformats.org/officeDocument/2006/relationships/vmlDrawing" Target="../drawings/vmlDrawing41.vml"/><Relationship Id="rId4" Type="http://schemas.openxmlformats.org/officeDocument/2006/relationships/oleObject" Target="../embeddings/oleObject81.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7.xml"/><Relationship Id="rId1" Type="http://schemas.openxmlformats.org/officeDocument/2006/relationships/vmlDrawing" Target="../drawings/vmlDrawing42.vml"/><Relationship Id="rId4" Type="http://schemas.openxmlformats.org/officeDocument/2006/relationships/oleObject" Target="../embeddings/oleObject83.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7.xml"/><Relationship Id="rId1" Type="http://schemas.openxmlformats.org/officeDocument/2006/relationships/vmlDrawing" Target="../drawings/vmlDrawing43.vml"/><Relationship Id="rId4" Type="http://schemas.openxmlformats.org/officeDocument/2006/relationships/oleObject" Target="../embeddings/oleObject85.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7.xml"/><Relationship Id="rId1" Type="http://schemas.openxmlformats.org/officeDocument/2006/relationships/vmlDrawing" Target="../drawings/vmlDrawing44.vml"/><Relationship Id="rId4" Type="http://schemas.openxmlformats.org/officeDocument/2006/relationships/oleObject" Target="../embeddings/oleObject87.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7.xml"/><Relationship Id="rId1" Type="http://schemas.openxmlformats.org/officeDocument/2006/relationships/vmlDrawing" Target="../drawings/vmlDrawing45.vml"/><Relationship Id="rId4" Type="http://schemas.openxmlformats.org/officeDocument/2006/relationships/oleObject" Target="../embeddings/oleObject89.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7.xml"/><Relationship Id="rId1" Type="http://schemas.openxmlformats.org/officeDocument/2006/relationships/vmlDrawing" Target="../drawings/vmlDrawing46.vml"/><Relationship Id="rId4" Type="http://schemas.openxmlformats.org/officeDocument/2006/relationships/oleObject" Target="../embeddings/oleObject91.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7.xml"/><Relationship Id="rId1" Type="http://schemas.openxmlformats.org/officeDocument/2006/relationships/vmlDrawing" Target="../drawings/vmlDrawing47.vml"/><Relationship Id="rId4" Type="http://schemas.openxmlformats.org/officeDocument/2006/relationships/oleObject" Target="../embeddings/oleObject93.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7.xml"/><Relationship Id="rId1" Type="http://schemas.openxmlformats.org/officeDocument/2006/relationships/vmlDrawing" Target="../drawings/vmlDrawing48.vml"/><Relationship Id="rId4" Type="http://schemas.openxmlformats.org/officeDocument/2006/relationships/oleObject" Target="../embeddings/oleObject95.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7.xml"/><Relationship Id="rId1" Type="http://schemas.openxmlformats.org/officeDocument/2006/relationships/vmlDrawing" Target="../drawings/vmlDrawing49.vml"/><Relationship Id="rId4" Type="http://schemas.openxmlformats.org/officeDocument/2006/relationships/oleObject" Target="../embeddings/oleObject97.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7.xml"/><Relationship Id="rId1" Type="http://schemas.openxmlformats.org/officeDocument/2006/relationships/vmlDrawing" Target="../drawings/vmlDrawing50.vml"/><Relationship Id="rId4" Type="http://schemas.openxmlformats.org/officeDocument/2006/relationships/oleObject" Target="../embeddings/oleObject99.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7.xml"/><Relationship Id="rId1" Type="http://schemas.openxmlformats.org/officeDocument/2006/relationships/vmlDrawing" Target="../drawings/vmlDrawing51.vml"/><Relationship Id="rId4" Type="http://schemas.openxmlformats.org/officeDocument/2006/relationships/oleObject" Target="../embeddings/oleObject101.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7.xml"/><Relationship Id="rId1" Type="http://schemas.openxmlformats.org/officeDocument/2006/relationships/vmlDrawing" Target="../drawings/vmlDrawing52.vml"/><Relationship Id="rId4" Type="http://schemas.openxmlformats.org/officeDocument/2006/relationships/oleObject" Target="../embeddings/oleObject103.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7.xml"/><Relationship Id="rId1" Type="http://schemas.openxmlformats.org/officeDocument/2006/relationships/vmlDrawing" Target="../drawings/vmlDrawing53.vml"/><Relationship Id="rId4" Type="http://schemas.openxmlformats.org/officeDocument/2006/relationships/oleObject" Target="../embeddings/oleObject105.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7.xml"/><Relationship Id="rId1" Type="http://schemas.openxmlformats.org/officeDocument/2006/relationships/vmlDrawing" Target="../drawings/vmlDrawing54.vml"/><Relationship Id="rId4" Type="http://schemas.openxmlformats.org/officeDocument/2006/relationships/oleObject" Target="../embeddings/oleObject107.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Layout" Target="../slideLayouts/slideLayout7.xml"/><Relationship Id="rId1" Type="http://schemas.openxmlformats.org/officeDocument/2006/relationships/vmlDrawing" Target="../drawings/vmlDrawing55.vml"/><Relationship Id="rId4" Type="http://schemas.openxmlformats.org/officeDocument/2006/relationships/oleObject" Target="../embeddings/oleObject109.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7.xml"/><Relationship Id="rId1" Type="http://schemas.openxmlformats.org/officeDocument/2006/relationships/vmlDrawing" Target="../drawings/vmlDrawing56.vml"/><Relationship Id="rId4" Type="http://schemas.openxmlformats.org/officeDocument/2006/relationships/oleObject" Target="../embeddings/oleObject111.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7.xml"/><Relationship Id="rId1" Type="http://schemas.openxmlformats.org/officeDocument/2006/relationships/vmlDrawing" Target="../drawings/vmlDrawing57.vml"/><Relationship Id="rId4" Type="http://schemas.openxmlformats.org/officeDocument/2006/relationships/oleObject" Target="../embeddings/oleObject113.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12"/>
          <p:cNvSpPr txBox="1">
            <a:spLocks noChangeArrowheads="1"/>
          </p:cNvSpPr>
          <p:nvPr/>
        </p:nvSpPr>
        <p:spPr bwMode="auto">
          <a:xfrm>
            <a:off x="0" y="112713"/>
            <a:ext cx="9144000" cy="366712"/>
          </a:xfrm>
          <a:prstGeom prst="rect">
            <a:avLst/>
          </a:prstGeom>
          <a:noFill/>
          <a:ln w="9525">
            <a:noFill/>
            <a:miter lim="800000"/>
            <a:headEnd/>
            <a:tailEnd/>
          </a:ln>
        </p:spPr>
        <p:txBody>
          <a:bodyPr>
            <a:spAutoFit/>
          </a:bodyPr>
          <a:lstStyle/>
          <a:p>
            <a:pPr algn="l"/>
            <a:endParaRPr lang="en-US"/>
          </a:p>
        </p:txBody>
      </p:sp>
      <p:sp>
        <p:nvSpPr>
          <p:cNvPr id="1028" name="Text Box 13"/>
          <p:cNvSpPr txBox="1">
            <a:spLocks noChangeArrowheads="1"/>
          </p:cNvSpPr>
          <p:nvPr/>
        </p:nvSpPr>
        <p:spPr bwMode="auto">
          <a:xfrm>
            <a:off x="98425" y="220663"/>
            <a:ext cx="8664575" cy="366712"/>
          </a:xfrm>
          <a:prstGeom prst="rect">
            <a:avLst/>
          </a:prstGeom>
          <a:noFill/>
          <a:ln w="9525">
            <a:noFill/>
            <a:miter lim="800000"/>
            <a:headEnd/>
            <a:tailEnd/>
          </a:ln>
        </p:spPr>
        <p:txBody>
          <a:bodyPr>
            <a:spAutoFit/>
          </a:bodyPr>
          <a:lstStyle/>
          <a:p>
            <a:pPr algn="l">
              <a:spcBef>
                <a:spcPct val="50000"/>
              </a:spcBef>
            </a:pPr>
            <a:endParaRPr lang="en-US"/>
          </a:p>
        </p:txBody>
      </p:sp>
      <p:sp>
        <p:nvSpPr>
          <p:cNvPr id="1029" name="Text Box 14"/>
          <p:cNvSpPr txBox="1">
            <a:spLocks noChangeArrowheads="1"/>
          </p:cNvSpPr>
          <p:nvPr/>
        </p:nvSpPr>
        <p:spPr bwMode="auto">
          <a:xfrm>
            <a:off x="228600" y="228600"/>
            <a:ext cx="84582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en organisatie / 09</a:t>
            </a:r>
          </a:p>
        </p:txBody>
      </p:sp>
      <p:sp>
        <p:nvSpPr>
          <p:cNvPr id="1030" name="Line 15"/>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32" name="Object 8"/>
          <p:cNvGraphicFramePr>
            <a:graphicFrameLocks noChangeAspect="1"/>
          </p:cNvGraphicFramePr>
          <p:nvPr/>
        </p:nvGraphicFramePr>
        <p:xfrm>
          <a:off x="228600" y="1524000"/>
          <a:ext cx="8550275" cy="5029200"/>
        </p:xfrm>
        <a:graphic>
          <a:graphicData uri="http://schemas.openxmlformats.org/presentationml/2006/ole">
            <p:oleObj spid="_x0000_s1032" name="Drawing" r:id="rId3" imgW="9319320" imgH="5478840" progId="Presentations.Drawing.18">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024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102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0247"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10242" name="Object 6"/>
          <p:cNvGraphicFramePr>
            <a:graphicFrameLocks noChangeAspect="1"/>
          </p:cNvGraphicFramePr>
          <p:nvPr/>
        </p:nvGraphicFramePr>
        <p:xfrm>
          <a:off x="169863" y="6400800"/>
          <a:ext cx="422275" cy="309563"/>
        </p:xfrm>
        <a:graphic>
          <a:graphicData uri="http://schemas.openxmlformats.org/presentationml/2006/ole">
            <p:oleObj spid="_x0000_s10242" name="Drawing" r:id="rId3" imgW="421560" imgH="309960" progId="Presentations.Drawing.16">
              <p:embed/>
            </p:oleObj>
          </a:graphicData>
        </a:graphic>
      </p:graphicFrame>
      <p:graphicFrame>
        <p:nvGraphicFramePr>
          <p:cNvPr id="10243" name="Object 9"/>
          <p:cNvGraphicFramePr>
            <a:graphicFrameLocks noChangeAspect="1"/>
          </p:cNvGraphicFramePr>
          <p:nvPr/>
        </p:nvGraphicFramePr>
        <p:xfrm>
          <a:off x="381000" y="1752600"/>
          <a:ext cx="8458200" cy="4572000"/>
        </p:xfrm>
        <a:graphic>
          <a:graphicData uri="http://schemas.openxmlformats.org/presentationml/2006/ole">
            <p:oleObj spid="_x0000_s10243" name="Drawing" r:id="rId4" imgW="9478080" imgH="5120640" progId="Presentations.Drawing.16">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126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112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1271"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11266" name="Object 6"/>
          <p:cNvGraphicFramePr>
            <a:graphicFrameLocks noChangeAspect="1"/>
          </p:cNvGraphicFramePr>
          <p:nvPr/>
        </p:nvGraphicFramePr>
        <p:xfrm>
          <a:off x="169863" y="6400800"/>
          <a:ext cx="422275" cy="309563"/>
        </p:xfrm>
        <a:graphic>
          <a:graphicData uri="http://schemas.openxmlformats.org/presentationml/2006/ole">
            <p:oleObj spid="_x0000_s11266" name="Drawing" r:id="rId3" imgW="421560" imgH="309960" progId="Presentations.Drawing.16">
              <p:embed/>
            </p:oleObj>
          </a:graphicData>
        </a:graphic>
      </p:graphicFrame>
      <p:graphicFrame>
        <p:nvGraphicFramePr>
          <p:cNvPr id="11267" name="Object 9"/>
          <p:cNvGraphicFramePr>
            <a:graphicFrameLocks noChangeAspect="1"/>
          </p:cNvGraphicFramePr>
          <p:nvPr/>
        </p:nvGraphicFramePr>
        <p:xfrm>
          <a:off x="381000" y="1752600"/>
          <a:ext cx="8458200" cy="3962400"/>
        </p:xfrm>
        <a:graphic>
          <a:graphicData uri="http://schemas.openxmlformats.org/presentationml/2006/ole">
            <p:oleObj spid="_x0000_s11267" name="Drawing" r:id="rId4" imgW="9478080" imgH="4437000" progId="Presentations.Drawing.16">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229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122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2295"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12290" name="Object 6"/>
          <p:cNvGraphicFramePr>
            <a:graphicFrameLocks noChangeAspect="1"/>
          </p:cNvGraphicFramePr>
          <p:nvPr/>
        </p:nvGraphicFramePr>
        <p:xfrm>
          <a:off x="169863" y="6400800"/>
          <a:ext cx="422275" cy="309563"/>
        </p:xfrm>
        <a:graphic>
          <a:graphicData uri="http://schemas.openxmlformats.org/presentationml/2006/ole">
            <p:oleObj spid="_x0000_s12290" name="Drawing" r:id="rId3" imgW="421560" imgH="309960" progId="Presentations.Drawing.16">
              <p:embed/>
            </p:oleObj>
          </a:graphicData>
        </a:graphic>
      </p:graphicFrame>
      <p:graphicFrame>
        <p:nvGraphicFramePr>
          <p:cNvPr id="12291" name="Object 9"/>
          <p:cNvGraphicFramePr>
            <a:graphicFrameLocks noChangeAspect="1"/>
          </p:cNvGraphicFramePr>
          <p:nvPr/>
        </p:nvGraphicFramePr>
        <p:xfrm>
          <a:off x="381000" y="1752600"/>
          <a:ext cx="8458200" cy="4259263"/>
        </p:xfrm>
        <a:graphic>
          <a:graphicData uri="http://schemas.openxmlformats.org/presentationml/2006/ole">
            <p:oleObj spid="_x0000_s12291" name="Drawing" r:id="rId4" imgW="9478080" imgH="4770720" progId="Presentations.Drawing.16">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331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133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3319"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13314" name="Object 6"/>
          <p:cNvGraphicFramePr>
            <a:graphicFrameLocks noChangeAspect="1"/>
          </p:cNvGraphicFramePr>
          <p:nvPr/>
        </p:nvGraphicFramePr>
        <p:xfrm>
          <a:off x="169863" y="6400800"/>
          <a:ext cx="422275" cy="309563"/>
        </p:xfrm>
        <a:graphic>
          <a:graphicData uri="http://schemas.openxmlformats.org/presentationml/2006/ole">
            <p:oleObj spid="_x0000_s13314" name="Drawing" r:id="rId3" imgW="421560" imgH="309960" progId="Presentations.Drawing.16">
              <p:embed/>
            </p:oleObj>
          </a:graphicData>
        </a:graphic>
      </p:graphicFrame>
      <p:graphicFrame>
        <p:nvGraphicFramePr>
          <p:cNvPr id="13315" name="Object 8"/>
          <p:cNvGraphicFramePr>
            <a:graphicFrameLocks noChangeAspect="1"/>
          </p:cNvGraphicFramePr>
          <p:nvPr/>
        </p:nvGraphicFramePr>
        <p:xfrm>
          <a:off x="381000" y="1752600"/>
          <a:ext cx="8458200" cy="4051300"/>
        </p:xfrm>
        <a:graphic>
          <a:graphicData uri="http://schemas.openxmlformats.org/presentationml/2006/ole">
            <p:oleObj spid="_x0000_s13315" name="Drawing" r:id="rId4" imgW="9453960" imgH="4524120" progId="Presentations.Drawing.16">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434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4343"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14338" name="Object 6"/>
          <p:cNvGraphicFramePr>
            <a:graphicFrameLocks noChangeAspect="1"/>
          </p:cNvGraphicFramePr>
          <p:nvPr/>
        </p:nvGraphicFramePr>
        <p:xfrm>
          <a:off x="169863" y="6400800"/>
          <a:ext cx="422275" cy="309563"/>
        </p:xfrm>
        <a:graphic>
          <a:graphicData uri="http://schemas.openxmlformats.org/presentationml/2006/ole">
            <p:oleObj spid="_x0000_s14338" name="Drawing" r:id="rId3" imgW="421560" imgH="309960" progId="Presentations.Drawing.16">
              <p:embed/>
            </p:oleObj>
          </a:graphicData>
        </a:graphic>
      </p:graphicFrame>
      <p:graphicFrame>
        <p:nvGraphicFramePr>
          <p:cNvPr id="14339" name="Object 8"/>
          <p:cNvGraphicFramePr>
            <a:graphicFrameLocks noChangeAspect="1"/>
          </p:cNvGraphicFramePr>
          <p:nvPr/>
        </p:nvGraphicFramePr>
        <p:xfrm>
          <a:off x="381000" y="1752600"/>
          <a:ext cx="8458200" cy="4037013"/>
        </p:xfrm>
        <a:graphic>
          <a:graphicData uri="http://schemas.openxmlformats.org/presentationml/2006/ole">
            <p:oleObj spid="_x0000_s14339" name="Drawing" r:id="rId4" imgW="9453960" imgH="4508280" progId="Presentations.Drawing.16">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536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1536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5367"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15362" name="Object 6"/>
          <p:cNvGraphicFramePr>
            <a:graphicFrameLocks noChangeAspect="1"/>
          </p:cNvGraphicFramePr>
          <p:nvPr/>
        </p:nvGraphicFramePr>
        <p:xfrm>
          <a:off x="169863" y="6400800"/>
          <a:ext cx="422275" cy="309563"/>
        </p:xfrm>
        <a:graphic>
          <a:graphicData uri="http://schemas.openxmlformats.org/presentationml/2006/ole">
            <p:oleObj spid="_x0000_s15362" name="Drawing" r:id="rId3" imgW="421560" imgH="309960" progId="Presentations.Drawing.16">
              <p:embed/>
            </p:oleObj>
          </a:graphicData>
        </a:graphic>
      </p:graphicFrame>
      <p:graphicFrame>
        <p:nvGraphicFramePr>
          <p:cNvPr id="15363" name="Object 8"/>
          <p:cNvGraphicFramePr>
            <a:graphicFrameLocks noChangeAspect="1"/>
          </p:cNvGraphicFramePr>
          <p:nvPr/>
        </p:nvGraphicFramePr>
        <p:xfrm>
          <a:off x="381000" y="1752600"/>
          <a:ext cx="8458200" cy="4471988"/>
        </p:xfrm>
        <a:graphic>
          <a:graphicData uri="http://schemas.openxmlformats.org/presentationml/2006/ole">
            <p:oleObj spid="_x0000_s15363" name="Drawing" r:id="rId4" imgW="9453960" imgH="4993560" progId="Presentations.Drawing.16">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638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163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6391"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16386" name="Object 6"/>
          <p:cNvGraphicFramePr>
            <a:graphicFrameLocks noChangeAspect="1"/>
          </p:cNvGraphicFramePr>
          <p:nvPr/>
        </p:nvGraphicFramePr>
        <p:xfrm>
          <a:off x="169863" y="6400800"/>
          <a:ext cx="422275" cy="309563"/>
        </p:xfrm>
        <a:graphic>
          <a:graphicData uri="http://schemas.openxmlformats.org/presentationml/2006/ole">
            <p:oleObj spid="_x0000_s16386" name="Drawing" r:id="rId3" imgW="421560" imgH="309960" progId="Presentations.Drawing.16">
              <p:embed/>
            </p:oleObj>
          </a:graphicData>
        </a:graphic>
      </p:graphicFrame>
      <p:graphicFrame>
        <p:nvGraphicFramePr>
          <p:cNvPr id="16387" name="Object 8"/>
          <p:cNvGraphicFramePr>
            <a:graphicFrameLocks noChangeAspect="1"/>
          </p:cNvGraphicFramePr>
          <p:nvPr/>
        </p:nvGraphicFramePr>
        <p:xfrm>
          <a:off x="381000" y="1752600"/>
          <a:ext cx="8458200" cy="3978275"/>
        </p:xfrm>
        <a:graphic>
          <a:graphicData uri="http://schemas.openxmlformats.org/presentationml/2006/ole">
            <p:oleObj spid="_x0000_s16387" name="Drawing" r:id="rId4" imgW="9478080" imgH="4452840" progId="Presentations.Drawing.16">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741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174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7415"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17410" name="Object 6"/>
          <p:cNvGraphicFramePr>
            <a:graphicFrameLocks noChangeAspect="1"/>
          </p:cNvGraphicFramePr>
          <p:nvPr/>
        </p:nvGraphicFramePr>
        <p:xfrm>
          <a:off x="169863" y="6400800"/>
          <a:ext cx="422275" cy="309563"/>
        </p:xfrm>
        <a:graphic>
          <a:graphicData uri="http://schemas.openxmlformats.org/presentationml/2006/ole">
            <p:oleObj spid="_x0000_s17410" name="Drawing" r:id="rId3" imgW="421560" imgH="309960" progId="Presentations.Drawing.16">
              <p:embed/>
            </p:oleObj>
          </a:graphicData>
        </a:graphic>
      </p:graphicFrame>
      <p:graphicFrame>
        <p:nvGraphicFramePr>
          <p:cNvPr id="17411" name="Object 8"/>
          <p:cNvGraphicFramePr>
            <a:graphicFrameLocks noChangeAspect="1"/>
          </p:cNvGraphicFramePr>
          <p:nvPr/>
        </p:nvGraphicFramePr>
        <p:xfrm>
          <a:off x="381000" y="1752600"/>
          <a:ext cx="8458200" cy="3973513"/>
        </p:xfrm>
        <a:graphic>
          <a:graphicData uri="http://schemas.openxmlformats.org/presentationml/2006/ole">
            <p:oleObj spid="_x0000_s17411" name="Drawing" r:id="rId4" imgW="9486000" imgH="4452840" progId="Presentations.Drawing.16">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843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184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8439"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18434" name="Object 6"/>
          <p:cNvGraphicFramePr>
            <a:graphicFrameLocks noChangeAspect="1"/>
          </p:cNvGraphicFramePr>
          <p:nvPr/>
        </p:nvGraphicFramePr>
        <p:xfrm>
          <a:off x="169863" y="6400800"/>
          <a:ext cx="422275" cy="309563"/>
        </p:xfrm>
        <a:graphic>
          <a:graphicData uri="http://schemas.openxmlformats.org/presentationml/2006/ole">
            <p:oleObj spid="_x0000_s18434" name="Drawing" r:id="rId3" imgW="421560" imgH="309960" progId="Presentations.Drawing.16">
              <p:embed/>
            </p:oleObj>
          </a:graphicData>
        </a:graphic>
      </p:graphicFrame>
      <p:graphicFrame>
        <p:nvGraphicFramePr>
          <p:cNvPr id="18435" name="Object 8"/>
          <p:cNvGraphicFramePr>
            <a:graphicFrameLocks noChangeAspect="1"/>
          </p:cNvGraphicFramePr>
          <p:nvPr/>
        </p:nvGraphicFramePr>
        <p:xfrm>
          <a:off x="762000" y="1752600"/>
          <a:ext cx="7513638" cy="2481263"/>
        </p:xfrm>
        <a:graphic>
          <a:graphicData uri="http://schemas.openxmlformats.org/presentationml/2006/ole">
            <p:oleObj spid="_x0000_s18435" name="Drawing" r:id="rId4" imgW="7513920" imgH="2480760" progId="Presentations.Drawing.16">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946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1946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9463"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19458" name="Object 6"/>
          <p:cNvGraphicFramePr>
            <a:graphicFrameLocks noChangeAspect="1"/>
          </p:cNvGraphicFramePr>
          <p:nvPr/>
        </p:nvGraphicFramePr>
        <p:xfrm>
          <a:off x="169863" y="6400800"/>
          <a:ext cx="422275" cy="309563"/>
        </p:xfrm>
        <a:graphic>
          <a:graphicData uri="http://schemas.openxmlformats.org/presentationml/2006/ole">
            <p:oleObj spid="_x0000_s19458" name="Drawing" r:id="rId3" imgW="421560" imgH="309960" progId="Presentations.Drawing.16">
              <p:embed/>
            </p:oleObj>
          </a:graphicData>
        </a:graphic>
      </p:graphicFrame>
      <p:graphicFrame>
        <p:nvGraphicFramePr>
          <p:cNvPr id="19459" name="Object 8"/>
          <p:cNvGraphicFramePr>
            <a:graphicFrameLocks noChangeAspect="1"/>
          </p:cNvGraphicFramePr>
          <p:nvPr/>
        </p:nvGraphicFramePr>
        <p:xfrm>
          <a:off x="762000" y="1752600"/>
          <a:ext cx="7513638" cy="4325938"/>
        </p:xfrm>
        <a:graphic>
          <a:graphicData uri="http://schemas.openxmlformats.org/presentationml/2006/ole">
            <p:oleObj spid="_x0000_s19459" name="Drawing" r:id="rId4" imgW="7513920" imgH="4325400" progId="Presentations.Drawing.16">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05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55"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Organiseren van activiteiten</a:t>
            </a:r>
          </a:p>
        </p:txBody>
      </p:sp>
      <p:graphicFrame>
        <p:nvGraphicFramePr>
          <p:cNvPr id="2050" name="Object 10"/>
          <p:cNvGraphicFramePr>
            <a:graphicFrameLocks noChangeAspect="1"/>
          </p:cNvGraphicFramePr>
          <p:nvPr/>
        </p:nvGraphicFramePr>
        <p:xfrm>
          <a:off x="169863" y="6400800"/>
          <a:ext cx="422275" cy="309563"/>
        </p:xfrm>
        <a:graphic>
          <a:graphicData uri="http://schemas.openxmlformats.org/presentationml/2006/ole">
            <p:oleObj spid="_x0000_s2050" name="Drawing" r:id="rId3" imgW="421560" imgH="309960" progId="Presentations.Drawing.16">
              <p:embed/>
            </p:oleObj>
          </a:graphicData>
        </a:graphic>
      </p:graphicFrame>
      <p:graphicFrame>
        <p:nvGraphicFramePr>
          <p:cNvPr id="2051" name="Object 22"/>
          <p:cNvGraphicFramePr>
            <a:graphicFrameLocks noChangeAspect="1"/>
          </p:cNvGraphicFramePr>
          <p:nvPr/>
        </p:nvGraphicFramePr>
        <p:xfrm>
          <a:off x="381000" y="1752600"/>
          <a:ext cx="8458200" cy="3671888"/>
        </p:xfrm>
        <a:graphic>
          <a:graphicData uri="http://schemas.openxmlformats.org/presentationml/2006/ole">
            <p:oleObj spid="_x0000_s2051" name="Drawing" r:id="rId4" imgW="9478080" imgH="4110840" progId="Presentations.Drawing.16">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048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2048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487"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20482" name="Object 6"/>
          <p:cNvGraphicFramePr>
            <a:graphicFrameLocks noChangeAspect="1"/>
          </p:cNvGraphicFramePr>
          <p:nvPr/>
        </p:nvGraphicFramePr>
        <p:xfrm>
          <a:off x="169863" y="6400800"/>
          <a:ext cx="422275" cy="309563"/>
        </p:xfrm>
        <a:graphic>
          <a:graphicData uri="http://schemas.openxmlformats.org/presentationml/2006/ole">
            <p:oleObj spid="_x0000_s20482" name="Drawing" r:id="rId3" imgW="421560" imgH="309960" progId="Presentations.Drawing.16">
              <p:embed/>
            </p:oleObj>
          </a:graphicData>
        </a:graphic>
      </p:graphicFrame>
      <p:graphicFrame>
        <p:nvGraphicFramePr>
          <p:cNvPr id="20483" name="Object 8"/>
          <p:cNvGraphicFramePr>
            <a:graphicFrameLocks noChangeAspect="1"/>
          </p:cNvGraphicFramePr>
          <p:nvPr/>
        </p:nvGraphicFramePr>
        <p:xfrm>
          <a:off x="381000" y="1752600"/>
          <a:ext cx="8458200" cy="4557713"/>
        </p:xfrm>
        <a:graphic>
          <a:graphicData uri="http://schemas.openxmlformats.org/presentationml/2006/ole">
            <p:oleObj spid="_x0000_s20483" name="Drawing" r:id="rId4" imgW="9509760" imgH="5120640" progId="Presentations.Drawing.16">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150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2151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1511"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21506" name="Object 6"/>
          <p:cNvGraphicFramePr>
            <a:graphicFrameLocks noChangeAspect="1"/>
          </p:cNvGraphicFramePr>
          <p:nvPr/>
        </p:nvGraphicFramePr>
        <p:xfrm>
          <a:off x="169863" y="6400800"/>
          <a:ext cx="422275" cy="309563"/>
        </p:xfrm>
        <a:graphic>
          <a:graphicData uri="http://schemas.openxmlformats.org/presentationml/2006/ole">
            <p:oleObj spid="_x0000_s21506" name="Drawing" r:id="rId3" imgW="421560" imgH="309960" progId="Presentations.Drawing.16">
              <p:embed/>
            </p:oleObj>
          </a:graphicData>
        </a:graphic>
      </p:graphicFrame>
      <p:graphicFrame>
        <p:nvGraphicFramePr>
          <p:cNvPr id="21507" name="Object 9"/>
          <p:cNvGraphicFramePr>
            <a:graphicFrameLocks noChangeAspect="1"/>
          </p:cNvGraphicFramePr>
          <p:nvPr/>
        </p:nvGraphicFramePr>
        <p:xfrm>
          <a:off x="762000" y="1752600"/>
          <a:ext cx="6950075" cy="2489200"/>
        </p:xfrm>
        <a:graphic>
          <a:graphicData uri="http://schemas.openxmlformats.org/presentationml/2006/ole">
            <p:oleObj spid="_x0000_s21507" name="Drawing" r:id="rId4" imgW="6949440" imgH="2488680" progId="Presentations.Drawing.16">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253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2253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2535"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22530" name="Object 6"/>
          <p:cNvGraphicFramePr>
            <a:graphicFrameLocks noChangeAspect="1"/>
          </p:cNvGraphicFramePr>
          <p:nvPr/>
        </p:nvGraphicFramePr>
        <p:xfrm>
          <a:off x="169863" y="6400800"/>
          <a:ext cx="422275" cy="309563"/>
        </p:xfrm>
        <a:graphic>
          <a:graphicData uri="http://schemas.openxmlformats.org/presentationml/2006/ole">
            <p:oleObj spid="_x0000_s22530" name="Drawing" r:id="rId3" imgW="421560" imgH="309960" progId="Presentations.Drawing.16">
              <p:embed/>
            </p:oleObj>
          </a:graphicData>
        </a:graphic>
      </p:graphicFrame>
      <p:graphicFrame>
        <p:nvGraphicFramePr>
          <p:cNvPr id="22531" name="Object 8"/>
          <p:cNvGraphicFramePr>
            <a:graphicFrameLocks noChangeAspect="1"/>
          </p:cNvGraphicFramePr>
          <p:nvPr/>
        </p:nvGraphicFramePr>
        <p:xfrm>
          <a:off x="762000" y="1752600"/>
          <a:ext cx="6934200" cy="2481263"/>
        </p:xfrm>
        <a:graphic>
          <a:graphicData uri="http://schemas.openxmlformats.org/presentationml/2006/ole">
            <p:oleObj spid="_x0000_s22531" name="Drawing" r:id="rId4" imgW="6933600" imgH="2480760" progId="Presentations.Drawing.16">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355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2355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3559"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23554" name="Object 6"/>
          <p:cNvGraphicFramePr>
            <a:graphicFrameLocks noChangeAspect="1"/>
          </p:cNvGraphicFramePr>
          <p:nvPr/>
        </p:nvGraphicFramePr>
        <p:xfrm>
          <a:off x="169863" y="6400800"/>
          <a:ext cx="422275" cy="309563"/>
        </p:xfrm>
        <a:graphic>
          <a:graphicData uri="http://schemas.openxmlformats.org/presentationml/2006/ole">
            <p:oleObj spid="_x0000_s23554" name="Drawing" r:id="rId3" imgW="421560" imgH="309960" progId="Presentations.Drawing.16">
              <p:embed/>
            </p:oleObj>
          </a:graphicData>
        </a:graphic>
      </p:graphicFrame>
      <p:graphicFrame>
        <p:nvGraphicFramePr>
          <p:cNvPr id="23555" name="Object 8"/>
          <p:cNvGraphicFramePr>
            <a:graphicFrameLocks noChangeAspect="1"/>
          </p:cNvGraphicFramePr>
          <p:nvPr/>
        </p:nvGraphicFramePr>
        <p:xfrm>
          <a:off x="762000" y="1752600"/>
          <a:ext cx="6950075" cy="2489200"/>
        </p:xfrm>
        <a:graphic>
          <a:graphicData uri="http://schemas.openxmlformats.org/presentationml/2006/ole">
            <p:oleObj spid="_x0000_s23555" name="Drawing" r:id="rId4" imgW="6949440" imgH="2488680" progId="Presentations.Drawing.16">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458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2458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4583"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24578" name="Object 6"/>
          <p:cNvGraphicFramePr>
            <a:graphicFrameLocks noChangeAspect="1"/>
          </p:cNvGraphicFramePr>
          <p:nvPr/>
        </p:nvGraphicFramePr>
        <p:xfrm>
          <a:off x="169863" y="6400800"/>
          <a:ext cx="422275" cy="309563"/>
        </p:xfrm>
        <a:graphic>
          <a:graphicData uri="http://schemas.openxmlformats.org/presentationml/2006/ole">
            <p:oleObj spid="_x0000_s24578" name="Drawing" r:id="rId3" imgW="421560" imgH="309960" progId="Presentations.Drawing.16">
              <p:embed/>
            </p:oleObj>
          </a:graphicData>
        </a:graphic>
      </p:graphicFrame>
      <p:graphicFrame>
        <p:nvGraphicFramePr>
          <p:cNvPr id="24579" name="Object 8"/>
          <p:cNvGraphicFramePr>
            <a:graphicFrameLocks noChangeAspect="1"/>
          </p:cNvGraphicFramePr>
          <p:nvPr/>
        </p:nvGraphicFramePr>
        <p:xfrm>
          <a:off x="381000" y="1752600"/>
          <a:ext cx="8458200" cy="4572000"/>
        </p:xfrm>
        <a:graphic>
          <a:graphicData uri="http://schemas.openxmlformats.org/presentationml/2006/ole">
            <p:oleObj spid="_x0000_s24579" name="Drawing" r:id="rId4" imgW="9478080" imgH="5120640" progId="Presentations.Drawing.16">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560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2560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5607"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25602" name="Object 6"/>
          <p:cNvGraphicFramePr>
            <a:graphicFrameLocks noChangeAspect="1"/>
          </p:cNvGraphicFramePr>
          <p:nvPr/>
        </p:nvGraphicFramePr>
        <p:xfrm>
          <a:off x="169863" y="6400800"/>
          <a:ext cx="422275" cy="309563"/>
        </p:xfrm>
        <a:graphic>
          <a:graphicData uri="http://schemas.openxmlformats.org/presentationml/2006/ole">
            <p:oleObj spid="_x0000_s25602" name="Drawing" r:id="rId3" imgW="421560" imgH="309960" progId="Presentations.Drawing.16">
              <p:embed/>
            </p:oleObj>
          </a:graphicData>
        </a:graphic>
      </p:graphicFrame>
      <p:graphicFrame>
        <p:nvGraphicFramePr>
          <p:cNvPr id="25603" name="Object 8"/>
          <p:cNvGraphicFramePr>
            <a:graphicFrameLocks noChangeAspect="1"/>
          </p:cNvGraphicFramePr>
          <p:nvPr/>
        </p:nvGraphicFramePr>
        <p:xfrm>
          <a:off x="762000" y="1752600"/>
          <a:ext cx="6846888" cy="4492625"/>
        </p:xfrm>
        <a:graphic>
          <a:graphicData uri="http://schemas.openxmlformats.org/presentationml/2006/ole">
            <p:oleObj spid="_x0000_s25603" name="Drawing" r:id="rId4" imgW="6846120" imgH="4492440" progId="Presentations.Drawing.16">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662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266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6631"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26626" name="Object 6"/>
          <p:cNvGraphicFramePr>
            <a:graphicFrameLocks noChangeAspect="1"/>
          </p:cNvGraphicFramePr>
          <p:nvPr/>
        </p:nvGraphicFramePr>
        <p:xfrm>
          <a:off x="169863" y="6400800"/>
          <a:ext cx="422275" cy="309563"/>
        </p:xfrm>
        <a:graphic>
          <a:graphicData uri="http://schemas.openxmlformats.org/presentationml/2006/ole">
            <p:oleObj spid="_x0000_s26626" name="Drawing" r:id="rId3" imgW="421560" imgH="309960" progId="Presentations.Drawing.16">
              <p:embed/>
            </p:oleObj>
          </a:graphicData>
        </a:graphic>
      </p:graphicFrame>
      <p:graphicFrame>
        <p:nvGraphicFramePr>
          <p:cNvPr id="26627" name="Object 8"/>
          <p:cNvGraphicFramePr>
            <a:graphicFrameLocks noChangeAspect="1"/>
          </p:cNvGraphicFramePr>
          <p:nvPr/>
        </p:nvGraphicFramePr>
        <p:xfrm>
          <a:off x="381000" y="1752600"/>
          <a:ext cx="8458200" cy="3978275"/>
        </p:xfrm>
        <a:graphic>
          <a:graphicData uri="http://schemas.openxmlformats.org/presentationml/2006/ole">
            <p:oleObj spid="_x0000_s26627" name="Drawing" r:id="rId4" imgW="9478080" imgH="4452840" progId="Presentations.Drawing.16">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765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276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7655"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27650" name="Object 6"/>
          <p:cNvGraphicFramePr>
            <a:graphicFrameLocks noChangeAspect="1"/>
          </p:cNvGraphicFramePr>
          <p:nvPr/>
        </p:nvGraphicFramePr>
        <p:xfrm>
          <a:off x="169863" y="6400800"/>
          <a:ext cx="422275" cy="309563"/>
        </p:xfrm>
        <a:graphic>
          <a:graphicData uri="http://schemas.openxmlformats.org/presentationml/2006/ole">
            <p:oleObj spid="_x0000_s27650" name="Drawing" r:id="rId3" imgW="421560" imgH="309960" progId="Presentations.Drawing.16">
              <p:embed/>
            </p:oleObj>
          </a:graphicData>
        </a:graphic>
      </p:graphicFrame>
      <p:graphicFrame>
        <p:nvGraphicFramePr>
          <p:cNvPr id="27651" name="Object 8"/>
          <p:cNvGraphicFramePr>
            <a:graphicFrameLocks noChangeAspect="1"/>
          </p:cNvGraphicFramePr>
          <p:nvPr/>
        </p:nvGraphicFramePr>
        <p:xfrm>
          <a:off x="381000" y="1752600"/>
          <a:ext cx="8458200" cy="3370263"/>
        </p:xfrm>
        <a:graphic>
          <a:graphicData uri="http://schemas.openxmlformats.org/presentationml/2006/ole">
            <p:oleObj spid="_x0000_s27651" name="Drawing" r:id="rId4" imgW="9478080" imgH="3776760" progId="Presentations.Drawing.16">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867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286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8679"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28674" name="Object 6"/>
          <p:cNvGraphicFramePr>
            <a:graphicFrameLocks noChangeAspect="1"/>
          </p:cNvGraphicFramePr>
          <p:nvPr/>
        </p:nvGraphicFramePr>
        <p:xfrm>
          <a:off x="169863" y="6400800"/>
          <a:ext cx="422275" cy="309563"/>
        </p:xfrm>
        <a:graphic>
          <a:graphicData uri="http://schemas.openxmlformats.org/presentationml/2006/ole">
            <p:oleObj spid="_x0000_s28674" name="Drawing" r:id="rId3" imgW="421560" imgH="309960" progId="Presentations.Drawing.16">
              <p:embed/>
            </p:oleObj>
          </a:graphicData>
        </a:graphic>
      </p:graphicFrame>
      <p:graphicFrame>
        <p:nvGraphicFramePr>
          <p:cNvPr id="28675" name="Object 8"/>
          <p:cNvGraphicFramePr>
            <a:graphicFrameLocks noChangeAspect="1"/>
          </p:cNvGraphicFramePr>
          <p:nvPr/>
        </p:nvGraphicFramePr>
        <p:xfrm>
          <a:off x="381000" y="1752600"/>
          <a:ext cx="8458200" cy="4264025"/>
        </p:xfrm>
        <a:graphic>
          <a:graphicData uri="http://schemas.openxmlformats.org/presentationml/2006/ole">
            <p:oleObj spid="_x0000_s28675" name="Drawing" r:id="rId4" imgW="9501840" imgH="4786560" progId="Presentations.Drawing.16">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970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297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9703"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29698" name="Object 6"/>
          <p:cNvGraphicFramePr>
            <a:graphicFrameLocks noChangeAspect="1"/>
          </p:cNvGraphicFramePr>
          <p:nvPr/>
        </p:nvGraphicFramePr>
        <p:xfrm>
          <a:off x="169863" y="6400800"/>
          <a:ext cx="422275" cy="309563"/>
        </p:xfrm>
        <a:graphic>
          <a:graphicData uri="http://schemas.openxmlformats.org/presentationml/2006/ole">
            <p:oleObj spid="_x0000_s29698" name="Drawing" r:id="rId3" imgW="421560" imgH="309960" progId="Presentations.Drawing.16">
              <p:embed/>
            </p:oleObj>
          </a:graphicData>
        </a:graphic>
      </p:graphicFrame>
      <p:graphicFrame>
        <p:nvGraphicFramePr>
          <p:cNvPr id="29699" name="Object 8"/>
          <p:cNvGraphicFramePr>
            <a:graphicFrameLocks noChangeAspect="1"/>
          </p:cNvGraphicFramePr>
          <p:nvPr/>
        </p:nvGraphicFramePr>
        <p:xfrm>
          <a:off x="381000" y="1752600"/>
          <a:ext cx="8458200" cy="3978275"/>
        </p:xfrm>
        <a:graphic>
          <a:graphicData uri="http://schemas.openxmlformats.org/presentationml/2006/ole">
            <p:oleObj spid="_x0000_s29699" name="Drawing" r:id="rId4" imgW="9478080" imgH="4452840" progId="Presentations.Drawing.16">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07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30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079"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Organiseren van activiteiten</a:t>
            </a:r>
          </a:p>
        </p:txBody>
      </p:sp>
      <p:graphicFrame>
        <p:nvGraphicFramePr>
          <p:cNvPr id="3074" name="Object 6"/>
          <p:cNvGraphicFramePr>
            <a:graphicFrameLocks noChangeAspect="1"/>
          </p:cNvGraphicFramePr>
          <p:nvPr/>
        </p:nvGraphicFramePr>
        <p:xfrm>
          <a:off x="169863" y="6400800"/>
          <a:ext cx="422275" cy="309563"/>
        </p:xfrm>
        <a:graphic>
          <a:graphicData uri="http://schemas.openxmlformats.org/presentationml/2006/ole">
            <p:oleObj spid="_x0000_s3074" name="Drawing" r:id="rId3" imgW="421560" imgH="309960" progId="Presentations.Drawing.16">
              <p:embed/>
            </p:oleObj>
          </a:graphicData>
        </a:graphic>
      </p:graphicFrame>
      <p:graphicFrame>
        <p:nvGraphicFramePr>
          <p:cNvPr id="3075" name="Object 8"/>
          <p:cNvGraphicFramePr>
            <a:graphicFrameLocks noChangeAspect="1"/>
          </p:cNvGraphicFramePr>
          <p:nvPr/>
        </p:nvGraphicFramePr>
        <p:xfrm>
          <a:off x="381000" y="1752600"/>
          <a:ext cx="8458200" cy="4165600"/>
        </p:xfrm>
        <a:graphic>
          <a:graphicData uri="http://schemas.openxmlformats.org/presentationml/2006/ole">
            <p:oleObj spid="_x0000_s3075" name="Drawing" r:id="rId4" imgW="9486000" imgH="4667400" progId="Presentations.Drawing.16">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072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307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0727"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30722" name="Object 6"/>
          <p:cNvGraphicFramePr>
            <a:graphicFrameLocks noChangeAspect="1"/>
          </p:cNvGraphicFramePr>
          <p:nvPr/>
        </p:nvGraphicFramePr>
        <p:xfrm>
          <a:off x="169863" y="6400800"/>
          <a:ext cx="422275" cy="309563"/>
        </p:xfrm>
        <a:graphic>
          <a:graphicData uri="http://schemas.openxmlformats.org/presentationml/2006/ole">
            <p:oleObj spid="_x0000_s30722" name="Drawing" r:id="rId3" imgW="421560" imgH="309960" progId="Presentations.Drawing.16">
              <p:embed/>
            </p:oleObj>
          </a:graphicData>
        </a:graphic>
      </p:graphicFrame>
      <p:graphicFrame>
        <p:nvGraphicFramePr>
          <p:cNvPr id="30723" name="Object 8"/>
          <p:cNvGraphicFramePr>
            <a:graphicFrameLocks noChangeAspect="1"/>
          </p:cNvGraphicFramePr>
          <p:nvPr/>
        </p:nvGraphicFramePr>
        <p:xfrm>
          <a:off x="381000" y="1752600"/>
          <a:ext cx="8458200" cy="3070225"/>
        </p:xfrm>
        <a:graphic>
          <a:graphicData uri="http://schemas.openxmlformats.org/presentationml/2006/ole">
            <p:oleObj spid="_x0000_s30723" name="Drawing" r:id="rId4" imgW="9486000" imgH="3443040" progId="Presentations.Drawing.16">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174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317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1751"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31746" name="Object 6"/>
          <p:cNvGraphicFramePr>
            <a:graphicFrameLocks noChangeAspect="1"/>
          </p:cNvGraphicFramePr>
          <p:nvPr/>
        </p:nvGraphicFramePr>
        <p:xfrm>
          <a:off x="169863" y="6400800"/>
          <a:ext cx="422275" cy="309563"/>
        </p:xfrm>
        <a:graphic>
          <a:graphicData uri="http://schemas.openxmlformats.org/presentationml/2006/ole">
            <p:oleObj spid="_x0000_s31746" name="Drawing" r:id="rId3" imgW="421560" imgH="309960" progId="Presentations.Drawing.16">
              <p:embed/>
            </p:oleObj>
          </a:graphicData>
        </a:graphic>
      </p:graphicFrame>
      <p:graphicFrame>
        <p:nvGraphicFramePr>
          <p:cNvPr id="31747" name="Object 8"/>
          <p:cNvGraphicFramePr>
            <a:graphicFrameLocks noChangeAspect="1"/>
          </p:cNvGraphicFramePr>
          <p:nvPr/>
        </p:nvGraphicFramePr>
        <p:xfrm>
          <a:off x="381000" y="1752600"/>
          <a:ext cx="8458200" cy="4572000"/>
        </p:xfrm>
        <a:graphic>
          <a:graphicData uri="http://schemas.openxmlformats.org/presentationml/2006/ole">
            <p:oleObj spid="_x0000_s31747" name="Drawing" r:id="rId4" imgW="9478080" imgH="5120640" progId="Presentations.Drawing.16">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277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327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2775"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32770" name="Object 6"/>
          <p:cNvGraphicFramePr>
            <a:graphicFrameLocks noChangeAspect="1"/>
          </p:cNvGraphicFramePr>
          <p:nvPr/>
        </p:nvGraphicFramePr>
        <p:xfrm>
          <a:off x="169863" y="6400800"/>
          <a:ext cx="422275" cy="309563"/>
        </p:xfrm>
        <a:graphic>
          <a:graphicData uri="http://schemas.openxmlformats.org/presentationml/2006/ole">
            <p:oleObj spid="_x0000_s32770" name="Drawing" r:id="rId3" imgW="421560" imgH="309960" progId="Presentations.Drawing.16">
              <p:embed/>
            </p:oleObj>
          </a:graphicData>
        </a:graphic>
      </p:graphicFrame>
      <p:graphicFrame>
        <p:nvGraphicFramePr>
          <p:cNvPr id="32771" name="Object 8"/>
          <p:cNvGraphicFramePr>
            <a:graphicFrameLocks noChangeAspect="1"/>
          </p:cNvGraphicFramePr>
          <p:nvPr/>
        </p:nvGraphicFramePr>
        <p:xfrm>
          <a:off x="381000" y="1752600"/>
          <a:ext cx="8458200" cy="4557713"/>
        </p:xfrm>
        <a:graphic>
          <a:graphicData uri="http://schemas.openxmlformats.org/presentationml/2006/ole">
            <p:oleObj spid="_x0000_s32771" name="Drawing" r:id="rId4" imgW="9509760" imgH="5120640" progId="Presentations.Drawing.16">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379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337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3799"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33794" name="Object 6"/>
          <p:cNvGraphicFramePr>
            <a:graphicFrameLocks noChangeAspect="1"/>
          </p:cNvGraphicFramePr>
          <p:nvPr/>
        </p:nvGraphicFramePr>
        <p:xfrm>
          <a:off x="169863" y="6400800"/>
          <a:ext cx="422275" cy="309563"/>
        </p:xfrm>
        <a:graphic>
          <a:graphicData uri="http://schemas.openxmlformats.org/presentationml/2006/ole">
            <p:oleObj spid="_x0000_s33794" name="Drawing" r:id="rId3" imgW="421560" imgH="309960" progId="Presentations.Drawing.16">
              <p:embed/>
            </p:oleObj>
          </a:graphicData>
        </a:graphic>
      </p:graphicFrame>
      <p:graphicFrame>
        <p:nvGraphicFramePr>
          <p:cNvPr id="33795" name="Object 8"/>
          <p:cNvGraphicFramePr>
            <a:graphicFrameLocks noChangeAspect="1"/>
          </p:cNvGraphicFramePr>
          <p:nvPr/>
        </p:nvGraphicFramePr>
        <p:xfrm>
          <a:off x="1295400" y="1752600"/>
          <a:ext cx="6075363" cy="4754563"/>
        </p:xfrm>
        <a:graphic>
          <a:graphicData uri="http://schemas.openxmlformats.org/presentationml/2006/ole">
            <p:oleObj spid="_x0000_s33795" name="Drawing" r:id="rId4" imgW="6074640" imgH="4754880" progId="Presentations.Drawing.16">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482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348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4823"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34818" name="Object 6"/>
          <p:cNvGraphicFramePr>
            <a:graphicFrameLocks noChangeAspect="1"/>
          </p:cNvGraphicFramePr>
          <p:nvPr/>
        </p:nvGraphicFramePr>
        <p:xfrm>
          <a:off x="169863" y="6400800"/>
          <a:ext cx="422275" cy="309563"/>
        </p:xfrm>
        <a:graphic>
          <a:graphicData uri="http://schemas.openxmlformats.org/presentationml/2006/ole">
            <p:oleObj spid="_x0000_s34818" name="Drawing" r:id="rId3" imgW="421560" imgH="309960" progId="Presentations.Drawing.16">
              <p:embed/>
            </p:oleObj>
          </a:graphicData>
        </a:graphic>
      </p:graphicFrame>
      <p:graphicFrame>
        <p:nvGraphicFramePr>
          <p:cNvPr id="34819" name="Object 8"/>
          <p:cNvGraphicFramePr>
            <a:graphicFrameLocks noChangeAspect="1"/>
          </p:cNvGraphicFramePr>
          <p:nvPr/>
        </p:nvGraphicFramePr>
        <p:xfrm>
          <a:off x="685800" y="1752600"/>
          <a:ext cx="7656513" cy="3284538"/>
        </p:xfrm>
        <a:graphic>
          <a:graphicData uri="http://schemas.openxmlformats.org/presentationml/2006/ole">
            <p:oleObj spid="_x0000_s34819" name="Drawing" r:id="rId4" imgW="7657200" imgH="3283920" progId="Presentations.Drawing.16">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584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358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5847"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35842" name="Object 6"/>
          <p:cNvGraphicFramePr>
            <a:graphicFrameLocks noChangeAspect="1"/>
          </p:cNvGraphicFramePr>
          <p:nvPr/>
        </p:nvGraphicFramePr>
        <p:xfrm>
          <a:off x="169863" y="6400800"/>
          <a:ext cx="422275" cy="309563"/>
        </p:xfrm>
        <a:graphic>
          <a:graphicData uri="http://schemas.openxmlformats.org/presentationml/2006/ole">
            <p:oleObj spid="_x0000_s35842" name="Drawing" r:id="rId3" imgW="421560" imgH="309960" progId="Presentations.Drawing.16">
              <p:embed/>
            </p:oleObj>
          </a:graphicData>
        </a:graphic>
      </p:graphicFrame>
      <p:graphicFrame>
        <p:nvGraphicFramePr>
          <p:cNvPr id="35843" name="Object 8"/>
          <p:cNvGraphicFramePr>
            <a:graphicFrameLocks noChangeAspect="1"/>
          </p:cNvGraphicFramePr>
          <p:nvPr/>
        </p:nvGraphicFramePr>
        <p:xfrm>
          <a:off x="685800" y="1752600"/>
          <a:ext cx="7672388" cy="3292475"/>
        </p:xfrm>
        <a:graphic>
          <a:graphicData uri="http://schemas.openxmlformats.org/presentationml/2006/ole">
            <p:oleObj spid="_x0000_s35843" name="Drawing" r:id="rId4" imgW="7673040" imgH="3291840" progId="Presentations.Drawing.16">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686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368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6871"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36866" name="Object 6"/>
          <p:cNvGraphicFramePr>
            <a:graphicFrameLocks noChangeAspect="1"/>
          </p:cNvGraphicFramePr>
          <p:nvPr/>
        </p:nvGraphicFramePr>
        <p:xfrm>
          <a:off x="169863" y="6400800"/>
          <a:ext cx="422275" cy="309563"/>
        </p:xfrm>
        <a:graphic>
          <a:graphicData uri="http://schemas.openxmlformats.org/presentationml/2006/ole">
            <p:oleObj spid="_x0000_s36866" name="Drawing" r:id="rId3" imgW="421560" imgH="309960" progId="Presentations.Drawing.16">
              <p:embed/>
            </p:oleObj>
          </a:graphicData>
        </a:graphic>
      </p:graphicFrame>
      <p:graphicFrame>
        <p:nvGraphicFramePr>
          <p:cNvPr id="36867" name="Object 8"/>
          <p:cNvGraphicFramePr>
            <a:graphicFrameLocks noChangeAspect="1"/>
          </p:cNvGraphicFramePr>
          <p:nvPr/>
        </p:nvGraphicFramePr>
        <p:xfrm>
          <a:off x="381000" y="1752600"/>
          <a:ext cx="8458200" cy="3670300"/>
        </p:xfrm>
        <a:graphic>
          <a:graphicData uri="http://schemas.openxmlformats.org/presentationml/2006/ole">
            <p:oleObj spid="_x0000_s36867" name="Drawing" r:id="rId4" imgW="9470160" imgH="4102920" progId="Presentations.Drawing.16">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789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378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7895"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37890" name="Object 6"/>
          <p:cNvGraphicFramePr>
            <a:graphicFrameLocks noChangeAspect="1"/>
          </p:cNvGraphicFramePr>
          <p:nvPr/>
        </p:nvGraphicFramePr>
        <p:xfrm>
          <a:off x="169863" y="6400800"/>
          <a:ext cx="422275" cy="309563"/>
        </p:xfrm>
        <a:graphic>
          <a:graphicData uri="http://schemas.openxmlformats.org/presentationml/2006/ole">
            <p:oleObj spid="_x0000_s37890" name="Drawing" r:id="rId3" imgW="421560" imgH="309960" progId="Presentations.Drawing.16">
              <p:embed/>
            </p:oleObj>
          </a:graphicData>
        </a:graphic>
      </p:graphicFrame>
      <p:graphicFrame>
        <p:nvGraphicFramePr>
          <p:cNvPr id="37891" name="Object 8"/>
          <p:cNvGraphicFramePr>
            <a:graphicFrameLocks noChangeAspect="1"/>
          </p:cNvGraphicFramePr>
          <p:nvPr/>
        </p:nvGraphicFramePr>
        <p:xfrm>
          <a:off x="381000" y="1752600"/>
          <a:ext cx="8458200" cy="3670300"/>
        </p:xfrm>
        <a:graphic>
          <a:graphicData uri="http://schemas.openxmlformats.org/presentationml/2006/ole">
            <p:oleObj spid="_x0000_s37891" name="Drawing" r:id="rId4" imgW="9470160" imgH="4102920" progId="Presentations.Drawing.16">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891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389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8919"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38914" name="Object 6"/>
          <p:cNvGraphicFramePr>
            <a:graphicFrameLocks noChangeAspect="1"/>
          </p:cNvGraphicFramePr>
          <p:nvPr/>
        </p:nvGraphicFramePr>
        <p:xfrm>
          <a:off x="169863" y="6400800"/>
          <a:ext cx="422275" cy="309563"/>
        </p:xfrm>
        <a:graphic>
          <a:graphicData uri="http://schemas.openxmlformats.org/presentationml/2006/ole">
            <p:oleObj spid="_x0000_s38914" name="Drawing" r:id="rId3" imgW="421560" imgH="309960" progId="Presentations.Drawing.16">
              <p:embed/>
            </p:oleObj>
          </a:graphicData>
        </a:graphic>
      </p:graphicFrame>
      <p:graphicFrame>
        <p:nvGraphicFramePr>
          <p:cNvPr id="38915" name="Object 8"/>
          <p:cNvGraphicFramePr>
            <a:graphicFrameLocks noChangeAspect="1"/>
          </p:cNvGraphicFramePr>
          <p:nvPr/>
        </p:nvGraphicFramePr>
        <p:xfrm>
          <a:off x="381000" y="1752600"/>
          <a:ext cx="8458200" cy="3457575"/>
        </p:xfrm>
        <a:graphic>
          <a:graphicData uri="http://schemas.openxmlformats.org/presentationml/2006/ole">
            <p:oleObj spid="_x0000_s38915" name="Drawing" r:id="rId4" imgW="9470160" imgH="3872160" progId="Presentations.Drawing.16">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994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399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9943"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39938" name="Object 6"/>
          <p:cNvGraphicFramePr>
            <a:graphicFrameLocks noChangeAspect="1"/>
          </p:cNvGraphicFramePr>
          <p:nvPr/>
        </p:nvGraphicFramePr>
        <p:xfrm>
          <a:off x="169863" y="6400800"/>
          <a:ext cx="422275" cy="309563"/>
        </p:xfrm>
        <a:graphic>
          <a:graphicData uri="http://schemas.openxmlformats.org/presentationml/2006/ole">
            <p:oleObj spid="_x0000_s39938" name="Drawing" r:id="rId3" imgW="421560" imgH="309960" progId="Presentations.Drawing.16">
              <p:embed/>
            </p:oleObj>
          </a:graphicData>
        </a:graphic>
      </p:graphicFrame>
      <p:graphicFrame>
        <p:nvGraphicFramePr>
          <p:cNvPr id="39939" name="Object 8"/>
          <p:cNvGraphicFramePr>
            <a:graphicFrameLocks noChangeAspect="1"/>
          </p:cNvGraphicFramePr>
          <p:nvPr/>
        </p:nvGraphicFramePr>
        <p:xfrm>
          <a:off x="381000" y="1752600"/>
          <a:ext cx="8458200" cy="4275138"/>
        </p:xfrm>
        <a:graphic>
          <a:graphicData uri="http://schemas.openxmlformats.org/presentationml/2006/ole">
            <p:oleObj spid="_x0000_s39939" name="Drawing" r:id="rId4" imgW="9478080" imgH="4786560" progId="Presentations.Drawing.16">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410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41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103"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Organiseren van activiteiten</a:t>
            </a:r>
          </a:p>
        </p:txBody>
      </p:sp>
      <p:graphicFrame>
        <p:nvGraphicFramePr>
          <p:cNvPr id="4098" name="Object 6"/>
          <p:cNvGraphicFramePr>
            <a:graphicFrameLocks noChangeAspect="1"/>
          </p:cNvGraphicFramePr>
          <p:nvPr/>
        </p:nvGraphicFramePr>
        <p:xfrm>
          <a:off x="169863" y="6400800"/>
          <a:ext cx="422275" cy="309563"/>
        </p:xfrm>
        <a:graphic>
          <a:graphicData uri="http://schemas.openxmlformats.org/presentationml/2006/ole">
            <p:oleObj spid="_x0000_s4098" name="Drawing" r:id="rId3" imgW="421560" imgH="309960" progId="Presentations.Drawing.16">
              <p:embed/>
            </p:oleObj>
          </a:graphicData>
        </a:graphic>
      </p:graphicFrame>
      <p:graphicFrame>
        <p:nvGraphicFramePr>
          <p:cNvPr id="4099" name="Object 8"/>
          <p:cNvGraphicFramePr>
            <a:graphicFrameLocks noChangeAspect="1"/>
          </p:cNvGraphicFramePr>
          <p:nvPr/>
        </p:nvGraphicFramePr>
        <p:xfrm>
          <a:off x="381000" y="1752600"/>
          <a:ext cx="8458200" cy="2773363"/>
        </p:xfrm>
        <a:graphic>
          <a:graphicData uri="http://schemas.openxmlformats.org/presentationml/2006/ole">
            <p:oleObj spid="_x0000_s4099" name="Drawing" r:id="rId4" imgW="9478080" imgH="3108960" progId="Presentations.Drawing.16">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4096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4096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0967"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40962" name="Object 6"/>
          <p:cNvGraphicFramePr>
            <a:graphicFrameLocks noChangeAspect="1"/>
          </p:cNvGraphicFramePr>
          <p:nvPr/>
        </p:nvGraphicFramePr>
        <p:xfrm>
          <a:off x="169863" y="6400800"/>
          <a:ext cx="422275" cy="309563"/>
        </p:xfrm>
        <a:graphic>
          <a:graphicData uri="http://schemas.openxmlformats.org/presentationml/2006/ole">
            <p:oleObj spid="_x0000_s40962" name="Drawing" r:id="rId3" imgW="421560" imgH="309960" progId="Presentations.Drawing.16">
              <p:embed/>
            </p:oleObj>
          </a:graphicData>
        </a:graphic>
      </p:graphicFrame>
      <p:graphicFrame>
        <p:nvGraphicFramePr>
          <p:cNvPr id="40963" name="Object 11"/>
          <p:cNvGraphicFramePr>
            <a:graphicFrameLocks noChangeAspect="1"/>
          </p:cNvGraphicFramePr>
          <p:nvPr/>
        </p:nvGraphicFramePr>
        <p:xfrm>
          <a:off x="381000" y="1752600"/>
          <a:ext cx="8458200" cy="4037013"/>
        </p:xfrm>
        <a:graphic>
          <a:graphicData uri="http://schemas.openxmlformats.org/presentationml/2006/ole">
            <p:oleObj spid="_x0000_s40963" name="Drawing" r:id="rId4" imgW="9470160" imgH="4516200" progId="Presentations.Drawing.16">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4198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419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1991"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41986" name="Object 6"/>
          <p:cNvGraphicFramePr>
            <a:graphicFrameLocks noChangeAspect="1"/>
          </p:cNvGraphicFramePr>
          <p:nvPr/>
        </p:nvGraphicFramePr>
        <p:xfrm>
          <a:off x="169863" y="6400800"/>
          <a:ext cx="422275" cy="309563"/>
        </p:xfrm>
        <a:graphic>
          <a:graphicData uri="http://schemas.openxmlformats.org/presentationml/2006/ole">
            <p:oleObj spid="_x0000_s41986" name="Drawing" r:id="rId3" imgW="421560" imgH="309960" progId="Presentations.Drawing.16">
              <p:embed/>
            </p:oleObj>
          </a:graphicData>
        </a:graphic>
      </p:graphicFrame>
      <p:graphicFrame>
        <p:nvGraphicFramePr>
          <p:cNvPr id="41987" name="Object 8"/>
          <p:cNvGraphicFramePr>
            <a:graphicFrameLocks noChangeAspect="1"/>
          </p:cNvGraphicFramePr>
          <p:nvPr/>
        </p:nvGraphicFramePr>
        <p:xfrm>
          <a:off x="381000" y="1752600"/>
          <a:ext cx="8458200" cy="4270375"/>
        </p:xfrm>
        <a:graphic>
          <a:graphicData uri="http://schemas.openxmlformats.org/presentationml/2006/ole">
            <p:oleObj spid="_x0000_s41987" name="Drawing" r:id="rId4" imgW="9486000" imgH="4786560" progId="Presentations.Drawing.16">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4301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430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3015"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43010" name="Object 6"/>
          <p:cNvGraphicFramePr>
            <a:graphicFrameLocks noChangeAspect="1"/>
          </p:cNvGraphicFramePr>
          <p:nvPr/>
        </p:nvGraphicFramePr>
        <p:xfrm>
          <a:off x="169863" y="6400800"/>
          <a:ext cx="422275" cy="309563"/>
        </p:xfrm>
        <a:graphic>
          <a:graphicData uri="http://schemas.openxmlformats.org/presentationml/2006/ole">
            <p:oleObj spid="_x0000_s43010" name="Drawing" r:id="rId3" imgW="421560" imgH="309960" progId="Presentations.Drawing.16">
              <p:embed/>
            </p:oleObj>
          </a:graphicData>
        </a:graphic>
      </p:graphicFrame>
      <p:graphicFrame>
        <p:nvGraphicFramePr>
          <p:cNvPr id="43011" name="Object 8"/>
          <p:cNvGraphicFramePr>
            <a:graphicFrameLocks noChangeAspect="1"/>
          </p:cNvGraphicFramePr>
          <p:nvPr/>
        </p:nvGraphicFramePr>
        <p:xfrm>
          <a:off x="990600" y="1773238"/>
          <a:ext cx="7467600" cy="4679950"/>
        </p:xfrm>
        <a:graphic>
          <a:graphicData uri="http://schemas.openxmlformats.org/presentationml/2006/ole">
            <p:oleObj spid="_x0000_s43011" name="Drawing" r:id="rId4" imgW="8110440" imgH="5081040" progId="Presentations.Drawing.16">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4403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440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4039"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44034" name="Object 6"/>
          <p:cNvGraphicFramePr>
            <a:graphicFrameLocks noChangeAspect="1"/>
          </p:cNvGraphicFramePr>
          <p:nvPr/>
        </p:nvGraphicFramePr>
        <p:xfrm>
          <a:off x="169863" y="6400800"/>
          <a:ext cx="422275" cy="309563"/>
        </p:xfrm>
        <a:graphic>
          <a:graphicData uri="http://schemas.openxmlformats.org/presentationml/2006/ole">
            <p:oleObj spid="_x0000_s44034" name="Drawing" r:id="rId3" imgW="421560" imgH="309960" progId="Presentations.Drawing.16">
              <p:embed/>
            </p:oleObj>
          </a:graphicData>
        </a:graphic>
      </p:graphicFrame>
      <p:graphicFrame>
        <p:nvGraphicFramePr>
          <p:cNvPr id="44035" name="Object 8"/>
          <p:cNvGraphicFramePr>
            <a:graphicFrameLocks noChangeAspect="1"/>
          </p:cNvGraphicFramePr>
          <p:nvPr/>
        </p:nvGraphicFramePr>
        <p:xfrm>
          <a:off x="381000" y="1752600"/>
          <a:ext cx="8458200" cy="3671888"/>
        </p:xfrm>
        <a:graphic>
          <a:graphicData uri="http://schemas.openxmlformats.org/presentationml/2006/ole">
            <p:oleObj spid="_x0000_s44035" name="Drawing" r:id="rId4" imgW="9478080" imgH="4110840" progId="Presentations.Drawing.16">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4506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4506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5063"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45058" name="Object 6"/>
          <p:cNvGraphicFramePr>
            <a:graphicFrameLocks noChangeAspect="1"/>
          </p:cNvGraphicFramePr>
          <p:nvPr/>
        </p:nvGraphicFramePr>
        <p:xfrm>
          <a:off x="169863" y="6400800"/>
          <a:ext cx="422275" cy="309563"/>
        </p:xfrm>
        <a:graphic>
          <a:graphicData uri="http://schemas.openxmlformats.org/presentationml/2006/ole">
            <p:oleObj spid="_x0000_s45058" name="Drawing" r:id="rId3" imgW="421560" imgH="309960" progId="Presentations.Drawing.16">
              <p:embed/>
            </p:oleObj>
          </a:graphicData>
        </a:graphic>
      </p:graphicFrame>
      <p:graphicFrame>
        <p:nvGraphicFramePr>
          <p:cNvPr id="45059" name="Object 8"/>
          <p:cNvGraphicFramePr>
            <a:graphicFrameLocks noChangeAspect="1"/>
          </p:cNvGraphicFramePr>
          <p:nvPr/>
        </p:nvGraphicFramePr>
        <p:xfrm>
          <a:off x="381000" y="1752600"/>
          <a:ext cx="7772400" cy="2570163"/>
        </p:xfrm>
        <a:graphic>
          <a:graphicData uri="http://schemas.openxmlformats.org/presentationml/2006/ole">
            <p:oleObj spid="_x0000_s45059" name="Drawing" r:id="rId4" imgW="7553880" imgH="2496600" progId="Presentations.Drawing.16">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4608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4608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6087"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46082" name="Object 6"/>
          <p:cNvGraphicFramePr>
            <a:graphicFrameLocks noChangeAspect="1"/>
          </p:cNvGraphicFramePr>
          <p:nvPr/>
        </p:nvGraphicFramePr>
        <p:xfrm>
          <a:off x="169863" y="6400800"/>
          <a:ext cx="422275" cy="309563"/>
        </p:xfrm>
        <a:graphic>
          <a:graphicData uri="http://schemas.openxmlformats.org/presentationml/2006/ole">
            <p:oleObj spid="_x0000_s46082" name="Drawing" r:id="rId3" imgW="421560" imgH="309960" progId="Presentations.Drawing.16">
              <p:embed/>
            </p:oleObj>
          </a:graphicData>
        </a:graphic>
      </p:graphicFrame>
      <p:graphicFrame>
        <p:nvGraphicFramePr>
          <p:cNvPr id="46083" name="Object 8"/>
          <p:cNvGraphicFramePr>
            <a:graphicFrameLocks noChangeAspect="1"/>
          </p:cNvGraphicFramePr>
          <p:nvPr/>
        </p:nvGraphicFramePr>
        <p:xfrm>
          <a:off x="381000" y="1752600"/>
          <a:ext cx="8458200" cy="4562475"/>
        </p:xfrm>
        <a:graphic>
          <a:graphicData uri="http://schemas.openxmlformats.org/presentationml/2006/ole">
            <p:oleObj spid="_x0000_s46083" name="Drawing" r:id="rId4" imgW="9501840" imgH="5120640" progId="Presentations.Drawing.16">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4710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4711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7111"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47106" name="Object 6"/>
          <p:cNvGraphicFramePr>
            <a:graphicFrameLocks noChangeAspect="1"/>
          </p:cNvGraphicFramePr>
          <p:nvPr/>
        </p:nvGraphicFramePr>
        <p:xfrm>
          <a:off x="169863" y="6400800"/>
          <a:ext cx="422275" cy="309563"/>
        </p:xfrm>
        <a:graphic>
          <a:graphicData uri="http://schemas.openxmlformats.org/presentationml/2006/ole">
            <p:oleObj spid="_x0000_s47106" name="Drawing" r:id="rId3" imgW="421560" imgH="309960" progId="Presentations.Drawing.16">
              <p:embed/>
            </p:oleObj>
          </a:graphicData>
        </a:graphic>
      </p:graphicFrame>
      <p:graphicFrame>
        <p:nvGraphicFramePr>
          <p:cNvPr id="47107" name="Object 8"/>
          <p:cNvGraphicFramePr>
            <a:graphicFrameLocks noChangeAspect="1"/>
          </p:cNvGraphicFramePr>
          <p:nvPr/>
        </p:nvGraphicFramePr>
        <p:xfrm>
          <a:off x="381000" y="1752600"/>
          <a:ext cx="8458200" cy="4568825"/>
        </p:xfrm>
        <a:graphic>
          <a:graphicData uri="http://schemas.openxmlformats.org/presentationml/2006/ole">
            <p:oleObj spid="_x0000_s47107" name="Drawing" r:id="rId4" imgW="9486000" imgH="5120640" progId="Presentations.Drawing.16">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4813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4813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8135"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48130" name="Object 6"/>
          <p:cNvGraphicFramePr>
            <a:graphicFrameLocks noChangeAspect="1"/>
          </p:cNvGraphicFramePr>
          <p:nvPr/>
        </p:nvGraphicFramePr>
        <p:xfrm>
          <a:off x="169863" y="6400800"/>
          <a:ext cx="422275" cy="309563"/>
        </p:xfrm>
        <a:graphic>
          <a:graphicData uri="http://schemas.openxmlformats.org/presentationml/2006/ole">
            <p:oleObj spid="_x0000_s48130" name="Drawing" r:id="rId3" imgW="421560" imgH="309960" progId="Presentations.Drawing.16">
              <p:embed/>
            </p:oleObj>
          </a:graphicData>
        </a:graphic>
      </p:graphicFrame>
      <p:graphicFrame>
        <p:nvGraphicFramePr>
          <p:cNvPr id="48131" name="Object 9"/>
          <p:cNvGraphicFramePr>
            <a:graphicFrameLocks noChangeAspect="1"/>
          </p:cNvGraphicFramePr>
          <p:nvPr/>
        </p:nvGraphicFramePr>
        <p:xfrm>
          <a:off x="381000" y="1752600"/>
          <a:ext cx="8458200" cy="4572000"/>
        </p:xfrm>
        <a:graphic>
          <a:graphicData uri="http://schemas.openxmlformats.org/presentationml/2006/ole">
            <p:oleObj spid="_x0000_s48131" name="Drawing" r:id="rId4" imgW="9478080" imgH="5120640" progId="Presentations.Drawing.16">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4915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4915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9159"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49154" name="Object 6"/>
          <p:cNvGraphicFramePr>
            <a:graphicFrameLocks noChangeAspect="1"/>
          </p:cNvGraphicFramePr>
          <p:nvPr/>
        </p:nvGraphicFramePr>
        <p:xfrm>
          <a:off x="169863" y="6400800"/>
          <a:ext cx="422275" cy="309563"/>
        </p:xfrm>
        <a:graphic>
          <a:graphicData uri="http://schemas.openxmlformats.org/presentationml/2006/ole">
            <p:oleObj spid="_x0000_s49154" name="Drawing" r:id="rId3" imgW="421560" imgH="309960" progId="Presentations.Drawing.16">
              <p:embed/>
            </p:oleObj>
          </a:graphicData>
        </a:graphic>
      </p:graphicFrame>
      <p:graphicFrame>
        <p:nvGraphicFramePr>
          <p:cNvPr id="49155" name="Object 8"/>
          <p:cNvGraphicFramePr>
            <a:graphicFrameLocks noChangeAspect="1"/>
          </p:cNvGraphicFramePr>
          <p:nvPr/>
        </p:nvGraphicFramePr>
        <p:xfrm>
          <a:off x="381000" y="1752600"/>
          <a:ext cx="8458200" cy="3962400"/>
        </p:xfrm>
        <a:graphic>
          <a:graphicData uri="http://schemas.openxmlformats.org/presentationml/2006/ole">
            <p:oleObj spid="_x0000_s49155" name="Drawing" r:id="rId4" imgW="9478080" imgH="4437000" progId="Presentations.Drawing.16">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5018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5018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0183"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50178" name="Object 6"/>
          <p:cNvGraphicFramePr>
            <a:graphicFrameLocks noChangeAspect="1"/>
          </p:cNvGraphicFramePr>
          <p:nvPr/>
        </p:nvGraphicFramePr>
        <p:xfrm>
          <a:off x="169863" y="6400800"/>
          <a:ext cx="422275" cy="309563"/>
        </p:xfrm>
        <a:graphic>
          <a:graphicData uri="http://schemas.openxmlformats.org/presentationml/2006/ole">
            <p:oleObj spid="_x0000_s50178" name="Drawing" r:id="rId3" imgW="421560" imgH="309960" progId="Presentations.Drawing.16">
              <p:embed/>
            </p:oleObj>
          </a:graphicData>
        </a:graphic>
      </p:graphicFrame>
      <p:graphicFrame>
        <p:nvGraphicFramePr>
          <p:cNvPr id="50179" name="Object 8"/>
          <p:cNvGraphicFramePr>
            <a:graphicFrameLocks noChangeAspect="1"/>
          </p:cNvGraphicFramePr>
          <p:nvPr/>
        </p:nvGraphicFramePr>
        <p:xfrm>
          <a:off x="381000" y="1752600"/>
          <a:ext cx="8458200" cy="3962400"/>
        </p:xfrm>
        <a:graphic>
          <a:graphicData uri="http://schemas.openxmlformats.org/presentationml/2006/ole">
            <p:oleObj spid="_x0000_s50179" name="Drawing" r:id="rId4" imgW="9478080" imgH="4437000" progId="Presentations.Drawing.16">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512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51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127"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5122" name="Object 6"/>
          <p:cNvGraphicFramePr>
            <a:graphicFrameLocks noChangeAspect="1"/>
          </p:cNvGraphicFramePr>
          <p:nvPr/>
        </p:nvGraphicFramePr>
        <p:xfrm>
          <a:off x="169863" y="6400800"/>
          <a:ext cx="422275" cy="309563"/>
        </p:xfrm>
        <a:graphic>
          <a:graphicData uri="http://schemas.openxmlformats.org/presentationml/2006/ole">
            <p:oleObj spid="_x0000_s5122" name="Drawing" r:id="rId3" imgW="421560" imgH="309960" progId="Presentations.Drawing.16">
              <p:embed/>
            </p:oleObj>
          </a:graphicData>
        </a:graphic>
      </p:graphicFrame>
      <p:graphicFrame>
        <p:nvGraphicFramePr>
          <p:cNvPr id="5123" name="Object 8"/>
          <p:cNvGraphicFramePr>
            <a:graphicFrameLocks noChangeAspect="1"/>
          </p:cNvGraphicFramePr>
          <p:nvPr/>
        </p:nvGraphicFramePr>
        <p:xfrm>
          <a:off x="381000" y="1752600"/>
          <a:ext cx="8458200" cy="4572000"/>
        </p:xfrm>
        <a:graphic>
          <a:graphicData uri="http://schemas.openxmlformats.org/presentationml/2006/ole">
            <p:oleObj spid="_x0000_s5123" name="Drawing" r:id="rId4" imgW="9478080" imgH="5120640" progId="Presentations.Drawing.16">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5120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5120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1207"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51202" name="Object 6"/>
          <p:cNvGraphicFramePr>
            <a:graphicFrameLocks noChangeAspect="1"/>
          </p:cNvGraphicFramePr>
          <p:nvPr/>
        </p:nvGraphicFramePr>
        <p:xfrm>
          <a:off x="169863" y="6400800"/>
          <a:ext cx="422275" cy="309563"/>
        </p:xfrm>
        <a:graphic>
          <a:graphicData uri="http://schemas.openxmlformats.org/presentationml/2006/ole">
            <p:oleObj spid="_x0000_s51202" name="Drawing" r:id="rId3" imgW="421560" imgH="309960" progId="Presentations.Drawing.16">
              <p:embed/>
            </p:oleObj>
          </a:graphicData>
        </a:graphic>
      </p:graphicFrame>
      <p:graphicFrame>
        <p:nvGraphicFramePr>
          <p:cNvPr id="51203" name="Object 8"/>
          <p:cNvGraphicFramePr>
            <a:graphicFrameLocks noChangeAspect="1"/>
          </p:cNvGraphicFramePr>
          <p:nvPr/>
        </p:nvGraphicFramePr>
        <p:xfrm>
          <a:off x="381000" y="1752600"/>
          <a:ext cx="8458200" cy="4381500"/>
        </p:xfrm>
        <a:graphic>
          <a:graphicData uri="http://schemas.openxmlformats.org/presentationml/2006/ole">
            <p:oleObj spid="_x0000_s51203" name="Drawing" r:id="rId4" imgW="9478080" imgH="4906080" progId="Presentations.Drawing.16">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5222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522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2231"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52226" name="Object 6"/>
          <p:cNvGraphicFramePr>
            <a:graphicFrameLocks noChangeAspect="1"/>
          </p:cNvGraphicFramePr>
          <p:nvPr/>
        </p:nvGraphicFramePr>
        <p:xfrm>
          <a:off x="169863" y="6400800"/>
          <a:ext cx="422275" cy="309563"/>
        </p:xfrm>
        <a:graphic>
          <a:graphicData uri="http://schemas.openxmlformats.org/presentationml/2006/ole">
            <p:oleObj spid="_x0000_s52226" name="Drawing" r:id="rId3" imgW="421560" imgH="309960" progId="Presentations.Drawing.16">
              <p:embed/>
            </p:oleObj>
          </a:graphicData>
        </a:graphic>
      </p:graphicFrame>
      <p:graphicFrame>
        <p:nvGraphicFramePr>
          <p:cNvPr id="52227" name="Object 9"/>
          <p:cNvGraphicFramePr>
            <a:graphicFrameLocks noChangeAspect="1"/>
          </p:cNvGraphicFramePr>
          <p:nvPr/>
        </p:nvGraphicFramePr>
        <p:xfrm>
          <a:off x="381000" y="1752600"/>
          <a:ext cx="8458200" cy="3933825"/>
        </p:xfrm>
        <a:graphic>
          <a:graphicData uri="http://schemas.openxmlformats.org/presentationml/2006/ole">
            <p:oleObj spid="_x0000_s52227" name="Drawing" r:id="rId4" imgW="9478080" imgH="4404960" progId="Presentations.Drawing.16">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5325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532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3255"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53250" name="Object 6"/>
          <p:cNvGraphicFramePr>
            <a:graphicFrameLocks noChangeAspect="1"/>
          </p:cNvGraphicFramePr>
          <p:nvPr/>
        </p:nvGraphicFramePr>
        <p:xfrm>
          <a:off x="169863" y="6400800"/>
          <a:ext cx="422275" cy="309563"/>
        </p:xfrm>
        <a:graphic>
          <a:graphicData uri="http://schemas.openxmlformats.org/presentationml/2006/ole">
            <p:oleObj spid="_x0000_s53250" name="Drawing" r:id="rId3" imgW="421560" imgH="309960" progId="Presentations.Drawing.16">
              <p:embed/>
            </p:oleObj>
          </a:graphicData>
        </a:graphic>
      </p:graphicFrame>
      <p:graphicFrame>
        <p:nvGraphicFramePr>
          <p:cNvPr id="53251" name="Object 8"/>
          <p:cNvGraphicFramePr>
            <a:graphicFrameLocks noChangeAspect="1"/>
          </p:cNvGraphicFramePr>
          <p:nvPr/>
        </p:nvGraphicFramePr>
        <p:xfrm>
          <a:off x="381000" y="1752600"/>
          <a:ext cx="8458200" cy="4572000"/>
        </p:xfrm>
        <a:graphic>
          <a:graphicData uri="http://schemas.openxmlformats.org/presentationml/2006/ole">
            <p:oleObj spid="_x0000_s53251" name="Drawing" r:id="rId4" imgW="9478080" imgH="5120640" progId="Presentations.Drawing.16">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5427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542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4279"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54274" name="Object 6"/>
          <p:cNvGraphicFramePr>
            <a:graphicFrameLocks noChangeAspect="1"/>
          </p:cNvGraphicFramePr>
          <p:nvPr/>
        </p:nvGraphicFramePr>
        <p:xfrm>
          <a:off x="169863" y="6400800"/>
          <a:ext cx="422275" cy="309563"/>
        </p:xfrm>
        <a:graphic>
          <a:graphicData uri="http://schemas.openxmlformats.org/presentationml/2006/ole">
            <p:oleObj spid="_x0000_s54274" name="Drawing" r:id="rId3" imgW="421560" imgH="309960" progId="Presentations.Drawing.16">
              <p:embed/>
            </p:oleObj>
          </a:graphicData>
        </a:graphic>
      </p:graphicFrame>
      <p:graphicFrame>
        <p:nvGraphicFramePr>
          <p:cNvPr id="54275" name="Object 8"/>
          <p:cNvGraphicFramePr>
            <a:graphicFrameLocks noChangeAspect="1"/>
          </p:cNvGraphicFramePr>
          <p:nvPr/>
        </p:nvGraphicFramePr>
        <p:xfrm>
          <a:off x="381000" y="1752600"/>
          <a:ext cx="8458200" cy="4257675"/>
        </p:xfrm>
        <a:graphic>
          <a:graphicData uri="http://schemas.openxmlformats.org/presentationml/2006/ole">
            <p:oleObj spid="_x0000_s54275" name="Drawing" r:id="rId4" imgW="9517680" imgH="4786560" progId="Presentations.Drawing.16">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5530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553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5303"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55298" name="Object 6"/>
          <p:cNvGraphicFramePr>
            <a:graphicFrameLocks noChangeAspect="1"/>
          </p:cNvGraphicFramePr>
          <p:nvPr/>
        </p:nvGraphicFramePr>
        <p:xfrm>
          <a:off x="169863" y="6400800"/>
          <a:ext cx="422275" cy="309563"/>
        </p:xfrm>
        <a:graphic>
          <a:graphicData uri="http://schemas.openxmlformats.org/presentationml/2006/ole">
            <p:oleObj spid="_x0000_s55298" name="Drawing" r:id="rId3" imgW="421560" imgH="309960" progId="Presentations.Drawing.16">
              <p:embed/>
            </p:oleObj>
          </a:graphicData>
        </a:graphic>
      </p:graphicFrame>
      <p:graphicFrame>
        <p:nvGraphicFramePr>
          <p:cNvPr id="55299" name="Object 8"/>
          <p:cNvGraphicFramePr>
            <a:graphicFrameLocks noChangeAspect="1"/>
          </p:cNvGraphicFramePr>
          <p:nvPr/>
        </p:nvGraphicFramePr>
        <p:xfrm>
          <a:off x="1219200" y="1752600"/>
          <a:ext cx="5562600" cy="4527550"/>
        </p:xfrm>
        <a:graphic>
          <a:graphicData uri="http://schemas.openxmlformats.org/presentationml/2006/ole">
            <p:oleObj spid="_x0000_s55299" name="Drawing" r:id="rId4" imgW="5852160" imgH="4762800" progId="Presentations.Drawing.16">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5632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563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6327"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56322" name="Object 6"/>
          <p:cNvGraphicFramePr>
            <a:graphicFrameLocks noChangeAspect="1"/>
          </p:cNvGraphicFramePr>
          <p:nvPr/>
        </p:nvGraphicFramePr>
        <p:xfrm>
          <a:off x="169863" y="6400800"/>
          <a:ext cx="422275" cy="309563"/>
        </p:xfrm>
        <a:graphic>
          <a:graphicData uri="http://schemas.openxmlformats.org/presentationml/2006/ole">
            <p:oleObj spid="_x0000_s56322" name="Drawing" r:id="rId3" imgW="421560" imgH="309960" progId="Presentations.Drawing.16">
              <p:embed/>
            </p:oleObj>
          </a:graphicData>
        </a:graphic>
      </p:graphicFrame>
      <p:graphicFrame>
        <p:nvGraphicFramePr>
          <p:cNvPr id="56323" name="Object 8"/>
          <p:cNvGraphicFramePr>
            <a:graphicFrameLocks noChangeAspect="1"/>
          </p:cNvGraphicFramePr>
          <p:nvPr/>
        </p:nvGraphicFramePr>
        <p:xfrm>
          <a:off x="381000" y="1752600"/>
          <a:ext cx="8458200" cy="4572000"/>
        </p:xfrm>
        <a:graphic>
          <a:graphicData uri="http://schemas.openxmlformats.org/presentationml/2006/ole">
            <p:oleObj spid="_x0000_s56323" name="Drawing" r:id="rId4" imgW="9478080" imgH="5120640" progId="Presentations.Drawing.16">
              <p:embed/>
            </p:oleObj>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5734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573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7351"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57346" name="Object 6"/>
          <p:cNvGraphicFramePr>
            <a:graphicFrameLocks noChangeAspect="1"/>
          </p:cNvGraphicFramePr>
          <p:nvPr/>
        </p:nvGraphicFramePr>
        <p:xfrm>
          <a:off x="169863" y="6400800"/>
          <a:ext cx="422275" cy="309563"/>
        </p:xfrm>
        <a:graphic>
          <a:graphicData uri="http://schemas.openxmlformats.org/presentationml/2006/ole">
            <p:oleObj spid="_x0000_s57346" name="Drawing" r:id="rId3" imgW="421560" imgH="309960" progId="Presentations.Drawing.16">
              <p:embed/>
            </p:oleObj>
          </a:graphicData>
        </a:graphic>
      </p:graphicFrame>
      <p:graphicFrame>
        <p:nvGraphicFramePr>
          <p:cNvPr id="57347" name="Object 9"/>
          <p:cNvGraphicFramePr>
            <a:graphicFrameLocks noChangeAspect="1"/>
          </p:cNvGraphicFramePr>
          <p:nvPr/>
        </p:nvGraphicFramePr>
        <p:xfrm>
          <a:off x="609600" y="1752600"/>
          <a:ext cx="7391400" cy="4983163"/>
        </p:xfrm>
        <a:graphic>
          <a:graphicData uri="http://schemas.openxmlformats.org/presentationml/2006/ole">
            <p:oleObj spid="_x0000_s57347" name="Drawing" r:id="rId4" imgW="7537680" imgH="5081040" progId="Presentations.Drawing.16">
              <p:embed/>
            </p:oleObj>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5837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583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8375"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58370" name="Object 6"/>
          <p:cNvGraphicFramePr>
            <a:graphicFrameLocks noChangeAspect="1"/>
          </p:cNvGraphicFramePr>
          <p:nvPr/>
        </p:nvGraphicFramePr>
        <p:xfrm>
          <a:off x="169863" y="6400800"/>
          <a:ext cx="422275" cy="309563"/>
        </p:xfrm>
        <a:graphic>
          <a:graphicData uri="http://schemas.openxmlformats.org/presentationml/2006/ole">
            <p:oleObj spid="_x0000_s58370" name="Drawing" r:id="rId3" imgW="421560" imgH="309960" progId="Presentations.Drawing.16">
              <p:embed/>
            </p:oleObj>
          </a:graphicData>
        </a:graphic>
      </p:graphicFrame>
      <p:graphicFrame>
        <p:nvGraphicFramePr>
          <p:cNvPr id="58371" name="Object 8"/>
          <p:cNvGraphicFramePr>
            <a:graphicFrameLocks noChangeAspect="1"/>
          </p:cNvGraphicFramePr>
          <p:nvPr/>
        </p:nvGraphicFramePr>
        <p:xfrm>
          <a:off x="381000" y="1752600"/>
          <a:ext cx="8458200" cy="4275138"/>
        </p:xfrm>
        <a:graphic>
          <a:graphicData uri="http://schemas.openxmlformats.org/presentationml/2006/ole">
            <p:oleObj spid="_x0000_s58371" name="Drawing" r:id="rId4" imgW="9478080" imgH="4786560" progId="Presentations.Drawing.16">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614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61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6151"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6146" name="Object 6"/>
          <p:cNvGraphicFramePr>
            <a:graphicFrameLocks noChangeAspect="1"/>
          </p:cNvGraphicFramePr>
          <p:nvPr/>
        </p:nvGraphicFramePr>
        <p:xfrm>
          <a:off x="169863" y="6400800"/>
          <a:ext cx="422275" cy="309563"/>
        </p:xfrm>
        <a:graphic>
          <a:graphicData uri="http://schemas.openxmlformats.org/presentationml/2006/ole">
            <p:oleObj spid="_x0000_s6146" name="Drawing" r:id="rId3" imgW="421560" imgH="309960" progId="Presentations.Drawing.16">
              <p:embed/>
            </p:oleObj>
          </a:graphicData>
        </a:graphic>
      </p:graphicFrame>
      <p:graphicFrame>
        <p:nvGraphicFramePr>
          <p:cNvPr id="6147" name="Object 8"/>
          <p:cNvGraphicFramePr>
            <a:graphicFrameLocks noChangeAspect="1"/>
          </p:cNvGraphicFramePr>
          <p:nvPr/>
        </p:nvGraphicFramePr>
        <p:xfrm>
          <a:off x="381000" y="1752600"/>
          <a:ext cx="8458200" cy="3962400"/>
        </p:xfrm>
        <a:graphic>
          <a:graphicData uri="http://schemas.openxmlformats.org/presentationml/2006/ole">
            <p:oleObj spid="_x0000_s6147" name="Drawing" r:id="rId4" imgW="9478080" imgH="4437000" progId="Presentations.Drawing.16">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717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71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7175"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7170" name="Object 6"/>
          <p:cNvGraphicFramePr>
            <a:graphicFrameLocks noChangeAspect="1"/>
          </p:cNvGraphicFramePr>
          <p:nvPr/>
        </p:nvGraphicFramePr>
        <p:xfrm>
          <a:off x="169863" y="6400800"/>
          <a:ext cx="422275" cy="309563"/>
        </p:xfrm>
        <a:graphic>
          <a:graphicData uri="http://schemas.openxmlformats.org/presentationml/2006/ole">
            <p:oleObj spid="_x0000_s7170" name="Drawing" r:id="rId3" imgW="421560" imgH="309960" progId="Presentations.Drawing.16">
              <p:embed/>
            </p:oleObj>
          </a:graphicData>
        </a:graphic>
      </p:graphicFrame>
      <p:graphicFrame>
        <p:nvGraphicFramePr>
          <p:cNvPr id="7171" name="Object 8"/>
          <p:cNvGraphicFramePr>
            <a:graphicFrameLocks noChangeAspect="1"/>
          </p:cNvGraphicFramePr>
          <p:nvPr/>
        </p:nvGraphicFramePr>
        <p:xfrm>
          <a:off x="381000" y="1752600"/>
          <a:ext cx="8458200" cy="4257675"/>
        </p:xfrm>
        <a:graphic>
          <a:graphicData uri="http://schemas.openxmlformats.org/presentationml/2006/ole">
            <p:oleObj spid="_x0000_s7171" name="Drawing" r:id="rId4" imgW="9517680" imgH="4786560" progId="Presentations.Drawing.16">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819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81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8199"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8194" name="Object 6"/>
          <p:cNvGraphicFramePr>
            <a:graphicFrameLocks noChangeAspect="1"/>
          </p:cNvGraphicFramePr>
          <p:nvPr/>
        </p:nvGraphicFramePr>
        <p:xfrm>
          <a:off x="169863" y="6400800"/>
          <a:ext cx="422275" cy="309563"/>
        </p:xfrm>
        <a:graphic>
          <a:graphicData uri="http://schemas.openxmlformats.org/presentationml/2006/ole">
            <p:oleObj spid="_x0000_s8194" name="Drawing" r:id="rId3" imgW="421560" imgH="309960" progId="Presentations.Drawing.16">
              <p:embed/>
            </p:oleObj>
          </a:graphicData>
        </a:graphic>
      </p:graphicFrame>
      <p:graphicFrame>
        <p:nvGraphicFramePr>
          <p:cNvPr id="8195" name="Object 8"/>
          <p:cNvGraphicFramePr>
            <a:graphicFrameLocks noChangeAspect="1"/>
          </p:cNvGraphicFramePr>
          <p:nvPr/>
        </p:nvGraphicFramePr>
        <p:xfrm>
          <a:off x="381000" y="1752600"/>
          <a:ext cx="8458200" cy="3978275"/>
        </p:xfrm>
        <a:graphic>
          <a:graphicData uri="http://schemas.openxmlformats.org/presentationml/2006/ole">
            <p:oleObj spid="_x0000_s8195" name="Drawing" r:id="rId4" imgW="9478080" imgH="4452840" progId="Presentations.Drawing.16">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922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Structurering</a:t>
            </a:r>
          </a:p>
        </p:txBody>
      </p:sp>
      <p:sp>
        <p:nvSpPr>
          <p:cNvPr id="92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9223"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Arbeidsverdeling en coördinatie</a:t>
            </a:r>
          </a:p>
        </p:txBody>
      </p:sp>
      <p:graphicFrame>
        <p:nvGraphicFramePr>
          <p:cNvPr id="9218" name="Object 6"/>
          <p:cNvGraphicFramePr>
            <a:graphicFrameLocks noChangeAspect="1"/>
          </p:cNvGraphicFramePr>
          <p:nvPr/>
        </p:nvGraphicFramePr>
        <p:xfrm>
          <a:off x="169863" y="6400800"/>
          <a:ext cx="422275" cy="309563"/>
        </p:xfrm>
        <a:graphic>
          <a:graphicData uri="http://schemas.openxmlformats.org/presentationml/2006/ole">
            <p:oleObj spid="_x0000_s9218" name="Drawing" r:id="rId3" imgW="421560" imgH="309960" progId="Presentations.Drawing.16">
              <p:embed/>
            </p:oleObj>
          </a:graphicData>
        </a:graphic>
      </p:graphicFrame>
      <p:graphicFrame>
        <p:nvGraphicFramePr>
          <p:cNvPr id="9219" name="Object 8"/>
          <p:cNvGraphicFramePr>
            <a:graphicFrameLocks noChangeAspect="1"/>
          </p:cNvGraphicFramePr>
          <p:nvPr/>
        </p:nvGraphicFramePr>
        <p:xfrm>
          <a:off x="381000" y="1752600"/>
          <a:ext cx="8458200" cy="4572000"/>
        </p:xfrm>
        <a:graphic>
          <a:graphicData uri="http://schemas.openxmlformats.org/presentationml/2006/ole">
            <p:oleObj spid="_x0000_s9219" name="Drawing" r:id="rId4" imgW="9478080" imgH="5120640" progId="Presentations.Drawing.16">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1724</TotalTime>
  <Words>229</Words>
  <Application>Microsoft Office PowerPoint</Application>
  <PresentationFormat>On-screen Show (4:3)</PresentationFormat>
  <Paragraphs>113</Paragraphs>
  <Slides>57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4" baseType="lpstr">
      <vt:lpstr>Arial</vt:lpstr>
      <vt:lpstr>Calibri</vt:lpstr>
      <vt:lpstr>Verdana</vt:lpstr>
      <vt:lpstr>Tahoma</vt:lpstr>
      <vt:lpstr>Default Design</vt:lpstr>
      <vt:lpstr>Presentations X6 Drawing</vt:lpstr>
      <vt:lpstr>Drawing</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HBO Management &amp; Organisatie / 09</dc:title>
  <dc:subject>Structurering</dc:subject>
  <dc:creator>Raymond Reinhardt</dc:creator>
  <cp:keywords>© Raymond Reinhardt/3R Business Development</cp:keywords>
  <dc:description>Gebaseerd op Een praktijkgerichte benadering van  organisatie en management van J. Marcus / N. van Dam,  Kijk op de organisatiepraktijk van A. Bakker / T.  Verweij, en additionele materialen van R. Reinhardt._x000d_
_x000d_
©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42</cp:revision>
  <dcterms:created xsi:type="dcterms:W3CDTF">2016-06-25T19:38:12Z</dcterms:created>
  <dcterms:modified xsi:type="dcterms:W3CDTF">2020-02-10T01:30:10Z</dcterms:modified>
</cp:coreProperties>
</file>