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57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0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50000" saltData="ZICSlYkjXiYf0EZs4JcWJg" hashData="TqW8pwM6HeQ5eeeKxs9d7yf3P9U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729" autoAdjust="0"/>
  </p:normalViewPr>
  <p:slideViewPr>
    <p:cSldViewPr showGuides="1">
      <p:cViewPr varScale="1">
        <p:scale>
          <a:sx n="49" d="100"/>
          <a:sy n="49" d="100"/>
        </p:scale>
        <p:origin x="-1195" y="-72"/>
      </p:cViewPr>
      <p:guideLst>
        <p:guide orient="horz" pos="1104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11E1-4EA8-4311-8614-F2D48F5A2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24A9-0360-4DB3-9B66-292A4AA3E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68B5-D6D7-49CF-9998-E89D5079B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9277-D238-4FEE-97C9-96BF70ABC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8883-4F20-444D-8C61-1D5046B0C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0A633-DDC3-4F90-8D44-84876E200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A4B6-6B64-4A51-8D31-804CBBB50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5EFB-219F-42BC-B7AE-35E923B64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A6A4-7D92-49AA-98A4-76EB810E6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7B5C-2F93-4C84-B4CE-09261CD5A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592B4-3A30-4F51-9AFA-9D094055D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84F6C8-95F4-4F37-AFC6-E05CFFB23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5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5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5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6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6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6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6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0" y="1127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98425" y="220663"/>
            <a:ext cx="866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MANAGEMENT EN ORGANISATIE / 06</a:t>
            </a: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381000" y="1752600"/>
          <a:ext cx="8382000" cy="4983163"/>
        </p:xfrm>
        <a:graphic>
          <a:graphicData uri="http://schemas.openxmlformats.org/presentationml/2006/ole">
            <p:oleObj spid="_x0000_s1026" name="Drawing" r:id="rId3" imgW="9311760" imgH="5532120" progId="Presentations.Drawing.1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1024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621213"/>
        </p:xfrm>
        <a:graphic>
          <a:graphicData uri="http://schemas.openxmlformats.org/presentationml/2006/ole">
            <p:oleObj spid="_x0000_s10243" name="Drawing" r:id="rId4" imgW="9509760" imgH="51922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1127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1126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576638"/>
        </p:xfrm>
        <a:graphic>
          <a:graphicData uri="http://schemas.openxmlformats.org/presentationml/2006/ole">
            <p:oleObj spid="_x0000_s11267" name="Drawing" r:id="rId4" imgW="9509760" imgH="40233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1229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1229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12291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486275"/>
        </p:xfrm>
        <a:graphic>
          <a:graphicData uri="http://schemas.openxmlformats.org/presentationml/2006/ole">
            <p:oleObj spid="_x0000_s12291" name="Drawing" r:id="rId4" imgW="9509760" imgH="50410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1331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1331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486275"/>
        </p:xfrm>
        <a:graphic>
          <a:graphicData uri="http://schemas.openxmlformats.org/presentationml/2006/ole">
            <p:oleObj spid="_x0000_s13315" name="Drawing" r:id="rId4" imgW="9509760" imgH="50410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1434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1433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14339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486275"/>
        </p:xfrm>
        <a:graphic>
          <a:graphicData uri="http://schemas.openxmlformats.org/presentationml/2006/ole">
            <p:oleObj spid="_x0000_s14339" name="Drawing" r:id="rId4" imgW="9509760" imgH="50410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1536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649788"/>
        </p:xfrm>
        <a:graphic>
          <a:graphicData uri="http://schemas.openxmlformats.org/presentationml/2006/ole">
            <p:oleObj spid="_x0000_s15363" name="Drawing" r:id="rId4" imgW="9509760" imgH="52239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1638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1638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502150"/>
        </p:xfrm>
        <a:graphic>
          <a:graphicData uri="http://schemas.openxmlformats.org/presentationml/2006/ole">
            <p:oleObj spid="_x0000_s16387" name="Drawing" r:id="rId4" imgW="9509760" imgH="50569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1741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1741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17411" name="Object 8"/>
          <p:cNvGraphicFramePr>
            <a:graphicFrameLocks noChangeAspect="1"/>
          </p:cNvGraphicFramePr>
          <p:nvPr/>
        </p:nvGraphicFramePr>
        <p:xfrm>
          <a:off x="381000" y="1752600"/>
          <a:ext cx="8534400" cy="4478338"/>
        </p:xfrm>
        <a:graphic>
          <a:graphicData uri="http://schemas.openxmlformats.org/presentationml/2006/ole">
            <p:oleObj spid="_x0000_s17411" name="Drawing" r:id="rId4" imgW="9509760" imgH="49856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1843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1843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18435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573338"/>
        </p:xfrm>
        <a:graphic>
          <a:graphicData uri="http://schemas.openxmlformats.org/presentationml/2006/ole">
            <p:oleObj spid="_x0000_s18435" name="Drawing" r:id="rId4" imgW="9517680" imgH="28944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1946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1945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1945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19459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874963"/>
        </p:xfrm>
        <a:graphic>
          <a:graphicData uri="http://schemas.openxmlformats.org/presentationml/2006/ole">
            <p:oleObj spid="_x0000_s19459" name="Drawing" r:id="rId4" imgW="9517680" imgH="3236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205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2051" name="Object 20"/>
          <p:cNvGraphicFramePr>
            <a:graphicFrameLocks noChangeAspect="1"/>
          </p:cNvGraphicFramePr>
          <p:nvPr/>
        </p:nvGraphicFramePr>
        <p:xfrm>
          <a:off x="381000" y="1752600"/>
          <a:ext cx="8458200" cy="4224338"/>
        </p:xfrm>
        <a:graphic>
          <a:graphicData uri="http://schemas.openxmlformats.org/presentationml/2006/ole">
            <p:oleObj spid="_x0000_s2051" name="Drawing" r:id="rId4" imgW="9509760" imgH="47469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2048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2048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20483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148138"/>
        </p:xfrm>
        <a:graphic>
          <a:graphicData uri="http://schemas.openxmlformats.org/presentationml/2006/ole">
            <p:oleObj spid="_x0000_s20483" name="Drawing" r:id="rId4" imgW="9509760" imgH="46594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2150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21507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830638"/>
        </p:xfrm>
        <a:graphic>
          <a:graphicData uri="http://schemas.openxmlformats.org/presentationml/2006/ole">
            <p:oleObj spid="_x0000_s21507" name="Drawing" r:id="rId4" imgW="9509760" imgH="43016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2253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2253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22531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486275"/>
        </p:xfrm>
        <a:graphic>
          <a:graphicData uri="http://schemas.openxmlformats.org/presentationml/2006/ole">
            <p:oleObj spid="_x0000_s22531" name="Drawing" r:id="rId4" imgW="9509760" imgH="50410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2355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2355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2355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762500"/>
        </p:xfrm>
        <a:graphic>
          <a:graphicData uri="http://schemas.openxmlformats.org/presentationml/2006/ole">
            <p:oleObj spid="_x0000_s23555" name="Drawing" r:id="rId4" imgW="9509760" imgH="53514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2458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2457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2457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24579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000500"/>
        </p:xfrm>
        <a:graphic>
          <a:graphicData uri="http://schemas.openxmlformats.org/presentationml/2006/ole">
            <p:oleObj spid="_x0000_s24579" name="Drawing" r:id="rId4" imgW="9509760" imgH="44924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2560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2560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25603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464050"/>
        </p:xfrm>
        <a:graphic>
          <a:graphicData uri="http://schemas.openxmlformats.org/presentationml/2006/ole">
            <p:oleObj spid="_x0000_s25603" name="Drawing" r:id="rId4" imgW="9509760" imgH="50173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2663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2662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2662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26627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767138"/>
        </p:xfrm>
        <a:graphic>
          <a:graphicData uri="http://schemas.openxmlformats.org/presentationml/2006/ole">
            <p:oleObj spid="_x0000_s26627" name="Drawing" r:id="rId4" imgW="9509760" imgH="42300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2765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27651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767138"/>
        </p:xfrm>
        <a:graphic>
          <a:graphicData uri="http://schemas.openxmlformats.org/presentationml/2006/ole">
            <p:oleObj spid="_x0000_s27651" name="Drawing" r:id="rId4" imgW="9509760" imgH="42300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2867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2867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28675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638675"/>
        </p:xfrm>
        <a:graphic>
          <a:graphicData uri="http://schemas.openxmlformats.org/presentationml/2006/ole">
            <p:oleObj spid="_x0000_s28675" name="Drawing" r:id="rId4" imgW="9517680" imgH="521604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2970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2969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2969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29699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011613"/>
        </p:xfrm>
        <a:graphic>
          <a:graphicData uri="http://schemas.openxmlformats.org/presentationml/2006/ole">
            <p:oleObj spid="_x0000_s29699" name="Drawing" r:id="rId4" imgW="9517680" imgH="45082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307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307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425825"/>
        </p:xfrm>
        <a:graphic>
          <a:graphicData uri="http://schemas.openxmlformats.org/presentationml/2006/ole">
            <p:oleObj spid="_x0000_s3075" name="Drawing" r:id="rId4" imgW="9501840" imgH="38484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3072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3072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3072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30723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462463"/>
        </p:xfrm>
        <a:graphic>
          <a:graphicData uri="http://schemas.openxmlformats.org/presentationml/2006/ole">
            <p:oleObj spid="_x0000_s30723" name="Drawing" r:id="rId4" imgW="9517680" imgH="50173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3175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3174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3174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31747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122738"/>
        </p:xfrm>
        <a:graphic>
          <a:graphicData uri="http://schemas.openxmlformats.org/presentationml/2006/ole">
            <p:oleObj spid="_x0000_s31747" name="Drawing" r:id="rId4" imgW="9517680" imgH="46357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3277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3277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3277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778125"/>
        </p:xfrm>
        <a:graphic>
          <a:graphicData uri="http://schemas.openxmlformats.org/presentationml/2006/ole">
            <p:oleObj spid="_x0000_s32771" name="Drawing" r:id="rId4" imgW="9517680" imgH="31248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3379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3379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3379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33795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2778125"/>
        </p:xfrm>
        <a:graphic>
          <a:graphicData uri="http://schemas.openxmlformats.org/presentationml/2006/ole">
            <p:oleObj spid="_x0000_s33795" name="Drawing" r:id="rId4" imgW="9517680" imgH="31248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3482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3481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3481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34819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462463"/>
        </p:xfrm>
        <a:graphic>
          <a:graphicData uri="http://schemas.openxmlformats.org/presentationml/2006/ole">
            <p:oleObj spid="_x0000_s34819" name="Drawing" r:id="rId4" imgW="9517680" imgH="501732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410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409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3422650"/>
        </p:xfrm>
        <a:graphic>
          <a:graphicData uri="http://schemas.openxmlformats.org/presentationml/2006/ole">
            <p:oleObj spid="_x0000_s4099" name="Drawing" r:id="rId4" imgW="9509760" imgH="38484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5122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97363"/>
        </p:xfrm>
        <a:graphic>
          <a:graphicData uri="http://schemas.openxmlformats.org/presentationml/2006/ole">
            <p:oleObj spid="_x0000_s5123" name="Drawing" r:id="rId4" imgW="9493920" imgH="481860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6146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445000"/>
        </p:xfrm>
        <a:graphic>
          <a:graphicData uri="http://schemas.openxmlformats.org/presentationml/2006/ole">
            <p:oleObj spid="_x0000_s6147" name="Drawing" r:id="rId4" imgW="9478080" imgH="49773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7174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7170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098925"/>
        </p:xfrm>
        <a:graphic>
          <a:graphicData uri="http://schemas.openxmlformats.org/presentationml/2006/ole">
            <p:oleObj spid="_x0000_s7171" name="Drawing" r:id="rId4" imgW="9509760" imgH="46036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8198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8194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098925"/>
        </p:xfrm>
        <a:graphic>
          <a:graphicData uri="http://schemas.openxmlformats.org/presentationml/2006/ole">
            <p:oleObj spid="_x0000_s8195" name="Drawing" r:id="rId4" imgW="9509760" imgH="460368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Strategisch beleid</a:t>
            </a:r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Strategieformulering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69863" y="6400800"/>
          <a:ext cx="422275" cy="309563"/>
        </p:xfrm>
        <a:graphic>
          <a:graphicData uri="http://schemas.openxmlformats.org/presentationml/2006/ole">
            <p:oleObj spid="_x0000_s9218" name="Drawing" r:id="rId3" imgW="421560" imgH="309960" progId="Presentations.Drawing.16">
              <p:embed/>
            </p:oleObj>
          </a:graphicData>
        </a:graphic>
      </p:graphicFrame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381000" y="1752600"/>
          <a:ext cx="8458200" cy="4224338"/>
        </p:xfrm>
        <a:graphic>
          <a:graphicData uri="http://schemas.openxmlformats.org/presentationml/2006/ole">
            <p:oleObj spid="_x0000_s9219" name="Drawing" r:id="rId4" imgW="9509760" imgH="4746960" progId="Presentations.Drawing.1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104</Words>
  <Application>Microsoft Office PowerPoint</Application>
  <PresentationFormat>On-screen Show (4:3)</PresentationFormat>
  <Paragraphs>67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Verdana</vt:lpstr>
      <vt:lpstr>Tahoma</vt:lpstr>
      <vt:lpstr>Default Design</vt:lpstr>
      <vt:lpstr>Presentations X8 Drawing</vt:lpstr>
      <vt:lpstr>Presentations X6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3R_MBO+_Management_&amp;_Organisatie_06</dc:title>
  <dc:subject>Strategisch beleid / Strategieformulering</dc:subject>
  <dc:creator>Raymond Reinhardt</dc:creator>
  <cp:keywords>©  Raymond Reinhardt/3R Business Development</cp:keywords>
  <dc:description>Gebaseerd op Kijk op de organisatiepraktijk (op basis  van NEMAS-programma) / A. Bakker, T. Verweij; Middle  management / J. Heijnsdijk, en additionele materialen  van R. Reinhardt.</dc:description>
  <cp:lastModifiedBy>Raymond Reinhardt</cp:lastModifiedBy>
  <cp:revision>30</cp:revision>
  <dcterms:created xsi:type="dcterms:W3CDTF">2016-06-25T19:38:12Z</dcterms:created>
  <dcterms:modified xsi:type="dcterms:W3CDTF">2020-02-09T02:14:58Z</dcterms:modified>
</cp:coreProperties>
</file>