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560" r:id="rId3"/>
    <p:sldId id="607" r:id="rId4"/>
    <p:sldId id="608" r:id="rId5"/>
    <p:sldId id="609" r:id="rId6"/>
    <p:sldId id="610" r:id="rId7"/>
    <p:sldId id="611" r:id="rId8"/>
    <p:sldId id="612" r:id="rId9"/>
    <p:sldId id="613" r:id="rId10"/>
    <p:sldId id="614" r:id="rId11"/>
    <p:sldId id="615" r:id="rId12"/>
    <p:sldId id="616" r:id="rId13"/>
    <p:sldId id="617" r:id="rId14"/>
    <p:sldId id="618" r:id="rId15"/>
    <p:sldId id="619" r:id="rId16"/>
    <p:sldId id="620" r:id="rId17"/>
    <p:sldId id="621" r:id="rId18"/>
    <p:sldId id="622" r:id="rId19"/>
    <p:sldId id="623" r:id="rId20"/>
    <p:sldId id="624" r:id="rId21"/>
    <p:sldId id="625" r:id="rId22"/>
    <p:sldId id="626" r:id="rId23"/>
    <p:sldId id="627" r:id="rId24"/>
    <p:sldId id="628" r:id="rId25"/>
    <p:sldId id="629" r:id="rId26"/>
    <p:sldId id="630" r:id="rId27"/>
    <p:sldId id="631" r:id="rId28"/>
    <p:sldId id="632" r:id="rId29"/>
    <p:sldId id="633" r:id="rId30"/>
    <p:sldId id="634" r:id="rId31"/>
    <p:sldId id="635" r:id="rId32"/>
    <p:sldId id="636" r:id="rId33"/>
    <p:sldId id="637" r:id="rId34"/>
    <p:sldId id="638" r:id="rId35"/>
    <p:sldId id="639" r:id="rId36"/>
    <p:sldId id="640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50000" saltData="Fru8RqgbbcLDMf4ZjQYk7w" hashData="NtaBTervhHIqgeIna04oChsSSxM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797" autoAdjust="0"/>
  </p:normalViewPr>
  <p:slideViewPr>
    <p:cSldViewPr showGuides="1">
      <p:cViewPr varScale="1">
        <p:scale>
          <a:sx n="49" d="100"/>
          <a:sy n="49" d="100"/>
        </p:scale>
        <p:origin x="-1195" y="-72"/>
      </p:cViewPr>
      <p:guideLst>
        <p:guide orient="horz" pos="1104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3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6991B-FDB8-4D51-88C2-4B2B9059A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6188A-6BEA-41E2-B744-44D902007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B8243-99CF-4737-A262-B91A1D1F8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DBE13-BF1A-4774-9FAB-CDE1A8888B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EF0C0-09CE-480E-BEAA-7BEECA88FC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9608A-D289-4B3E-97D5-443098130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DD539-7CEA-49F0-8065-87CCD48D5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57571-2F45-4956-B766-0A6F78C7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C84CE-DDDE-4448-8ACA-BA52500F1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0F65C-8453-46A2-A3C2-5D5982952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D1592-10F3-408C-811E-EA8A71422F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76B1A4-FFEC-4CF2-B253-95021DBD87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5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5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5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5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6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6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6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6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6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7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0" y="1127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98425" y="220663"/>
            <a:ext cx="866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MANAGEMENT EN ORGANISATIE / 11</a:t>
            </a: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16744" name="Object 8"/>
          <p:cNvGraphicFramePr>
            <a:graphicFrameLocks noChangeAspect="1"/>
          </p:cNvGraphicFramePr>
          <p:nvPr/>
        </p:nvGraphicFramePr>
        <p:xfrm>
          <a:off x="381000" y="1752600"/>
          <a:ext cx="8382000" cy="4983163"/>
        </p:xfrm>
        <a:graphic>
          <a:graphicData uri="http://schemas.openxmlformats.org/presentationml/2006/ole">
            <p:oleObj spid="_x0000_s116744" name="Drawing" r:id="rId3" imgW="9311760" imgH="5532120" progId="Presentations.Drawing.1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2086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stijlen</a:t>
            </a:r>
          </a:p>
        </p:txBody>
      </p:sp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087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070225"/>
        </p:xfrm>
        <a:graphic>
          <a:graphicData uri="http://schemas.openxmlformats.org/presentationml/2006/ole">
            <p:oleObj spid="_x0000_s420872" name="Drawing" r:id="rId4" imgW="9486000" imgH="3443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2189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stijlen</a:t>
            </a:r>
          </a:p>
        </p:txBody>
      </p:sp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189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460625"/>
        </p:xfrm>
        <a:graphic>
          <a:graphicData uri="http://schemas.openxmlformats.org/presentationml/2006/ole">
            <p:oleObj spid="_x0000_s421896" name="Drawing" r:id="rId4" imgW="9486000" imgH="2759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291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2291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stijlen</a:t>
            </a:r>
          </a:p>
        </p:txBody>
      </p:sp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291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155825"/>
        </p:xfrm>
        <a:graphic>
          <a:graphicData uri="http://schemas.openxmlformats.org/presentationml/2006/ole">
            <p:oleObj spid="_x0000_s422920" name="Drawing" r:id="rId4" imgW="9486000" imgH="2417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2394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taken</a:t>
            </a:r>
          </a:p>
        </p:txBody>
      </p:sp>
      <p:graphicFrame>
        <p:nvGraphicFramePr>
          <p:cNvPr id="42394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394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68825"/>
        </p:xfrm>
        <a:graphic>
          <a:graphicData uri="http://schemas.openxmlformats.org/presentationml/2006/ole">
            <p:oleObj spid="_x0000_s423944" name="Drawing" r:id="rId4" imgW="9486000" imgH="51206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496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2496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taken</a:t>
            </a:r>
          </a:p>
        </p:txBody>
      </p:sp>
      <p:graphicFrame>
        <p:nvGraphicFramePr>
          <p:cNvPr id="42496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496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496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454275"/>
        </p:xfrm>
        <a:graphic>
          <a:graphicData uri="http://schemas.openxmlformats.org/presentationml/2006/ole">
            <p:oleObj spid="_x0000_s424968" name="Drawing" r:id="rId4" imgW="9486000" imgH="27511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2598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taken</a:t>
            </a:r>
          </a:p>
        </p:txBody>
      </p:sp>
      <p:graphicFrame>
        <p:nvGraphicFramePr>
          <p:cNvPr id="42599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599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599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460625"/>
        </p:xfrm>
        <a:graphic>
          <a:graphicData uri="http://schemas.openxmlformats.org/presentationml/2006/ole">
            <p:oleObj spid="_x0000_s425992" name="Drawing" r:id="rId4" imgW="9486000" imgH="2759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27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conflicten</a:t>
            </a:r>
          </a:p>
        </p:txBody>
      </p:sp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701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967163"/>
        </p:xfrm>
        <a:graphic>
          <a:graphicData uri="http://schemas.openxmlformats.org/presentationml/2006/ole">
            <p:oleObj spid="_x0000_s427016" name="Drawing" r:id="rId4" imgW="9486000" imgH="4444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2803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conflicten</a:t>
            </a:r>
          </a:p>
        </p:txBody>
      </p:sp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803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536950"/>
        </p:xfrm>
        <a:graphic>
          <a:graphicData uri="http://schemas.openxmlformats.org/presentationml/2006/ole">
            <p:oleObj spid="_x0000_s428040" name="Drawing" r:id="rId4" imgW="9255240" imgH="38721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2906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conflicten</a:t>
            </a:r>
          </a:p>
        </p:txBody>
      </p:sp>
      <p:graphicFrame>
        <p:nvGraphicFramePr>
          <p:cNvPr id="42906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906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03738"/>
        </p:xfrm>
        <a:graphic>
          <a:graphicData uri="http://schemas.openxmlformats.org/presentationml/2006/ole">
            <p:oleObj spid="_x0000_s429064" name="Drawing" r:id="rId4" imgW="9486000" imgH="504900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3008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8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Spanwijdte en omspanningsvermogen</a:t>
            </a:r>
          </a:p>
        </p:txBody>
      </p:sp>
      <p:graphicFrame>
        <p:nvGraphicFramePr>
          <p:cNvPr id="43008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008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008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073400"/>
        </p:xfrm>
        <a:graphic>
          <a:graphicData uri="http://schemas.openxmlformats.org/presentationml/2006/ole">
            <p:oleObj spid="_x0000_s430088" name="Drawing" r:id="rId4" imgW="9478080" imgH="3443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36454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stijlen</a:t>
            </a:r>
          </a:p>
        </p:txBody>
      </p:sp>
      <p:graphicFrame>
        <p:nvGraphicFramePr>
          <p:cNvPr id="36455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36455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364554" name="Object 10"/>
          <p:cNvGraphicFramePr>
            <a:graphicFrameLocks noChangeAspect="1"/>
          </p:cNvGraphicFramePr>
          <p:nvPr/>
        </p:nvGraphicFramePr>
        <p:xfrm>
          <a:off x="381000" y="1752600"/>
          <a:ext cx="8458200" cy="3662363"/>
        </p:xfrm>
        <a:graphic>
          <a:graphicData uri="http://schemas.openxmlformats.org/presentationml/2006/ole">
            <p:oleObj spid="_x0000_s364554" name="Drawing" r:id="rId4" imgW="9501840" imgH="41108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3110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Spanwijdte en omspanningsvermogen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111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070225"/>
        </p:xfrm>
        <a:graphic>
          <a:graphicData uri="http://schemas.openxmlformats.org/presentationml/2006/ole">
            <p:oleObj spid="_x0000_s431112" name="Drawing" r:id="rId4" imgW="9486000" imgH="3443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213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3213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Spanwijdte en omspanningsvermogen</a:t>
            </a:r>
          </a:p>
        </p:txBody>
      </p:sp>
      <p:graphicFrame>
        <p:nvGraphicFramePr>
          <p:cNvPr id="43213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213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213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159000"/>
        </p:xfrm>
        <a:graphic>
          <a:graphicData uri="http://schemas.openxmlformats.org/presentationml/2006/ole">
            <p:oleObj spid="_x0000_s432136" name="Drawing" r:id="rId4" imgW="9470160" imgH="2417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3315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Spanwijdte en omspanningsvermogen</a:t>
            </a:r>
          </a:p>
        </p:txBody>
      </p:sp>
      <p:graphicFrame>
        <p:nvGraphicFramePr>
          <p:cNvPr id="43315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315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365500"/>
        </p:xfrm>
        <a:graphic>
          <a:graphicData uri="http://schemas.openxmlformats.org/presentationml/2006/ole">
            <p:oleObj spid="_x0000_s433160" name="Drawing" r:id="rId4" imgW="9470160" imgH="37688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3418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418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Spanwijdte en omspanningsvermogen</a:t>
            </a:r>
          </a:p>
        </p:txBody>
      </p:sp>
      <p:graphicFrame>
        <p:nvGraphicFramePr>
          <p:cNvPr id="43418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418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418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449513"/>
        </p:xfrm>
        <a:graphic>
          <a:graphicData uri="http://schemas.openxmlformats.org/presentationml/2006/ole">
            <p:oleObj spid="_x0000_s434184" name="Drawing" r:id="rId4" imgW="9501840" imgH="27511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3520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Spanwijdte en omspanningsvermogen</a:t>
            </a:r>
          </a:p>
        </p:txBody>
      </p:sp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520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381000" y="1752600"/>
          <a:ext cx="8534400" cy="3094038"/>
        </p:xfrm>
        <a:graphic>
          <a:graphicData uri="http://schemas.openxmlformats.org/presentationml/2006/ole">
            <p:oleObj spid="_x0000_s435208" name="Drawing" r:id="rId4" imgW="9501840" imgH="3443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622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3622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Managementmethoden</a:t>
            </a:r>
          </a:p>
        </p:txBody>
      </p:sp>
      <p:graphicFrame>
        <p:nvGraphicFramePr>
          <p:cNvPr id="43623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623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960813"/>
        </p:xfrm>
        <a:graphic>
          <a:graphicData uri="http://schemas.openxmlformats.org/presentationml/2006/ole">
            <p:oleObj spid="_x0000_s436232" name="Drawing" r:id="rId4" imgW="9501840" imgH="4444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3725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Managementmethoden</a:t>
            </a:r>
          </a:p>
        </p:txBody>
      </p:sp>
      <p:graphicFrame>
        <p:nvGraphicFramePr>
          <p:cNvPr id="43725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725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725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70375"/>
        </p:xfrm>
        <a:graphic>
          <a:graphicData uri="http://schemas.openxmlformats.org/presentationml/2006/ole">
            <p:oleObj spid="_x0000_s437256" name="Drawing" r:id="rId4" imgW="950184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3827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Management by-methoden</a:t>
            </a:r>
          </a:p>
        </p:txBody>
      </p:sp>
      <p:graphicFrame>
        <p:nvGraphicFramePr>
          <p:cNvPr id="43827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827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828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455863"/>
        </p:xfrm>
        <a:graphic>
          <a:graphicData uri="http://schemas.openxmlformats.org/presentationml/2006/ole">
            <p:oleObj spid="_x0000_s438280" name="Drawing" r:id="rId4" imgW="9501840" imgH="2759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3930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930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Management by-methoden</a:t>
            </a:r>
          </a:p>
        </p:txBody>
      </p:sp>
      <p:graphicFrame>
        <p:nvGraphicFramePr>
          <p:cNvPr id="43930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930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62475"/>
        </p:xfrm>
        <a:graphic>
          <a:graphicData uri="http://schemas.openxmlformats.org/presentationml/2006/ole">
            <p:oleObj spid="_x0000_s439304" name="Drawing" r:id="rId4" imgW="9501840" imgH="51206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Management by-methoden</a:t>
            </a:r>
          </a:p>
        </p:txBody>
      </p:sp>
      <p:graphicFrame>
        <p:nvGraphicFramePr>
          <p:cNvPr id="44032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4032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4032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767013"/>
        </p:xfrm>
        <a:graphic>
          <a:graphicData uri="http://schemas.openxmlformats.org/presentationml/2006/ole">
            <p:oleObj spid="_x0000_s440328" name="Drawing" r:id="rId4" imgW="9501840" imgH="31089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369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1370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stijlen</a:t>
            </a:r>
          </a:p>
        </p:txBody>
      </p:sp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370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063875"/>
        </p:xfrm>
        <a:graphic>
          <a:graphicData uri="http://schemas.openxmlformats.org/presentationml/2006/ole">
            <p:oleObj spid="_x0000_s413704" name="Drawing" r:id="rId4" imgW="9486000" imgH="34351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4134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4134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34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Management by-methoden</a:t>
            </a:r>
          </a:p>
        </p:txBody>
      </p:sp>
      <p:graphicFrame>
        <p:nvGraphicFramePr>
          <p:cNvPr id="44135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4135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4135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57713"/>
        </p:xfrm>
        <a:graphic>
          <a:graphicData uri="http://schemas.openxmlformats.org/presentationml/2006/ole">
            <p:oleObj spid="_x0000_s441352" name="Drawing" r:id="rId4" imgW="9493920" imgH="51127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4237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Management by-methoden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4237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4237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457450"/>
        </p:xfrm>
        <a:graphic>
          <a:graphicData uri="http://schemas.openxmlformats.org/presentationml/2006/ole">
            <p:oleObj spid="_x0000_s442376" name="Drawing" r:id="rId4" imgW="9493920" imgH="2759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4339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Management by-methoden</a:t>
            </a:r>
          </a:p>
        </p:txBody>
      </p:sp>
      <p:graphicFrame>
        <p:nvGraphicFramePr>
          <p:cNvPr id="44339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4339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4340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17988"/>
        </p:xfrm>
        <a:graphic>
          <a:graphicData uri="http://schemas.openxmlformats.org/presentationml/2006/ole">
            <p:oleObj spid="_x0000_s443400" name="Drawing" r:id="rId4" imgW="9493920" imgH="47311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4442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Management by-methoden</a:t>
            </a:r>
          </a:p>
        </p:txBody>
      </p:sp>
      <p:graphicFrame>
        <p:nvGraphicFramePr>
          <p:cNvPr id="44442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4442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767013"/>
        </p:xfrm>
        <a:graphic>
          <a:graphicData uri="http://schemas.openxmlformats.org/presentationml/2006/ole">
            <p:oleObj spid="_x0000_s444424" name="Drawing" r:id="rId4" imgW="9501840" imgH="31089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4544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Managementmethoden</a:t>
            </a:r>
          </a:p>
        </p:txBody>
      </p:sp>
      <p:graphicFrame>
        <p:nvGraphicFramePr>
          <p:cNvPr id="44544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4544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451100"/>
        </p:xfrm>
        <a:graphic>
          <a:graphicData uri="http://schemas.openxmlformats.org/presentationml/2006/ole">
            <p:oleObj spid="_x0000_s445448" name="Drawing" r:id="rId4" imgW="9493920" imgH="27511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4646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4646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Managementmethoden</a:t>
            </a:r>
          </a:p>
        </p:txBody>
      </p:sp>
      <p:graphicFrame>
        <p:nvGraphicFramePr>
          <p:cNvPr id="44647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4647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4647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608513"/>
        </p:xfrm>
        <a:graphic>
          <a:graphicData uri="http://schemas.openxmlformats.org/presentationml/2006/ole">
            <p:oleObj spid="_x0000_s446472" name="Drawing" r:id="rId4" imgW="9493920" imgH="51685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4749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749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Managementmethoden</a:t>
            </a:r>
          </a:p>
        </p:txBody>
      </p:sp>
      <p:graphicFrame>
        <p:nvGraphicFramePr>
          <p:cNvPr id="44749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4749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4749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137025"/>
        </p:xfrm>
        <a:graphic>
          <a:graphicData uri="http://schemas.openxmlformats.org/presentationml/2006/ole">
            <p:oleObj spid="_x0000_s447496" name="Drawing" r:id="rId4" imgW="9501840" imgH="46436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1472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stijlen</a:t>
            </a:r>
          </a:p>
        </p:txBody>
      </p:sp>
      <p:graphicFrame>
        <p:nvGraphicFramePr>
          <p:cNvPr id="41472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472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472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454275"/>
        </p:xfrm>
        <a:graphic>
          <a:graphicData uri="http://schemas.openxmlformats.org/presentationml/2006/ole">
            <p:oleObj spid="_x0000_s414728" name="Drawing" r:id="rId4" imgW="9486000" imgH="27511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1574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stijlen</a:t>
            </a:r>
          </a:p>
        </p:txBody>
      </p:sp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575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75138"/>
        </p:xfrm>
        <a:graphic>
          <a:graphicData uri="http://schemas.openxmlformats.org/presentationml/2006/ole">
            <p:oleObj spid="_x0000_s415752" name="Drawing" r:id="rId4" imgW="949392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677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1677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stijlen</a:t>
            </a:r>
          </a:p>
        </p:txBody>
      </p:sp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677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68825"/>
        </p:xfrm>
        <a:graphic>
          <a:graphicData uri="http://schemas.openxmlformats.org/presentationml/2006/ole">
            <p:oleObj spid="_x0000_s416776" name="Drawing" r:id="rId4" imgW="9486000" imgH="51206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779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stijlen</a:t>
            </a:r>
          </a:p>
        </p:txBody>
      </p:sp>
      <p:graphicFrame>
        <p:nvGraphicFramePr>
          <p:cNvPr id="41779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779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13263"/>
        </p:xfrm>
        <a:graphic>
          <a:graphicData uri="http://schemas.openxmlformats.org/presentationml/2006/ole">
            <p:oleObj spid="_x0000_s417800" name="Drawing" r:id="rId4" imgW="9486000" imgH="5056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1882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stijlen</a:t>
            </a:r>
          </a:p>
        </p:txBody>
      </p:sp>
      <p:graphicFrame>
        <p:nvGraphicFramePr>
          <p:cNvPr id="41882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882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68825"/>
        </p:xfrm>
        <a:graphic>
          <a:graphicData uri="http://schemas.openxmlformats.org/presentationml/2006/ole">
            <p:oleObj spid="_x0000_s418824" name="Drawing" r:id="rId4" imgW="9486000" imgH="51206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Leiderschap</a:t>
            </a:r>
          </a:p>
        </p:txBody>
      </p:sp>
      <p:sp>
        <p:nvSpPr>
          <p:cNvPr id="41984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Theorieën over leiderschap: stijlen</a:t>
            </a:r>
          </a:p>
        </p:txBody>
      </p:sp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984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79900"/>
        </p:xfrm>
        <a:graphic>
          <a:graphicData uri="http://schemas.openxmlformats.org/presentationml/2006/ole">
            <p:oleObj spid="_x0000_s419848" name="Drawing" r:id="rId4" imgW="948600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162</Words>
  <Application>Microsoft Office PowerPoint</Application>
  <PresentationFormat>On-screen Show (4:3)</PresentationFormat>
  <Paragraphs>71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Verdana</vt:lpstr>
      <vt:lpstr>Tahoma</vt:lpstr>
      <vt:lpstr>Default Design</vt:lpstr>
      <vt:lpstr>Presentations X6 Drawing</vt:lpstr>
      <vt:lpstr>Presentations X8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3R_MBO+_Management_&amp;_Organisatie_11</dc:title>
  <dc:subject>Leiderschap</dc:subject>
  <dc:creator>Raymond Reinhardt</dc:creator>
  <cp:keywords>©  Raymond Reinhardt/3R Business Development</cp:keywords>
  <dc:description>Gebaseerd op Kijk op de organisatiepraktijk (op basis  van NEMAS-programma) / A. Bakker, T. Verweij; Middle  management / J. Heijnsdijk, en additionele materialen  van R. Reinhardt.</dc:description>
  <cp:lastModifiedBy>Raymond Reinhardt</cp:lastModifiedBy>
  <cp:revision>45</cp:revision>
  <dcterms:created xsi:type="dcterms:W3CDTF">2016-06-25T19:38:12Z</dcterms:created>
  <dcterms:modified xsi:type="dcterms:W3CDTF">2020-02-09T02:02:50Z</dcterms:modified>
</cp:coreProperties>
</file>