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7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4" r:id="rId35"/>
    <p:sldId id="635" r:id="rId36"/>
    <p:sldId id="636" r:id="rId37"/>
    <p:sldId id="637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i+M/1g56La3NmSuLsGjyTg" hashData="wBtaoRMIvINuriPbtfim2cUAyQ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729" autoAdjust="0"/>
  </p:normalViewPr>
  <p:slideViewPr>
    <p:cSldViewPr showGuides="1">
      <p:cViewPr varScale="1">
        <p:scale>
          <a:sx n="49" d="100"/>
          <a:sy n="49" d="100"/>
        </p:scale>
        <p:origin x="-1195" y="-72"/>
      </p:cViewPr>
      <p:guideLst>
        <p:guide orient="horz" pos="1104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D3FE-E5F3-4264-B89E-FE9C8A3A3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C1E18-A65D-421D-BBAE-DFC9B3E13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91CA-A1CF-4BCC-9752-572D1C09D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AEB14-B008-460C-8448-94D63731C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48806-D41F-4540-8149-9F84BA38A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5F1D7-47C1-47A9-B4DA-82649E612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B55C-1A40-46F9-A172-20809B057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93F1-6727-485C-892E-7E2C489D1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9E25-161B-4F55-BD2F-CBECDB7EA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50A3-589B-4041-9405-F7655EC41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CEF98-CEDD-42B7-9BB7-BD8856220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F2062C-0DFC-469F-9B65-2927CF44DF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7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0" y="1127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8425" y="220663"/>
            <a:ext cx="866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MANAGEMENT EN ORGANISATIE / 13</a:t>
            </a:r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381000" y="1752600"/>
          <a:ext cx="8382000" cy="4983163"/>
        </p:xfrm>
        <a:graphic>
          <a:graphicData uri="http://schemas.openxmlformats.org/presentationml/2006/ole">
            <p:oleObj spid="_x0000_s116744" name="Drawing" r:id="rId3" imgW="9311760" imgH="5532120" progId="Presentations.Drawing.1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57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71925"/>
        </p:xfrm>
        <a:graphic>
          <a:graphicData uri="http://schemas.openxmlformats.org/presentationml/2006/ole">
            <p:oleObj spid="_x0000_s415752" name="Drawing" r:id="rId4" imgW="947808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67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67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73400"/>
        </p:xfrm>
        <a:graphic>
          <a:graphicData uri="http://schemas.openxmlformats.org/presentationml/2006/ole">
            <p:oleObj spid="_x0000_s416776" name="Drawing" r:id="rId4" imgW="947808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77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74988"/>
        </p:xfrm>
        <a:graphic>
          <a:graphicData uri="http://schemas.openxmlformats.org/presentationml/2006/ole">
            <p:oleObj spid="_x0000_s417800" name="Drawing" r:id="rId4" imgW="947016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88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88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74950"/>
        </p:xfrm>
        <a:graphic>
          <a:graphicData uri="http://schemas.openxmlformats.org/presentationml/2006/ole">
            <p:oleObj spid="_x0000_s418824" name="Drawing" r:id="rId4" imgW="9470160" imgH="310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984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98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81488"/>
        </p:xfrm>
        <a:graphic>
          <a:graphicData uri="http://schemas.openxmlformats.org/presentationml/2006/ole">
            <p:oleObj spid="_x0000_s419848" name="Drawing" r:id="rId4" imgW="947808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087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46563"/>
        </p:xfrm>
        <a:graphic>
          <a:graphicData uri="http://schemas.openxmlformats.org/presentationml/2006/ole">
            <p:oleObj spid="_x0000_s420872" name="Drawing" r:id="rId4" imgW="95576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189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37075"/>
        </p:xfrm>
        <a:graphic>
          <a:graphicData uri="http://schemas.openxmlformats.org/presentationml/2006/ole">
            <p:oleObj spid="_x0000_s421896" name="Drawing" r:id="rId4" imgW="9478080" imgH="5081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291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291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59300"/>
        </p:xfrm>
        <a:graphic>
          <a:graphicData uri="http://schemas.openxmlformats.org/presentationml/2006/ole">
            <p:oleObj spid="_x0000_s422920" name="Drawing" r:id="rId4" imgW="9478080" imgH="51048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39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394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394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46563"/>
        </p:xfrm>
        <a:graphic>
          <a:graphicData uri="http://schemas.openxmlformats.org/presentationml/2006/ole">
            <p:oleObj spid="_x0000_s423944" name="Drawing" r:id="rId4" imgW="95576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496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496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496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44938"/>
        </p:xfrm>
        <a:graphic>
          <a:graphicData uri="http://schemas.openxmlformats.org/presentationml/2006/ole">
            <p:oleObj spid="_x0000_s424968" name="Drawing" r:id="rId4" imgW="954144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8141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48153" name="Drawing" r:id="rId4" imgW="950184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598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Kwaliteitsmanagement</a:t>
            </a:r>
          </a:p>
        </p:txBody>
      </p:sp>
      <p:graphicFrame>
        <p:nvGraphicFramePr>
          <p:cNvPr id="42599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599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599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651250"/>
        </p:xfrm>
        <a:graphic>
          <a:graphicData uri="http://schemas.openxmlformats.org/presentationml/2006/ole">
            <p:oleObj spid="_x0000_s425992" name="Drawing" r:id="rId4" imgW="9533520" imgH="41108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701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701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51363"/>
        </p:xfrm>
        <a:graphic>
          <a:graphicData uri="http://schemas.openxmlformats.org/presentationml/2006/ole">
            <p:oleObj spid="_x0000_s427016" name="Drawing" r:id="rId4" imgW="9478080" imgH="50968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803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381000" y="1752600"/>
          <a:ext cx="8458200" cy="4216400"/>
        </p:xfrm>
        <a:graphic>
          <a:graphicData uri="http://schemas.openxmlformats.org/presentationml/2006/ole">
            <p:oleObj spid="_x0000_s428041" name="Drawing" r:id="rId4" imgW="9501840" imgH="47311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2906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2906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2906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14850"/>
        </p:xfrm>
        <a:graphic>
          <a:graphicData uri="http://schemas.openxmlformats.org/presentationml/2006/ole">
            <p:oleObj spid="_x0000_s429064" name="Drawing" r:id="rId4" imgW="9478080" imgH="5056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008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3008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008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008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81488"/>
        </p:xfrm>
        <a:graphic>
          <a:graphicData uri="http://schemas.openxmlformats.org/presentationml/2006/ole">
            <p:oleObj spid="_x0000_s430088" name="Drawing" r:id="rId4" imgW="947808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110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111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70263"/>
        </p:xfrm>
        <a:graphic>
          <a:graphicData uri="http://schemas.openxmlformats.org/presentationml/2006/ole">
            <p:oleObj spid="_x0000_s431112" name="Drawing" r:id="rId4" imgW="9478080" imgH="3776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213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Instrumenten voor kwaliteitsbeheersing</a:t>
            </a:r>
          </a:p>
        </p:txBody>
      </p:sp>
      <p:graphicFrame>
        <p:nvGraphicFramePr>
          <p:cNvPr id="43213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213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2136" name="Object 8"/>
          <p:cNvGraphicFramePr>
            <a:graphicFrameLocks noChangeAspect="1"/>
          </p:cNvGraphicFramePr>
          <p:nvPr/>
        </p:nvGraphicFramePr>
        <p:xfrm>
          <a:off x="609600" y="1752600"/>
          <a:ext cx="8229600" cy="4700588"/>
        </p:xfrm>
        <a:graphic>
          <a:graphicData uri="http://schemas.openxmlformats.org/presentationml/2006/ole">
            <p:oleObj spid="_x0000_s432136" name="Drawing" r:id="rId4" imgW="8937360" imgH="51048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Maatschappelijke verantwoordelijkheid</a:t>
            </a:r>
          </a:p>
        </p:txBody>
      </p:sp>
      <p:graphicFrame>
        <p:nvGraphicFramePr>
          <p:cNvPr id="43315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315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70375"/>
        </p:xfrm>
        <a:graphic>
          <a:graphicData uri="http://schemas.openxmlformats.org/presentationml/2006/ole">
            <p:oleObj spid="_x0000_s433160" name="Drawing" r:id="rId4" imgW="9470160" imgH="4778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418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3418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418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418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92600"/>
        </p:xfrm>
        <a:graphic>
          <a:graphicData uri="http://schemas.openxmlformats.org/presentationml/2006/ole">
            <p:oleObj spid="_x0000_s434184" name="Drawing" r:id="rId4" imgW="9470160" imgH="4802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520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520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71850"/>
        </p:xfrm>
        <a:graphic>
          <a:graphicData uri="http://schemas.openxmlformats.org/presentationml/2006/ole">
            <p:oleObj spid="_x0000_s435208" name="Drawing" r:id="rId4" imgW="9470160" imgH="3776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0858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0858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32313"/>
        </p:xfrm>
        <a:graphic>
          <a:graphicData uri="http://schemas.openxmlformats.org/presentationml/2006/ole">
            <p:oleObj spid="_x0000_s408584" name="Drawing" r:id="rId4" imgW="9501840" imgH="5088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72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3725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725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725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973513"/>
        </p:xfrm>
        <a:graphic>
          <a:graphicData uri="http://schemas.openxmlformats.org/presentationml/2006/ole">
            <p:oleObj spid="_x0000_s437256" name="Drawing" r:id="rId4" imgW="9470160" imgH="4444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827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3827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827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828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51363"/>
        </p:xfrm>
        <a:graphic>
          <a:graphicData uri="http://schemas.openxmlformats.org/presentationml/2006/ole">
            <p:oleObj spid="_x0000_s438280" name="Drawing" r:id="rId4" imgW="9478080" imgH="50968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393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393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393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79938"/>
        </p:xfrm>
        <a:graphic>
          <a:graphicData uri="http://schemas.openxmlformats.org/presentationml/2006/ole">
            <p:oleObj spid="_x0000_s439304" name="Drawing" r:id="rId4" imgW="9478080" imgH="51285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03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5650"/>
        </p:xfrm>
        <a:graphic>
          <a:graphicData uri="http://schemas.openxmlformats.org/presentationml/2006/ole">
            <p:oleObj spid="_x0000_s440328" name="Drawing" r:id="rId4" imgW="9478080" imgH="51127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13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71850"/>
        </p:xfrm>
        <a:graphic>
          <a:graphicData uri="http://schemas.openxmlformats.org/presentationml/2006/ole">
            <p:oleObj spid="_x0000_s441352" name="Drawing" r:id="rId4" imgW="9470160" imgH="3776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4237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23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237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14800"/>
        </p:xfrm>
        <a:graphic>
          <a:graphicData uri="http://schemas.openxmlformats.org/presentationml/2006/ole">
            <p:oleObj spid="_x0000_s442376" name="Drawing" r:id="rId4" imgW="9470160" imgH="46036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4339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433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33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052763"/>
        </p:xfrm>
        <a:graphic>
          <a:graphicData uri="http://schemas.openxmlformats.org/presentationml/2006/ole">
            <p:oleObj spid="_x0000_s443400" name="Drawing" r:id="rId4" imgW="9541440" imgH="3443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4442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Kwaliteitsnormen en keurmerken</a:t>
            </a:r>
          </a:p>
        </p:txBody>
      </p:sp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444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92600"/>
        </p:xfrm>
        <a:graphic>
          <a:graphicData uri="http://schemas.openxmlformats.org/presentationml/2006/ole">
            <p:oleObj spid="_x0000_s444424" name="Drawing" r:id="rId4" imgW="9470160" imgH="4802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0960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0960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0960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25963"/>
        </p:xfrm>
        <a:graphic>
          <a:graphicData uri="http://schemas.openxmlformats.org/presentationml/2006/ole">
            <p:oleObj spid="_x0000_s409608" name="Drawing" r:id="rId4" imgW="9501840" imgH="5081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063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063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0632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54538"/>
        </p:xfrm>
        <a:graphic>
          <a:graphicData uri="http://schemas.openxmlformats.org/presentationml/2006/ole">
            <p:oleObj spid="_x0000_s410632" name="Drawing" r:id="rId4" imgW="9501840" imgH="51127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165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5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165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68825"/>
        </p:xfrm>
        <a:graphic>
          <a:graphicData uri="http://schemas.openxmlformats.org/presentationml/2006/ole">
            <p:oleObj spid="_x0000_s411656" name="Drawing" r:id="rId4" imgW="9486000" imgH="5120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7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267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267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2680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81488"/>
        </p:xfrm>
        <a:graphic>
          <a:graphicData uri="http://schemas.openxmlformats.org/presentationml/2006/ole">
            <p:oleObj spid="_x0000_s412680" name="Drawing" r:id="rId4" imgW="9478080" imgH="4794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37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405188"/>
        </p:xfrm>
        <a:graphic>
          <a:graphicData uri="http://schemas.openxmlformats.org/presentationml/2006/ole">
            <p:oleObj spid="_x0000_s413704" name="Drawing" r:id="rId4" imgW="9478080" imgH="38167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Kwaliteitsbeleid &amp; -analyse</a:t>
            </a:r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Kwaliteit</a:t>
            </a:r>
          </a:p>
        </p:txBody>
      </p:sp>
      <p:graphicFrame>
        <p:nvGraphicFramePr>
          <p:cNvPr id="4147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147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14728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370263"/>
        </p:xfrm>
        <a:graphic>
          <a:graphicData uri="http://schemas.openxmlformats.org/presentationml/2006/ole">
            <p:oleObj spid="_x0000_s414728" name="Drawing" r:id="rId4" imgW="9478080" imgH="37767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218</Words>
  <Application>Microsoft Office PowerPoint</Application>
  <PresentationFormat>On-screen Show (4:3)</PresentationFormat>
  <Paragraphs>73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Verdana</vt:lpstr>
      <vt:lpstr>Tahoma</vt:lpstr>
      <vt:lpstr>Default Design</vt:lpstr>
      <vt:lpstr>Presentations X6 Drawing</vt:lpstr>
      <vt:lpstr>Presentations X8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3R_MBO+_Management_&amp;_Organisatie_13</dc:title>
  <dc:subject>Kwaliteitsbeleid en -analyse</dc:subject>
  <dc:creator>Raymond Reinhardt</dc:creator>
  <cp:keywords>©  Raymond Reinhardt/3R Business Development</cp:keywords>
  <dc:description>Gebaseerd op Kijk op de organisatiepraktijk (op basis  van NEMAS-programma) / A. Bakker, T. Verweij; Middle  management / J. Heijnsdijk, en additionele materialen  van R. Reinhardt.</dc:description>
  <cp:lastModifiedBy>Raymond Reinhardt</cp:lastModifiedBy>
  <cp:revision>44</cp:revision>
  <dcterms:created xsi:type="dcterms:W3CDTF">2016-06-25T19:38:12Z</dcterms:created>
  <dcterms:modified xsi:type="dcterms:W3CDTF">2020-02-09T02:05:06Z</dcterms:modified>
</cp:coreProperties>
</file>