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57" r:id="rId3"/>
    <p:sldId id="638" r:id="rId4"/>
    <p:sldId id="663" r:id="rId5"/>
    <p:sldId id="664" r:id="rId6"/>
    <p:sldId id="665" r:id="rId7"/>
    <p:sldId id="666" r:id="rId8"/>
    <p:sldId id="667" r:id="rId9"/>
    <p:sldId id="668" r:id="rId10"/>
    <p:sldId id="669" r:id="rId11"/>
    <p:sldId id="670" r:id="rId12"/>
    <p:sldId id="671" r:id="rId13"/>
    <p:sldId id="672" r:id="rId14"/>
    <p:sldId id="673" r:id="rId15"/>
    <p:sldId id="674" r:id="rId16"/>
    <p:sldId id="675" r:id="rId17"/>
    <p:sldId id="676" r:id="rId18"/>
    <p:sldId id="677" r:id="rId19"/>
    <p:sldId id="678" r:id="rId20"/>
    <p:sldId id="679" r:id="rId21"/>
    <p:sldId id="680" r:id="rId22"/>
    <p:sldId id="681" r:id="rId23"/>
    <p:sldId id="682" r:id="rId24"/>
    <p:sldId id="683" r:id="rId25"/>
    <p:sldId id="684" r:id="rId26"/>
    <p:sldId id="685" r:id="rId27"/>
    <p:sldId id="686" r:id="rId28"/>
    <p:sldId id="687" r:id="rId29"/>
    <p:sldId id="688" r:id="rId30"/>
    <p:sldId id="689" r:id="rId31"/>
    <p:sldId id="690" r:id="rId32"/>
    <p:sldId id="691" r:id="rId33"/>
    <p:sldId id="692" r:id="rId34"/>
    <p:sldId id="693" r:id="rId35"/>
    <p:sldId id="694" r:id="rId36"/>
    <p:sldId id="695" r:id="rId37"/>
    <p:sldId id="696" r:id="rId38"/>
    <p:sldId id="697" r:id="rId39"/>
    <p:sldId id="698" r:id="rId40"/>
    <p:sldId id="699" r:id="rId41"/>
    <p:sldId id="700" r:id="rId42"/>
    <p:sldId id="701" r:id="rId43"/>
    <p:sldId id="702" r:id="rId44"/>
    <p:sldId id="703" r:id="rId45"/>
    <p:sldId id="704" r:id="rId46"/>
    <p:sldId id="705" r:id="rId47"/>
    <p:sldId id="706" r:id="rId48"/>
    <p:sldId id="707" r:id="rId49"/>
    <p:sldId id="708" r:id="rId50"/>
    <p:sldId id="709" r:id="rId51"/>
    <p:sldId id="710" r:id="rId52"/>
    <p:sldId id="711" r:id="rId53"/>
    <p:sldId id="712" r:id="rId54"/>
    <p:sldId id="713" r:id="rId55"/>
    <p:sldId id="714" r:id="rId56"/>
    <p:sldId id="715" r:id="rId57"/>
    <p:sldId id="716" r:id="rId58"/>
    <p:sldId id="717" r:id="rId59"/>
    <p:sldId id="718" r:id="rId60"/>
    <p:sldId id="719" r:id="rId61"/>
    <p:sldId id="720" r:id="rId62"/>
    <p:sldId id="721" r:id="rId63"/>
    <p:sldId id="722" r:id="rId64"/>
    <p:sldId id="723" r:id="rId65"/>
    <p:sldId id="724" r:id="rId66"/>
    <p:sldId id="725" r:id="rId67"/>
    <p:sldId id="726" r:id="rId68"/>
    <p:sldId id="727" r:id="rId6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pbX7ICx3eV8PybScJHeI9w" hashData="k2fQjKFoRrSozK2yiyJBhYj/qso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7" autoAdjust="0"/>
    <p:restoredTop sz="94729" autoAdjust="0"/>
  </p:normalViewPr>
  <p:slideViewPr>
    <p:cSldViewPr showGuides="1">
      <p:cViewPr varScale="1">
        <p:scale>
          <a:sx n="49" d="100"/>
          <a:sy n="49" d="100"/>
        </p:scale>
        <p:origin x="-1195" y="-72"/>
      </p:cViewPr>
      <p:guideLst>
        <p:guide orient="horz" pos="1104"/>
        <p:guide pos="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3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3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3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3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3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3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3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3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3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3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3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3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3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3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3.w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3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3.w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3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3.w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3.w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3.w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3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3.w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3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3.w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3.w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3.w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3.w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3.wmf"/></Relationships>
</file>

<file path=ppt/drawings/_rels/vmlDrawing5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3.w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3.w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3.wmf"/></Relationships>
</file>

<file path=ppt/drawings/_rels/vmlDrawing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3.wmf"/></Relationships>
</file>

<file path=ppt/drawings/_rels/vmlDrawing6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3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3.wmf"/></Relationships>
</file>

<file path=ppt/drawings/_rels/vmlDrawing6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3.wmf"/></Relationships>
</file>

<file path=ppt/drawings/_rels/vmlDrawing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3.wmf"/></Relationships>
</file>

<file path=ppt/drawings/_rels/vmlDrawing6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3.wmf"/></Relationships>
</file>

<file path=ppt/drawings/_rels/vmlDrawing6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3.wmf"/></Relationships>
</file>

<file path=ppt/drawings/_rels/vmlDrawing6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3.wmf"/></Relationships>
</file>

<file path=ppt/drawings/_rels/vmlDrawing6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31E57-1465-46DA-8FCE-38D811B444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F5283-FA62-4A8B-B7D3-45AE9AA0FE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66BB9-DC95-42E7-A8FD-A8FF364E60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DCB70-FB18-4AD1-86DE-790B79C1FF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37E15-BCC3-421F-9FF6-7E960EF491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F4B5B-9CE1-45BD-8EAC-418E267CD6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F7EA3-7ABD-4701-85C4-202A21EBB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478BB-A1F4-408B-BF69-E6B2F677EF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1BD9C-6EDD-49AC-BCC1-24F6FB63FE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110F9-3969-457E-848D-FAE37D7A7B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9B995-3CDC-48E9-89E1-59120EBC93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EFF60A-F20D-48D7-A78A-53B3F64BA4E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3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3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3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4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4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4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4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4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5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5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5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5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5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6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6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6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oleObject" Target="../embeddings/oleObject6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oleObject" Target="../embeddings/oleObject6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7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7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7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7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7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oleObject" Target="../embeddings/oleObject8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oleObject" Target="../embeddings/oleObject8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oleObject" Target="../embeddings/oleObject8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oleObject" Target="../embeddings/oleObject8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oleObject" Target="../embeddings/oleObject8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oleObject" Target="../embeddings/oleObject9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oleObject" Target="../embeddings/oleObject9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oleObject" Target="../embeddings/oleObject9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oleObject" Target="../embeddings/oleObject9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oleObject" Target="../embeddings/oleObject9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oleObject" Target="../embeddings/oleObject10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oleObject" Target="../embeddings/oleObject103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oleObject" Target="../embeddings/oleObject10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oleObject" Target="../embeddings/oleObject10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oleObject" Target="../embeddings/oleObject109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oleObject" Target="../embeddings/oleObject11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oleObject" Target="../embeddings/oleObject11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oleObject" Target="../embeddings/oleObject115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oleObject" Target="../embeddings/oleObject11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oleObject" Target="../embeddings/oleObject11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oleObject" Target="../embeddings/oleObject12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oleObject" Target="../embeddings/oleObject12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oleObject" Target="../embeddings/oleObject125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oleObject" Target="../embeddings/oleObject127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oleObject" Target="../embeddings/oleObject12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oleObject" Target="../embeddings/oleObject131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oleObject" Target="../embeddings/oleObject133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oleObject" Target="../embeddings/oleObject13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0" y="1127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/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98425" y="220663"/>
            <a:ext cx="8664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erdana" pitchFamily="34" charset="0"/>
              </a:rPr>
              <a:t>MANAGEMENT EN ORGANISATIE / 14B</a:t>
            </a:r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16744" name="Object 8"/>
          <p:cNvGraphicFramePr>
            <a:graphicFrameLocks noChangeAspect="1"/>
          </p:cNvGraphicFramePr>
          <p:nvPr/>
        </p:nvGraphicFramePr>
        <p:xfrm>
          <a:off x="381000" y="1752600"/>
          <a:ext cx="8382000" cy="4983163"/>
        </p:xfrm>
        <a:graphic>
          <a:graphicData uri="http://schemas.openxmlformats.org/presentationml/2006/ole">
            <p:oleObj spid="_x0000_s116744" name="Drawing" r:id="rId3" imgW="9311760" imgH="5532120" progId="Presentations.Drawing.1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821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7821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821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8216" name="Object 8"/>
          <p:cNvGraphicFramePr>
            <a:graphicFrameLocks noChangeAspect="1"/>
          </p:cNvGraphicFramePr>
          <p:nvPr/>
        </p:nvGraphicFramePr>
        <p:xfrm>
          <a:off x="1143000" y="1301750"/>
          <a:ext cx="7086600" cy="4964113"/>
        </p:xfrm>
        <a:graphic>
          <a:graphicData uri="http://schemas.openxmlformats.org/presentationml/2006/ole">
            <p:oleObj spid="_x0000_s478216" name="Drawing" r:id="rId4" imgW="6877800" imgH="48186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923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7923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923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924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914650"/>
        </p:xfrm>
        <a:graphic>
          <a:graphicData uri="http://schemas.openxmlformats.org/presentationml/2006/ole">
            <p:oleObj spid="_x0000_s479240" name="Drawing" r:id="rId4" imgW="9581400" imgH="32997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025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026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026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026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026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026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357438"/>
        </p:xfrm>
        <a:graphic>
          <a:graphicData uri="http://schemas.openxmlformats.org/presentationml/2006/ole">
            <p:oleObj spid="_x0000_s480264" name="Drawing" r:id="rId4" imgW="9589320" imgH="26715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128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28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128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128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128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587750"/>
        </p:xfrm>
        <a:graphic>
          <a:graphicData uri="http://schemas.openxmlformats.org/presentationml/2006/ole">
            <p:oleObj spid="_x0000_s481288" name="Drawing" r:id="rId4" imgW="9573480" imgH="4062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230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230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230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231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231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231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05088"/>
        </p:xfrm>
        <a:graphic>
          <a:graphicData uri="http://schemas.openxmlformats.org/presentationml/2006/ole">
            <p:oleObj spid="_x0000_s482312" name="Drawing" r:id="rId4" imgW="9597240" imgH="29577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33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333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333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333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333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333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928938"/>
        </p:xfrm>
        <a:graphic>
          <a:graphicData uri="http://schemas.openxmlformats.org/presentationml/2006/ole">
            <p:oleObj spid="_x0000_s483336" name="Drawing" r:id="rId4" imgW="9549360" imgH="33076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435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435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435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435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435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436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292350"/>
        </p:xfrm>
        <a:graphic>
          <a:graphicData uri="http://schemas.openxmlformats.org/presentationml/2006/ole">
            <p:oleObj spid="_x0000_s484360" name="Drawing" r:id="rId4" imgW="9589320" imgH="25999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538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538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538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538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538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240088"/>
        </p:xfrm>
        <a:graphic>
          <a:graphicData uri="http://schemas.openxmlformats.org/presentationml/2006/ole">
            <p:oleObj spid="_x0000_s485384" name="Drawing" r:id="rId4" imgW="9589320" imgH="36734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640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640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640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640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640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640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802063"/>
        </p:xfrm>
        <a:graphic>
          <a:graphicData uri="http://schemas.openxmlformats.org/presentationml/2006/ole">
            <p:oleObj spid="_x0000_s486408" name="Drawing" r:id="rId4" imgW="9581400" imgH="43016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742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742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743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743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743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289300"/>
        </p:xfrm>
        <a:graphic>
          <a:graphicData uri="http://schemas.openxmlformats.org/presentationml/2006/ole">
            <p:oleObj spid="_x0000_s487432" name="Drawing" r:id="rId4" imgW="9613080" imgH="37371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Verdana" pitchFamily="34" charset="0"/>
              </a:rPr>
              <a:t>Marketingbeleid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8141" name="Object 13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141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155" name="Object 27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8155" name="Drawing" r:id="rId4" imgW="9994680" imgH="69015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845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8845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845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8845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845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845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098925"/>
        </p:xfrm>
        <a:graphic>
          <a:graphicData uri="http://schemas.openxmlformats.org/presentationml/2006/ole">
            <p:oleObj spid="_x0000_s488456" name="Drawing" r:id="rId4" imgW="9605160" imgH="46515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8947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8947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8947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89480" name="Object 8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89480" name="Drawing" r:id="rId4" imgW="10018800" imgH="68061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049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050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050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050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050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050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471863"/>
        </p:xfrm>
        <a:graphic>
          <a:graphicData uri="http://schemas.openxmlformats.org/presentationml/2006/ole">
            <p:oleObj spid="_x0000_s490504" name="Drawing" r:id="rId4" imgW="9589320" imgH="39358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152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152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152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152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152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152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554413"/>
        </p:xfrm>
        <a:graphic>
          <a:graphicData uri="http://schemas.openxmlformats.org/presentationml/2006/ole">
            <p:oleObj spid="_x0000_s491528" name="Drawing" r:id="rId4" imgW="9533520" imgH="40075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254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254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254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255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255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255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562350"/>
        </p:xfrm>
        <a:graphic>
          <a:graphicData uri="http://schemas.openxmlformats.org/presentationml/2006/ole">
            <p:oleObj spid="_x0000_s492552" name="Drawing" r:id="rId4" imgW="9589320" imgH="40392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357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357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357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357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357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3577" name="Object 9"/>
          <p:cNvGraphicFramePr>
            <a:graphicFrameLocks noChangeAspect="1"/>
          </p:cNvGraphicFramePr>
          <p:nvPr/>
        </p:nvGraphicFramePr>
        <p:xfrm>
          <a:off x="381000" y="1752600"/>
          <a:ext cx="8458200" cy="3536950"/>
        </p:xfrm>
        <a:graphic>
          <a:graphicData uri="http://schemas.openxmlformats.org/presentationml/2006/ole">
            <p:oleObj spid="_x0000_s493577" name="Drawing" r:id="rId4" imgW="9597240" imgH="40154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459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459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459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459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459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460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246438"/>
        </p:xfrm>
        <a:graphic>
          <a:graphicData uri="http://schemas.openxmlformats.org/presentationml/2006/ole">
            <p:oleObj spid="_x0000_s494600" name="Drawing" r:id="rId4" imgW="9589320" imgH="36813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561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562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562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562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562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562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886200"/>
        </p:xfrm>
        <a:graphic>
          <a:graphicData uri="http://schemas.openxmlformats.org/presentationml/2006/ole">
            <p:oleObj spid="_x0000_s495624" name="Drawing" r:id="rId4" imgW="9581400" imgH="43970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664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664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664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664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664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664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1898650"/>
        </p:xfrm>
        <a:graphic>
          <a:graphicData uri="http://schemas.openxmlformats.org/presentationml/2006/ole">
            <p:oleObj spid="_x0000_s496648" name="Drawing" r:id="rId4" imgW="9597240" imgH="2154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766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766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766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767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767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767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198688"/>
        </p:xfrm>
        <a:graphic>
          <a:graphicData uri="http://schemas.openxmlformats.org/presentationml/2006/ole">
            <p:oleObj spid="_x0000_s497672" name="Drawing" r:id="rId4" imgW="9605160" imgH="24966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4544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544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4544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4544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45449" name="Object 9"/>
          <p:cNvGraphicFramePr>
            <a:graphicFrameLocks noChangeAspect="1"/>
          </p:cNvGraphicFramePr>
          <p:nvPr/>
        </p:nvGraphicFramePr>
        <p:xfrm>
          <a:off x="381000" y="1752600"/>
          <a:ext cx="8458200" cy="3630613"/>
        </p:xfrm>
        <a:graphic>
          <a:graphicData uri="http://schemas.openxmlformats.org/presentationml/2006/ole">
            <p:oleObj spid="_x0000_s445449" name="Drawing" r:id="rId4" imgW="9549360" imgH="40950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869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869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869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869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869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869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803525"/>
        </p:xfrm>
        <a:graphic>
          <a:graphicData uri="http://schemas.openxmlformats.org/presentationml/2006/ole">
            <p:oleObj spid="_x0000_s498696" name="Drawing" r:id="rId4" imgW="9597240" imgH="31806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9971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49971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9971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9972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138613"/>
        </p:xfrm>
        <a:graphic>
          <a:graphicData uri="http://schemas.openxmlformats.org/presentationml/2006/ole">
            <p:oleObj spid="_x0000_s499720" name="Drawing" r:id="rId4" imgW="9597240" imgH="46911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073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074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074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50074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074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074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114675"/>
        </p:xfrm>
        <a:graphic>
          <a:graphicData uri="http://schemas.openxmlformats.org/presentationml/2006/ole">
            <p:oleObj spid="_x0000_s500744" name="Drawing" r:id="rId4" imgW="9589320" imgH="35305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176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176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76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50176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176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176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565525"/>
        </p:xfrm>
        <a:graphic>
          <a:graphicData uri="http://schemas.openxmlformats.org/presentationml/2006/ole">
            <p:oleObj spid="_x0000_s501768" name="Drawing" r:id="rId4" imgW="9597240" imgH="40471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278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278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50279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279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279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252788"/>
        </p:xfrm>
        <a:graphic>
          <a:graphicData uri="http://schemas.openxmlformats.org/presentationml/2006/ole">
            <p:oleObj spid="_x0000_s502792" name="Drawing" r:id="rId4" imgW="9573480" imgH="36813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38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381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381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50381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381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381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08263"/>
        </p:xfrm>
        <a:graphic>
          <a:graphicData uri="http://schemas.openxmlformats.org/presentationml/2006/ole">
            <p:oleObj spid="_x0000_s503816" name="Drawing" r:id="rId4" imgW="9589320" imgH="29577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483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Prijsbeleid / instrumenten</a:t>
            </a:r>
          </a:p>
        </p:txBody>
      </p:sp>
      <p:graphicFrame>
        <p:nvGraphicFramePr>
          <p:cNvPr id="50483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483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484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917825"/>
        </p:xfrm>
        <a:graphic>
          <a:graphicData uri="http://schemas.openxmlformats.org/presentationml/2006/ole">
            <p:oleObj spid="_x0000_s504840" name="Drawing" r:id="rId4" imgW="9589320" imgH="33076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0" y="228600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latin typeface="Tahoma" pitchFamily="34" charset="0"/>
            </a:endParaRPr>
          </a:p>
        </p:txBody>
      </p:sp>
      <p:sp>
        <p:nvSpPr>
          <p:cNvPr id="50586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0586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586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5864" name="Object 8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05864" name="Drawing" r:id="rId4" imgW="10034640" imgH="69494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688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688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0688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688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688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889375"/>
        </p:xfrm>
        <a:graphic>
          <a:graphicData uri="http://schemas.openxmlformats.org/presentationml/2006/ole">
            <p:oleObj spid="_x0000_s506888" name="Drawing" r:id="rId4" imgW="9589320" imgH="4404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790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790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0791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791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791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051300"/>
        </p:xfrm>
        <a:graphic>
          <a:graphicData uri="http://schemas.openxmlformats.org/presentationml/2006/ole">
            <p:oleObj spid="_x0000_s507912" name="Drawing" r:id="rId4" imgW="9573480" imgH="45799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206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206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06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7207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207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207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87638"/>
        </p:xfrm>
        <a:graphic>
          <a:graphicData uri="http://schemas.openxmlformats.org/presentationml/2006/ole">
            <p:oleObj spid="_x0000_s472072" name="Drawing" r:id="rId4" imgW="9533520" imgH="30294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89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893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0893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893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893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638550"/>
        </p:xfrm>
        <a:graphic>
          <a:graphicData uri="http://schemas.openxmlformats.org/presentationml/2006/ole">
            <p:oleObj spid="_x0000_s508936" name="Drawing" r:id="rId4" imgW="9589320" imgH="41266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0995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0995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0995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0995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0996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579813"/>
        </p:xfrm>
        <a:graphic>
          <a:graphicData uri="http://schemas.openxmlformats.org/presentationml/2006/ole">
            <p:oleObj spid="_x0000_s509960" name="Drawing" r:id="rId4" imgW="9581400" imgH="40550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097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098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098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098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098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098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587750"/>
        </p:xfrm>
        <a:graphic>
          <a:graphicData uri="http://schemas.openxmlformats.org/presentationml/2006/ole">
            <p:oleObj spid="_x0000_s510984" name="Drawing" r:id="rId4" imgW="9557640" imgH="40550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200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200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00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200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200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200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579813"/>
        </p:xfrm>
        <a:graphic>
          <a:graphicData uri="http://schemas.openxmlformats.org/presentationml/2006/ole">
            <p:oleObj spid="_x0000_s512008" name="Drawing" r:id="rId4" imgW="9581400" imgH="40550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302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302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303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303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303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320925"/>
        </p:xfrm>
        <a:graphic>
          <a:graphicData uri="http://schemas.openxmlformats.org/presentationml/2006/ole">
            <p:oleObj spid="_x0000_s513032" name="Drawing" r:id="rId4" imgW="9557640" imgH="262404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405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405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405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405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4056" name="Object 8"/>
          <p:cNvGraphicFramePr>
            <a:graphicFrameLocks noChangeAspect="1"/>
          </p:cNvGraphicFramePr>
          <p:nvPr/>
        </p:nvGraphicFramePr>
        <p:xfrm>
          <a:off x="381000" y="1752600"/>
          <a:ext cx="8382000" cy="4092575"/>
        </p:xfrm>
        <a:graphic>
          <a:graphicData uri="http://schemas.openxmlformats.org/presentationml/2006/ole">
            <p:oleObj spid="_x0000_s514056" name="Drawing" r:id="rId4" imgW="9581400" imgH="46753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507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507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507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507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508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138613"/>
        </p:xfrm>
        <a:graphic>
          <a:graphicData uri="http://schemas.openxmlformats.org/presentationml/2006/ole">
            <p:oleObj spid="_x0000_s515080" name="Drawing" r:id="rId4" imgW="9565560" imgH="46753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609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610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610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610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610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610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911600"/>
        </p:xfrm>
        <a:graphic>
          <a:graphicData uri="http://schemas.openxmlformats.org/presentationml/2006/ole">
            <p:oleObj spid="_x0000_s516104" name="Drawing" r:id="rId4" imgW="9565560" imgH="44208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712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712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2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712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712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712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25725"/>
        </p:xfrm>
        <a:graphic>
          <a:graphicData uri="http://schemas.openxmlformats.org/presentationml/2006/ole">
            <p:oleObj spid="_x0000_s517128" name="Drawing" r:id="rId4" imgW="9581400" imgH="2973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814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814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4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815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815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815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1997075"/>
        </p:xfrm>
        <a:graphic>
          <a:graphicData uri="http://schemas.openxmlformats.org/presentationml/2006/ole">
            <p:oleObj spid="_x0000_s518152" name="Drawing" r:id="rId4" imgW="9533520" imgH="22503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309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309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7309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309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309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997200"/>
        </p:xfrm>
        <a:graphic>
          <a:graphicData uri="http://schemas.openxmlformats.org/presentationml/2006/ole">
            <p:oleObj spid="_x0000_s473096" name="Drawing" r:id="rId4" imgW="9581400" imgH="33951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1917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1917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917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1917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1917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1917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38425"/>
        </p:xfrm>
        <a:graphic>
          <a:graphicData uri="http://schemas.openxmlformats.org/presentationml/2006/ole">
            <p:oleObj spid="_x0000_s519176" name="Drawing" r:id="rId4" imgW="9533520" imgH="2973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019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019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019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2019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019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020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41600"/>
        </p:xfrm>
        <a:graphic>
          <a:graphicData uri="http://schemas.openxmlformats.org/presentationml/2006/ole">
            <p:oleObj spid="_x0000_s520200" name="Drawing" r:id="rId4" imgW="9549360" imgH="29818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122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Distributiebeleid / instrumenten</a:t>
            </a:r>
          </a:p>
        </p:txBody>
      </p:sp>
      <p:graphicFrame>
        <p:nvGraphicFramePr>
          <p:cNvPr id="52122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122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122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270375"/>
        </p:xfrm>
        <a:graphic>
          <a:graphicData uri="http://schemas.openxmlformats.org/presentationml/2006/ole">
            <p:oleObj spid="_x0000_s521224" name="Drawing" r:id="rId4" imgW="9565560" imgH="48265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224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52224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224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2248" name="Object 8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22248" name="Drawing" r:id="rId4" imgW="10034640" imgH="68857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326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326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326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327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327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806700"/>
        </p:xfrm>
        <a:graphic>
          <a:graphicData uri="http://schemas.openxmlformats.org/presentationml/2006/ole">
            <p:oleObj spid="_x0000_s523272" name="Drawing" r:id="rId4" imgW="9565560" imgH="31726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429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429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429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2429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429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429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263900"/>
        </p:xfrm>
        <a:graphic>
          <a:graphicData uri="http://schemas.openxmlformats.org/presentationml/2006/ole">
            <p:oleObj spid="_x0000_s524296" name="Drawing" r:id="rId4" imgW="9557640" imgH="36892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531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531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2531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531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532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405313"/>
        </p:xfrm>
        <a:graphic>
          <a:graphicData uri="http://schemas.openxmlformats.org/presentationml/2006/ole">
            <p:oleObj spid="_x0000_s525320" name="Drawing" r:id="rId4" imgW="9565560" imgH="49773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633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634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2634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634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6345" name="Object 9"/>
          <p:cNvGraphicFramePr>
            <a:graphicFrameLocks noChangeAspect="1"/>
          </p:cNvGraphicFramePr>
          <p:nvPr/>
        </p:nvGraphicFramePr>
        <p:xfrm>
          <a:off x="381000" y="1752600"/>
          <a:ext cx="8458200" cy="3594100"/>
        </p:xfrm>
        <a:graphic>
          <a:graphicData uri="http://schemas.openxmlformats.org/presentationml/2006/ole">
            <p:oleObj spid="_x0000_s526345" name="Drawing" r:id="rId4" imgW="9557640" imgH="4062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736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736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2736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736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7369" name="Object 9"/>
          <p:cNvGraphicFramePr>
            <a:graphicFrameLocks noChangeAspect="1"/>
          </p:cNvGraphicFramePr>
          <p:nvPr/>
        </p:nvGraphicFramePr>
        <p:xfrm>
          <a:off x="381000" y="1752600"/>
          <a:ext cx="8458200" cy="3916363"/>
        </p:xfrm>
        <a:graphic>
          <a:graphicData uri="http://schemas.openxmlformats.org/presentationml/2006/ole">
            <p:oleObj spid="_x0000_s527369" name="Drawing" r:id="rId4" imgW="9557640" imgH="44208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838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838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838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2839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839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839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32075"/>
        </p:xfrm>
        <a:graphic>
          <a:graphicData uri="http://schemas.openxmlformats.org/presentationml/2006/ole">
            <p:oleObj spid="_x0000_s528392" name="Drawing" r:id="rId4" imgW="9557640" imgH="2973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411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411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7411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411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412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246563"/>
        </p:xfrm>
        <a:graphic>
          <a:graphicData uri="http://schemas.openxmlformats.org/presentationml/2006/ole">
            <p:oleObj spid="_x0000_s474120" name="Drawing" r:id="rId4" imgW="9589320" imgH="48106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2941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2941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941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2941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2941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2941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916363"/>
        </p:xfrm>
        <a:graphic>
          <a:graphicData uri="http://schemas.openxmlformats.org/presentationml/2006/ole">
            <p:oleObj spid="_x0000_s529416" name="Drawing" r:id="rId4" imgW="9557640" imgH="44208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043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043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043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043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043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044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295775"/>
        </p:xfrm>
        <a:graphic>
          <a:graphicData uri="http://schemas.openxmlformats.org/presentationml/2006/ole">
            <p:oleObj spid="_x0000_s530440" name="Drawing" r:id="rId4" imgW="9557640" imgH="48502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145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146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146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146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146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146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224338"/>
        </p:xfrm>
        <a:graphic>
          <a:graphicData uri="http://schemas.openxmlformats.org/presentationml/2006/ole">
            <p:oleObj spid="_x0000_s531464" name="Drawing" r:id="rId4" imgW="9557640" imgH="477072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248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248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248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248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248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248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976563"/>
        </p:xfrm>
        <a:graphic>
          <a:graphicData uri="http://schemas.openxmlformats.org/presentationml/2006/ole">
            <p:oleObj spid="_x0000_s532488" name="Drawing" r:id="rId4" imgW="9557640" imgH="33634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350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350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351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351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351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730625"/>
        </p:xfrm>
        <a:graphic>
          <a:graphicData uri="http://schemas.openxmlformats.org/presentationml/2006/ole">
            <p:oleObj spid="_x0000_s533512" name="Drawing" r:id="rId4" imgW="9565560" imgH="42141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4531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4532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4533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4534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4534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4536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33663"/>
        </p:xfrm>
        <a:graphic>
          <a:graphicData uri="http://schemas.openxmlformats.org/presentationml/2006/ole">
            <p:oleObj spid="_x0000_s534536" name="Drawing" r:id="rId4" imgW="9549360" imgH="2973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555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555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5557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5558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5558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5560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268663"/>
        </p:xfrm>
        <a:graphic>
          <a:graphicData uri="http://schemas.openxmlformats.org/presentationml/2006/ole">
            <p:oleObj spid="_x0000_s535560" name="Drawing" r:id="rId4" imgW="9549360" imgH="368928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658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658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658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658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309813"/>
        </p:xfrm>
        <a:graphic>
          <a:graphicData uri="http://schemas.openxmlformats.org/presentationml/2006/ole">
            <p:oleObj spid="_x0000_s536584" name="Drawing" r:id="rId4" imgW="9549360" imgH="26082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53760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760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Promotiebeleid / instrumenten</a:t>
            </a:r>
          </a:p>
        </p:txBody>
      </p:sp>
      <p:graphicFrame>
        <p:nvGraphicFramePr>
          <p:cNvPr id="53760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53760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53760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2633663"/>
        </p:xfrm>
        <a:graphic>
          <a:graphicData uri="http://schemas.openxmlformats.org/presentationml/2006/ole">
            <p:oleObj spid="_x0000_s537608" name="Drawing" r:id="rId4" imgW="9549360" imgH="29739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5139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514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75142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5142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5144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4394200"/>
        </p:xfrm>
        <a:graphic>
          <a:graphicData uri="http://schemas.openxmlformats.org/presentationml/2006/ole">
            <p:oleObj spid="_x0000_s475144" name="Drawing" r:id="rId4" imgW="9589320" imgH="497736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6163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616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6165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76166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6166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6168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903663"/>
        </p:xfrm>
        <a:graphic>
          <a:graphicData uri="http://schemas.openxmlformats.org/presentationml/2006/ole">
            <p:oleObj spid="_x0000_s476168" name="Drawing" r:id="rId4" imgW="9589320" imgH="44208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8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47718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ahoma" pitchFamily="34" charset="0"/>
              </a:rPr>
              <a:t>Marketingbeleid</a:t>
            </a:r>
          </a:p>
        </p:txBody>
      </p:sp>
      <p:sp>
        <p:nvSpPr>
          <p:cNvPr id="47718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ahoma" pitchFamily="34" charset="0"/>
              </a:rPr>
              <a:t>Productbeleid / instrumenten</a:t>
            </a:r>
          </a:p>
        </p:txBody>
      </p:sp>
      <p:graphicFrame>
        <p:nvGraphicFramePr>
          <p:cNvPr id="477190" name="Object 6"/>
          <p:cNvGraphicFramePr>
            <a:graphicFrameLocks noChangeAspect="1"/>
          </p:cNvGraphicFramePr>
          <p:nvPr/>
        </p:nvGraphicFramePr>
        <p:xfrm>
          <a:off x="169863" y="6400800"/>
          <a:ext cx="422275" cy="309563"/>
        </p:xfrm>
        <a:graphic>
          <a:graphicData uri="http://schemas.openxmlformats.org/presentationml/2006/ole">
            <p:oleObj spid="_x0000_s477190" name="Drawing" r:id="rId3" imgW="421560" imgH="309960" progId="Presentations.Drawing.16">
              <p:embed/>
            </p:oleObj>
          </a:graphicData>
        </a:graphic>
      </p:graphicFrame>
      <p:graphicFrame>
        <p:nvGraphicFramePr>
          <p:cNvPr id="477192" name="Object 8"/>
          <p:cNvGraphicFramePr>
            <a:graphicFrameLocks noChangeAspect="1"/>
          </p:cNvGraphicFramePr>
          <p:nvPr/>
        </p:nvGraphicFramePr>
        <p:xfrm>
          <a:off x="381000" y="1752600"/>
          <a:ext cx="8458200" cy="3449638"/>
        </p:xfrm>
        <a:graphic>
          <a:graphicData uri="http://schemas.openxmlformats.org/presentationml/2006/ole">
            <p:oleObj spid="_x0000_s477192" name="Drawing" r:id="rId4" imgW="9573480" imgH="3904200" progId="Presentations.Drawing.16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255</Words>
  <Application>Microsoft Office PowerPoint</Application>
  <PresentationFormat>On-screen Show (4:3)</PresentationFormat>
  <Paragraphs>127</Paragraphs>
  <Slides>68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Verdana</vt:lpstr>
      <vt:lpstr>Tahoma</vt:lpstr>
      <vt:lpstr>Default Design</vt:lpstr>
      <vt:lpstr>Presentations X6 Drawing</vt:lpstr>
      <vt:lpstr>Presentations X8 Drawing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3R_MBO+_Management_&amp;_Organisatie_14B</dc:title>
  <dc:subject>Marketingbeleid / instrumenten</dc:subject>
  <dc:creator>Raymond Reinhardt</dc:creator>
  <cp:keywords>©  Raymond Reinhardt/3R Business Development</cp:keywords>
  <dc:description>Gebaseerd op Kijk op de organisatiepraktijk (op basis  van NEMAS-programma) / A. Bakker, T. Verweij; Middle  management / J. Heijnsdijk, en additionele materialen  van R. Reinhardt.</dc:description>
  <cp:lastModifiedBy>Raymond Reinhardt</cp:lastModifiedBy>
  <cp:revision>54</cp:revision>
  <dcterms:created xsi:type="dcterms:W3CDTF">2016-06-25T19:38:12Z</dcterms:created>
  <dcterms:modified xsi:type="dcterms:W3CDTF">2020-02-09T02:08:53Z</dcterms:modified>
</cp:coreProperties>
</file>