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638" r:id="rId3"/>
    <p:sldId id="765" r:id="rId4"/>
    <p:sldId id="766" r:id="rId5"/>
    <p:sldId id="767" r:id="rId6"/>
    <p:sldId id="768" r:id="rId7"/>
    <p:sldId id="769" r:id="rId8"/>
    <p:sldId id="770" r:id="rId9"/>
    <p:sldId id="771" r:id="rId10"/>
    <p:sldId id="772" r:id="rId11"/>
    <p:sldId id="773" r:id="rId12"/>
    <p:sldId id="774" r:id="rId13"/>
    <p:sldId id="775" r:id="rId14"/>
    <p:sldId id="776" r:id="rId15"/>
    <p:sldId id="777" r:id="rId16"/>
    <p:sldId id="778" r:id="rId17"/>
    <p:sldId id="779" r:id="rId18"/>
    <p:sldId id="780" r:id="rId19"/>
    <p:sldId id="781" r:id="rId20"/>
    <p:sldId id="782" r:id="rId21"/>
    <p:sldId id="783" r:id="rId22"/>
    <p:sldId id="784" r:id="rId23"/>
    <p:sldId id="785" r:id="rId24"/>
    <p:sldId id="786" r:id="rId25"/>
    <p:sldId id="787" r:id="rId2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modifyVerifier cryptProviderType="rsaFull" cryptAlgorithmClass="hash" cryptAlgorithmType="typeAny" cryptAlgorithmSid="4" spinCount="50000" saltData="2doSxMFBC6NaEloYaLpFbQ" hashData="heXPNPyr5hjhGJ6grfK4FNoY2KI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7" autoAdjust="0"/>
    <p:restoredTop sz="94729" autoAdjust="0"/>
  </p:normalViewPr>
  <p:slideViewPr>
    <p:cSldViewPr showGuides="1">
      <p:cViewPr varScale="1">
        <p:scale>
          <a:sx n="49" d="100"/>
          <a:sy n="49" d="100"/>
        </p:scale>
        <p:origin x="-1195" y="-72"/>
      </p:cViewPr>
      <p:guideLst>
        <p:guide orient="horz" pos="1104"/>
        <p:guide pos="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3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3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3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3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3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3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3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FB5E7-B67D-4CDD-80DA-29ABA9D183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DE03F-8ED8-4A7F-9E37-915BB8B47A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2DA1A-0CA8-4A6E-A45E-A025A0E507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DD5DE-5601-4999-A824-D89DD64B93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51728-1098-467C-B8FE-14769E463C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10541-0419-492B-9947-EB817C1FAB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D85A1-032D-4616-9D47-36BCD64270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D15F4-0FE6-434D-88E4-7B86D09D96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301D2-85C2-4AC0-84D6-E0B5191208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AB4C6-4E75-4351-9D37-2D312E6B37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ABBA8-14D1-4752-A8DB-BB2F01E4EB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C51BF65-0867-4911-B1FA-485CB3231B8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2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3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3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3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3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3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4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4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4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4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4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0" y="112713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/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98425" y="220663"/>
            <a:ext cx="8664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MANAGEMENT EN ORGANISATIE / 16</a:t>
            </a:r>
          </a:p>
        </p:txBody>
      </p:sp>
      <p:sp>
        <p:nvSpPr>
          <p:cNvPr id="116741" name="Line 5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16742" name="Object 6"/>
          <p:cNvGraphicFramePr>
            <a:graphicFrameLocks noChangeAspect="1"/>
          </p:cNvGraphicFramePr>
          <p:nvPr>
            <p:ph sz="half" idx="4294967295"/>
          </p:nvPr>
        </p:nvGraphicFramePr>
        <p:xfrm>
          <a:off x="457200" y="5943600"/>
          <a:ext cx="2590800" cy="701675"/>
        </p:xfrm>
        <a:graphic>
          <a:graphicData uri="http://schemas.openxmlformats.org/presentationml/2006/ole">
            <p:oleObj spid="_x0000_s116742" name="Drawing" r:id="rId3" imgW="2590920" imgH="700920" progId="Presentations.Drawing.16">
              <p:embed/>
            </p:oleObj>
          </a:graphicData>
        </a:graphic>
      </p:graphicFrame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685800" y="1600200"/>
            <a:ext cx="8153400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latin typeface="Tahoma" pitchFamily="34" charset="0"/>
              </a:rPr>
              <a:t>MBO+ / </a:t>
            </a:r>
          </a:p>
          <a:p>
            <a:r>
              <a:rPr lang="en-US" sz="2800" b="1">
                <a:latin typeface="Tahoma" pitchFamily="34" charset="0"/>
              </a:rPr>
              <a:t>Intermediate vocational education</a:t>
            </a:r>
          </a:p>
          <a:p>
            <a:endParaRPr lang="en-US" b="1">
              <a:latin typeface="Tahoma" pitchFamily="34" charset="0"/>
            </a:endParaRPr>
          </a:p>
          <a:p>
            <a:endParaRPr lang="en-US" b="1">
              <a:latin typeface="Tahoma" pitchFamily="34" charset="0"/>
            </a:endParaRPr>
          </a:p>
          <a:p>
            <a:r>
              <a:rPr lang="en-US" sz="3200" b="1">
                <a:latin typeface="Tahoma" pitchFamily="34" charset="0"/>
              </a:rPr>
              <a:t>Raymond Reinhardt</a:t>
            </a:r>
          </a:p>
          <a:p>
            <a:r>
              <a:rPr lang="en-US" sz="2400" b="1">
                <a:latin typeface="Tahoma" pitchFamily="34" charset="0"/>
              </a:rPr>
              <a:t>3R Business Development</a:t>
            </a:r>
          </a:p>
          <a:p>
            <a:endParaRPr lang="en-US" sz="2400" b="1">
              <a:latin typeface="Tahoma" pitchFamily="34" charset="0"/>
            </a:endParaRPr>
          </a:p>
          <a:p>
            <a:r>
              <a:rPr lang="en-US" sz="2400" b="1">
                <a:latin typeface="Tahoma" pitchFamily="34" charset="0"/>
              </a:rPr>
              <a:t>raymond.reinhardt@3r-bdc.com</a:t>
            </a:r>
          </a:p>
          <a:p>
            <a:r>
              <a:rPr lang="en-US" sz="2400" b="1">
                <a:latin typeface="Tahoma" pitchFamily="34" charset="0"/>
              </a:rPr>
              <a:t>©3R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583683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ahoma" pitchFamily="34" charset="0"/>
              </a:rPr>
              <a:t>Informatiemanagement</a:t>
            </a:r>
          </a:p>
        </p:txBody>
      </p:sp>
      <p:sp>
        <p:nvSpPr>
          <p:cNvPr id="583684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685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Informatiemanager</a:t>
            </a:r>
          </a:p>
        </p:txBody>
      </p:sp>
      <p:graphicFrame>
        <p:nvGraphicFramePr>
          <p:cNvPr id="583686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583686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583688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3068638"/>
        </p:xfrm>
        <a:graphic>
          <a:graphicData uri="http://schemas.openxmlformats.org/presentationml/2006/ole">
            <p:oleObj spid="_x0000_s583688" name="Drawing" r:id="rId4" imgW="9493920" imgH="344304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584707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ahoma" pitchFamily="34" charset="0"/>
              </a:rPr>
              <a:t>Informatiemanagement</a:t>
            </a:r>
          </a:p>
        </p:txBody>
      </p:sp>
      <p:sp>
        <p:nvSpPr>
          <p:cNvPr id="584708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709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Informatiemanager</a:t>
            </a:r>
          </a:p>
        </p:txBody>
      </p:sp>
      <p:graphicFrame>
        <p:nvGraphicFramePr>
          <p:cNvPr id="584710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584710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584712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3962400"/>
        </p:xfrm>
        <a:graphic>
          <a:graphicData uri="http://schemas.openxmlformats.org/presentationml/2006/ole">
            <p:oleObj spid="_x0000_s584712" name="Drawing" r:id="rId4" imgW="9493920" imgH="444492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585731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ahoma" pitchFamily="34" charset="0"/>
              </a:rPr>
              <a:t>Informatiemanagement</a:t>
            </a:r>
          </a:p>
        </p:txBody>
      </p:sp>
      <p:sp>
        <p:nvSpPr>
          <p:cNvPr id="585732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733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Informatiemanager</a:t>
            </a:r>
          </a:p>
        </p:txBody>
      </p:sp>
      <p:graphicFrame>
        <p:nvGraphicFramePr>
          <p:cNvPr id="585734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585734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585736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3960813"/>
        </p:xfrm>
        <a:graphic>
          <a:graphicData uri="http://schemas.openxmlformats.org/presentationml/2006/ole">
            <p:oleObj spid="_x0000_s585736" name="Drawing" r:id="rId4" imgW="9501840" imgH="444492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586755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ahoma" pitchFamily="34" charset="0"/>
              </a:rPr>
              <a:t>Informatiemanagement</a:t>
            </a:r>
          </a:p>
        </p:txBody>
      </p:sp>
      <p:sp>
        <p:nvSpPr>
          <p:cNvPr id="586756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757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Informatiemanager</a:t>
            </a:r>
          </a:p>
        </p:txBody>
      </p:sp>
      <p:graphicFrame>
        <p:nvGraphicFramePr>
          <p:cNvPr id="586758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586758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586760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3960813"/>
        </p:xfrm>
        <a:graphic>
          <a:graphicData uri="http://schemas.openxmlformats.org/presentationml/2006/ole">
            <p:oleObj spid="_x0000_s586760" name="Drawing" r:id="rId4" imgW="9501840" imgH="444492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587779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ahoma" pitchFamily="34" charset="0"/>
              </a:rPr>
              <a:t>Informatiemanagement</a:t>
            </a:r>
          </a:p>
        </p:txBody>
      </p:sp>
      <p:sp>
        <p:nvSpPr>
          <p:cNvPr id="587780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781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Informatiesysteem</a:t>
            </a:r>
          </a:p>
        </p:txBody>
      </p:sp>
      <p:graphicFrame>
        <p:nvGraphicFramePr>
          <p:cNvPr id="587782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587782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587784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3065463"/>
        </p:xfrm>
        <a:graphic>
          <a:graphicData uri="http://schemas.openxmlformats.org/presentationml/2006/ole">
            <p:oleObj spid="_x0000_s587784" name="Drawing" r:id="rId4" imgW="9501840" imgH="344304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588803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ahoma" pitchFamily="34" charset="0"/>
              </a:rPr>
              <a:t>Informatiemanagement</a:t>
            </a:r>
          </a:p>
        </p:txBody>
      </p:sp>
      <p:sp>
        <p:nvSpPr>
          <p:cNvPr id="588804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805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Informatiesysteem</a:t>
            </a:r>
          </a:p>
        </p:txBody>
      </p:sp>
      <p:graphicFrame>
        <p:nvGraphicFramePr>
          <p:cNvPr id="588806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588806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588808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270375"/>
        </p:xfrm>
        <a:graphic>
          <a:graphicData uri="http://schemas.openxmlformats.org/presentationml/2006/ole">
            <p:oleObj spid="_x0000_s588808" name="Drawing" r:id="rId4" imgW="9501840" imgH="479448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589827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ahoma" pitchFamily="34" charset="0"/>
              </a:rPr>
              <a:t>Informatiemanagement</a:t>
            </a:r>
          </a:p>
        </p:txBody>
      </p:sp>
      <p:sp>
        <p:nvSpPr>
          <p:cNvPr id="589828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9829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Informatiesysteem</a:t>
            </a:r>
          </a:p>
        </p:txBody>
      </p:sp>
      <p:graphicFrame>
        <p:nvGraphicFramePr>
          <p:cNvPr id="589830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589830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589832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270375"/>
        </p:xfrm>
        <a:graphic>
          <a:graphicData uri="http://schemas.openxmlformats.org/presentationml/2006/ole">
            <p:oleObj spid="_x0000_s589832" name="Drawing" r:id="rId4" imgW="9501840" imgH="479448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590851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ahoma" pitchFamily="34" charset="0"/>
              </a:rPr>
              <a:t>Informatiemanagement</a:t>
            </a:r>
          </a:p>
        </p:txBody>
      </p:sp>
      <p:sp>
        <p:nvSpPr>
          <p:cNvPr id="590852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0853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Informatiesysteem</a:t>
            </a:r>
          </a:p>
        </p:txBody>
      </p:sp>
      <p:graphicFrame>
        <p:nvGraphicFramePr>
          <p:cNvPr id="590854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590854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590856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3065463"/>
        </p:xfrm>
        <a:graphic>
          <a:graphicData uri="http://schemas.openxmlformats.org/presentationml/2006/ole">
            <p:oleObj spid="_x0000_s590856" name="Drawing" r:id="rId4" imgW="9501840" imgH="344304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591875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ahoma" pitchFamily="34" charset="0"/>
              </a:rPr>
              <a:t>Informatiemanagement</a:t>
            </a:r>
          </a:p>
        </p:txBody>
      </p:sp>
      <p:sp>
        <p:nvSpPr>
          <p:cNvPr id="591876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1877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Informatiesysteem</a:t>
            </a:r>
          </a:p>
        </p:txBody>
      </p:sp>
      <p:graphicFrame>
        <p:nvGraphicFramePr>
          <p:cNvPr id="591878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591878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591880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3065463"/>
        </p:xfrm>
        <a:graphic>
          <a:graphicData uri="http://schemas.openxmlformats.org/presentationml/2006/ole">
            <p:oleObj spid="_x0000_s591880" name="Drawing" r:id="rId4" imgW="9501840" imgH="344304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592899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ahoma" pitchFamily="34" charset="0"/>
              </a:rPr>
              <a:t>Informatiemanagement</a:t>
            </a:r>
          </a:p>
        </p:txBody>
      </p:sp>
      <p:sp>
        <p:nvSpPr>
          <p:cNvPr id="592900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2901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Informatiesysteem</a:t>
            </a:r>
          </a:p>
        </p:txBody>
      </p:sp>
      <p:graphicFrame>
        <p:nvGraphicFramePr>
          <p:cNvPr id="592902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592902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592904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2767013"/>
        </p:xfrm>
        <a:graphic>
          <a:graphicData uri="http://schemas.openxmlformats.org/presentationml/2006/ole">
            <p:oleObj spid="_x0000_s592904" name="Drawing" r:id="rId4" imgW="9501840" imgH="310896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45443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ahoma" pitchFamily="34" charset="0"/>
              </a:rPr>
              <a:t>Informatiemanagement</a:t>
            </a:r>
          </a:p>
        </p:txBody>
      </p:sp>
      <p:sp>
        <p:nvSpPr>
          <p:cNvPr id="445444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5445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Informatie</a:t>
            </a:r>
          </a:p>
        </p:txBody>
      </p:sp>
      <p:graphicFrame>
        <p:nvGraphicFramePr>
          <p:cNvPr id="445446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45446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45451" name="Object 11"/>
          <p:cNvGraphicFramePr>
            <a:graphicFrameLocks noChangeAspect="1"/>
          </p:cNvGraphicFramePr>
          <p:nvPr/>
        </p:nvGraphicFramePr>
        <p:xfrm>
          <a:off x="381000" y="1752600"/>
          <a:ext cx="8458200" cy="3960813"/>
        </p:xfrm>
        <a:graphic>
          <a:graphicData uri="http://schemas.openxmlformats.org/presentationml/2006/ole">
            <p:oleObj spid="_x0000_s445451" name="Drawing" r:id="rId4" imgW="9501840" imgH="444492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593923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ahoma" pitchFamily="34" charset="0"/>
              </a:rPr>
              <a:t>Informatiemanagement</a:t>
            </a:r>
          </a:p>
        </p:txBody>
      </p:sp>
      <p:sp>
        <p:nvSpPr>
          <p:cNvPr id="593924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3925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Informatiesysteem</a:t>
            </a:r>
          </a:p>
        </p:txBody>
      </p:sp>
      <p:graphicFrame>
        <p:nvGraphicFramePr>
          <p:cNvPr id="593926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593926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593928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270375"/>
        </p:xfrm>
        <a:graphic>
          <a:graphicData uri="http://schemas.openxmlformats.org/presentationml/2006/ole">
            <p:oleObj spid="_x0000_s593928" name="Drawing" r:id="rId4" imgW="9501840" imgH="479448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594947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ahoma" pitchFamily="34" charset="0"/>
              </a:rPr>
              <a:t>Informatiemanagement</a:t>
            </a:r>
          </a:p>
        </p:txBody>
      </p:sp>
      <p:sp>
        <p:nvSpPr>
          <p:cNvPr id="594948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4949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Informatiesysteem</a:t>
            </a:r>
          </a:p>
        </p:txBody>
      </p:sp>
      <p:graphicFrame>
        <p:nvGraphicFramePr>
          <p:cNvPr id="594950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594950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594952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3960813"/>
        </p:xfrm>
        <a:graphic>
          <a:graphicData uri="http://schemas.openxmlformats.org/presentationml/2006/ole">
            <p:oleObj spid="_x0000_s594952" name="Drawing" r:id="rId4" imgW="9501840" imgH="444492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595971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ahoma" pitchFamily="34" charset="0"/>
              </a:rPr>
              <a:t>Informatiemanagement</a:t>
            </a:r>
          </a:p>
        </p:txBody>
      </p:sp>
      <p:sp>
        <p:nvSpPr>
          <p:cNvPr id="595972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5973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Informatiesysteem</a:t>
            </a:r>
          </a:p>
        </p:txBody>
      </p:sp>
      <p:graphicFrame>
        <p:nvGraphicFramePr>
          <p:cNvPr id="595974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595974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595976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148138"/>
        </p:xfrm>
        <a:graphic>
          <a:graphicData uri="http://schemas.openxmlformats.org/presentationml/2006/ole">
            <p:oleObj spid="_x0000_s595976" name="Drawing" r:id="rId4" imgW="9493920" imgH="465156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596995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ahoma" pitchFamily="34" charset="0"/>
              </a:rPr>
              <a:t>Informatiemanagement</a:t>
            </a:r>
          </a:p>
        </p:txBody>
      </p:sp>
      <p:sp>
        <p:nvSpPr>
          <p:cNvPr id="596996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6997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Informatiesysteem</a:t>
            </a:r>
          </a:p>
        </p:txBody>
      </p:sp>
      <p:graphicFrame>
        <p:nvGraphicFramePr>
          <p:cNvPr id="596998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596998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597000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270375"/>
        </p:xfrm>
        <a:graphic>
          <a:graphicData uri="http://schemas.openxmlformats.org/presentationml/2006/ole">
            <p:oleObj spid="_x0000_s597000" name="Drawing" r:id="rId4" imgW="9501840" imgH="479448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598019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ahoma" pitchFamily="34" charset="0"/>
              </a:rPr>
              <a:t>Informatiemanagement</a:t>
            </a:r>
          </a:p>
        </p:txBody>
      </p:sp>
      <p:sp>
        <p:nvSpPr>
          <p:cNvPr id="598020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8021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Informatiesysteem</a:t>
            </a:r>
          </a:p>
        </p:txBody>
      </p:sp>
      <p:graphicFrame>
        <p:nvGraphicFramePr>
          <p:cNvPr id="598022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598022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598024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3960813"/>
        </p:xfrm>
        <a:graphic>
          <a:graphicData uri="http://schemas.openxmlformats.org/presentationml/2006/ole">
            <p:oleObj spid="_x0000_s598024" name="Drawing" r:id="rId4" imgW="9501840" imgH="444492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599043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ahoma" pitchFamily="34" charset="0"/>
              </a:rPr>
              <a:t>Informatiemanagement</a:t>
            </a:r>
          </a:p>
        </p:txBody>
      </p:sp>
      <p:sp>
        <p:nvSpPr>
          <p:cNvPr id="599044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9045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Informatiesysteem</a:t>
            </a:r>
          </a:p>
        </p:txBody>
      </p:sp>
      <p:graphicFrame>
        <p:nvGraphicFramePr>
          <p:cNvPr id="599046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599046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599048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2767013"/>
        </p:xfrm>
        <a:graphic>
          <a:graphicData uri="http://schemas.openxmlformats.org/presentationml/2006/ole">
            <p:oleObj spid="_x0000_s599048" name="Drawing" r:id="rId4" imgW="9501840" imgH="310896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576515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ahoma" pitchFamily="34" charset="0"/>
              </a:rPr>
              <a:t>Informatiemanagement</a:t>
            </a:r>
          </a:p>
        </p:txBody>
      </p:sp>
      <p:sp>
        <p:nvSpPr>
          <p:cNvPr id="576516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6517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Informatie</a:t>
            </a:r>
          </a:p>
        </p:txBody>
      </p:sp>
      <p:graphicFrame>
        <p:nvGraphicFramePr>
          <p:cNvPr id="576518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576518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576520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3956050"/>
        </p:xfrm>
        <a:graphic>
          <a:graphicData uri="http://schemas.openxmlformats.org/presentationml/2006/ole">
            <p:oleObj spid="_x0000_s576520" name="Drawing" r:id="rId4" imgW="9509760" imgH="444492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577539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ahoma" pitchFamily="34" charset="0"/>
              </a:rPr>
              <a:t>Informatiemanagement</a:t>
            </a:r>
          </a:p>
        </p:txBody>
      </p:sp>
      <p:sp>
        <p:nvSpPr>
          <p:cNvPr id="577540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7541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Informatiebehoefte</a:t>
            </a:r>
          </a:p>
        </p:txBody>
      </p:sp>
      <p:graphicFrame>
        <p:nvGraphicFramePr>
          <p:cNvPr id="577542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577542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577544" name="Object 8"/>
          <p:cNvGraphicFramePr>
            <a:graphicFrameLocks noChangeAspect="1"/>
          </p:cNvGraphicFramePr>
          <p:nvPr/>
        </p:nvGraphicFramePr>
        <p:xfrm>
          <a:off x="381000" y="1752600"/>
          <a:ext cx="8382000" cy="4232275"/>
        </p:xfrm>
        <a:graphic>
          <a:graphicData uri="http://schemas.openxmlformats.org/presentationml/2006/ole">
            <p:oleObj spid="_x0000_s577544" name="Drawing" r:id="rId4" imgW="9501840" imgH="479448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578563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ahoma" pitchFamily="34" charset="0"/>
              </a:rPr>
              <a:t>Informatiemanagement</a:t>
            </a:r>
          </a:p>
        </p:txBody>
      </p:sp>
      <p:sp>
        <p:nvSpPr>
          <p:cNvPr id="578564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8565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Toepassingsgebieden voor informatie / IT</a:t>
            </a:r>
          </a:p>
        </p:txBody>
      </p:sp>
      <p:graphicFrame>
        <p:nvGraphicFramePr>
          <p:cNvPr id="578566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578566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578568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111625"/>
        </p:xfrm>
        <a:graphic>
          <a:graphicData uri="http://schemas.openxmlformats.org/presentationml/2006/ole">
            <p:oleObj spid="_x0000_s578568" name="Drawing" r:id="rId4" imgW="9493920" imgH="461160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579587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ahoma" pitchFamily="34" charset="0"/>
              </a:rPr>
              <a:t>Informatiemanagement</a:t>
            </a:r>
          </a:p>
        </p:txBody>
      </p:sp>
      <p:sp>
        <p:nvSpPr>
          <p:cNvPr id="579588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9589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Toepassingsgebieden voor informatie / IT</a:t>
            </a:r>
          </a:p>
        </p:txBody>
      </p:sp>
      <p:graphicFrame>
        <p:nvGraphicFramePr>
          <p:cNvPr id="579590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579590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579592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259263"/>
        </p:xfrm>
        <a:graphic>
          <a:graphicData uri="http://schemas.openxmlformats.org/presentationml/2006/ole">
            <p:oleObj spid="_x0000_s579592" name="Drawing" r:id="rId4" imgW="9493920" imgH="477864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580611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ahoma" pitchFamily="34" charset="0"/>
              </a:rPr>
              <a:t>Informatiemanagement</a:t>
            </a:r>
          </a:p>
        </p:txBody>
      </p:sp>
      <p:sp>
        <p:nvSpPr>
          <p:cNvPr id="580612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0613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Toepassingsgebieden voor informatie / IT</a:t>
            </a:r>
          </a:p>
        </p:txBody>
      </p:sp>
      <p:graphicFrame>
        <p:nvGraphicFramePr>
          <p:cNvPr id="580614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580614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580616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270375"/>
        </p:xfrm>
        <a:graphic>
          <a:graphicData uri="http://schemas.openxmlformats.org/presentationml/2006/ole">
            <p:oleObj spid="_x0000_s580616" name="Drawing" r:id="rId4" imgW="9501840" imgH="479448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581635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ahoma" pitchFamily="34" charset="0"/>
              </a:rPr>
              <a:t>Informatiemanagement</a:t>
            </a:r>
          </a:p>
        </p:txBody>
      </p:sp>
      <p:sp>
        <p:nvSpPr>
          <p:cNvPr id="581636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1637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Toepassingsgebieden voor informatie / IT</a:t>
            </a:r>
          </a:p>
        </p:txBody>
      </p:sp>
      <p:graphicFrame>
        <p:nvGraphicFramePr>
          <p:cNvPr id="581638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581638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581640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3065463"/>
        </p:xfrm>
        <a:graphic>
          <a:graphicData uri="http://schemas.openxmlformats.org/presentationml/2006/ole">
            <p:oleObj spid="_x0000_s581640" name="Drawing" r:id="rId4" imgW="9501840" imgH="344304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582659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ahoma" pitchFamily="34" charset="0"/>
              </a:rPr>
              <a:t>Informatiemanagement</a:t>
            </a:r>
          </a:p>
        </p:txBody>
      </p:sp>
      <p:sp>
        <p:nvSpPr>
          <p:cNvPr id="582660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2661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Informatiebeleid</a:t>
            </a:r>
          </a:p>
        </p:txBody>
      </p:sp>
      <p:graphicFrame>
        <p:nvGraphicFramePr>
          <p:cNvPr id="582662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582662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582664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3365500"/>
        </p:xfrm>
        <a:graphic>
          <a:graphicData uri="http://schemas.openxmlformats.org/presentationml/2006/ole">
            <p:oleObj spid="_x0000_s582664" name="Drawing" r:id="rId4" imgW="9493920" imgH="377676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1898</TotalTime>
  <Words>83</Words>
  <Application>Microsoft Office PowerPoint</Application>
  <PresentationFormat>On-screen Show (4:3)</PresentationFormat>
  <Paragraphs>58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Verdana</vt:lpstr>
      <vt:lpstr>Tahoma</vt:lpstr>
      <vt:lpstr>Default Design</vt:lpstr>
      <vt:lpstr>Presentations X6 Drawing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3R_MBO+_Management_&amp;_Organisatie_16</dc:title>
  <dc:subject>Informatiemanagement</dc:subject>
  <dc:creator>Raymond Reinhardt</dc:creator>
  <cp:keywords>©  Raymond Reinhardt/3R Business Development</cp:keywords>
  <dc:description>Gebaseerd op Kijk op de organisatiepraktijk (op basis  van NEMAS-programma) / A. Bakker, T. Verweij; Middle  management / J. Heijnsdijk, en additionele materialen  van R. Reinhardt.</dc:description>
  <cp:lastModifiedBy>Raymond Reinhardt</cp:lastModifiedBy>
  <cp:revision>57</cp:revision>
  <dcterms:created xsi:type="dcterms:W3CDTF">2016-06-25T19:38:12Z</dcterms:created>
  <dcterms:modified xsi:type="dcterms:W3CDTF">2020-02-09T02:11:36Z</dcterms:modified>
</cp:coreProperties>
</file>