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85"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A2t+3Wm861//EYyv7bQkSQ" hashData="h66ksBltSsZ6LKHnHlbwQbK2whw"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9" autoAdjust="0"/>
    <p:restoredTop sz="94660"/>
  </p:normalViewPr>
  <p:slideViewPr>
    <p:cSldViewPr snapToGrid="0" showGuides="1">
      <p:cViewPr varScale="1">
        <p:scale>
          <a:sx n="48" d="100"/>
          <a:sy n="48" d="100"/>
        </p:scale>
        <p:origin x="-1214"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1791AA-1A41-4B01-9942-913A96DBAF62}"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964E9A-2FBA-4878-9BCF-7F3902DF3D0D}"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18A4A0-590A-4447-9A16-C4E78D342334}"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23B9C3-690A-40F3-A95B-3A84AA248618}"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889DAB-A40E-4DF0-9531-16DC548C9701}"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61A05C-55E9-4A7E-93EA-7B45F024B6C8}"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65E4150-4094-47F2-8129-ECADBC3C2AC7}"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92E645-F030-42D9-A80B-C19442E558B3}"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91FFD5-65B0-4027-BE6D-4CE0F1282224}"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A31813-065F-4619-BB3E-19C7848071F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E9BA57-FBD8-4CED-A881-60D032C2C0FB}"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73C525-5824-46FF-848E-FB7095640F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4.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2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8.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30.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3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3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3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34.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35.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MANAGEMENTVAARDIGHEDEN / 2</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60" name="Object 12"/>
          <p:cNvGraphicFramePr>
            <a:graphicFrameLocks noChangeAspect="1"/>
          </p:cNvGraphicFramePr>
          <p:nvPr/>
        </p:nvGraphicFramePr>
        <p:xfrm>
          <a:off x="322263" y="1758950"/>
          <a:ext cx="8632825" cy="4570413"/>
        </p:xfrm>
        <a:graphic>
          <a:graphicData uri="http://schemas.openxmlformats.org/presentationml/2006/ole">
            <p:oleObj spid="_x0000_s2060" name="Drawing" r:id="rId3" imgW="941832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49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endParaRPr lang="en-US" b="1">
              <a:solidFill>
                <a:srgbClr val="0000FF"/>
              </a:solidFill>
              <a:latin typeface="Tahoma" pitchFamily="34" charset="0"/>
            </a:endParaRPr>
          </a:p>
        </p:txBody>
      </p:sp>
      <p:sp>
        <p:nvSpPr>
          <p:cNvPr id="9349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49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4918" name="Object 6"/>
          <p:cNvGraphicFramePr>
            <a:graphicFrameLocks noChangeAspect="1"/>
          </p:cNvGraphicFramePr>
          <p:nvPr/>
        </p:nvGraphicFramePr>
        <p:xfrm>
          <a:off x="123825" y="6369050"/>
          <a:ext cx="396875" cy="288925"/>
        </p:xfrm>
        <a:graphic>
          <a:graphicData uri="http://schemas.openxmlformats.org/presentationml/2006/ole">
            <p:oleObj spid="_x0000_s934918" name="Drawing" r:id="rId3" imgW="396360" imgH="289440" progId="Presentations.Drawing.16">
              <p:embed/>
            </p:oleObj>
          </a:graphicData>
        </a:graphic>
      </p:graphicFrame>
      <p:graphicFrame>
        <p:nvGraphicFramePr>
          <p:cNvPr id="934920" name="Object 8"/>
          <p:cNvGraphicFramePr>
            <a:graphicFrameLocks noChangeAspect="1"/>
          </p:cNvGraphicFramePr>
          <p:nvPr/>
        </p:nvGraphicFramePr>
        <p:xfrm>
          <a:off x="322263" y="1758950"/>
          <a:ext cx="8562975" cy="4295775"/>
        </p:xfrm>
        <a:graphic>
          <a:graphicData uri="http://schemas.openxmlformats.org/presentationml/2006/ole">
            <p:oleObj spid="_x0000_s934920" name="Drawing" r:id="rId4" imgW="9319320" imgH="4671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59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b</a:t>
            </a:r>
            <a:r>
              <a:rPr lang="en-US" b="1" u="sng">
                <a:solidFill>
                  <a:srgbClr val="009900"/>
                </a:solidFill>
              </a:rPr>
              <a:t>arrières</a:t>
            </a:r>
          </a:p>
        </p:txBody>
      </p:sp>
      <p:sp>
        <p:nvSpPr>
          <p:cNvPr id="9359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59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5942" name="Object 6"/>
          <p:cNvGraphicFramePr>
            <a:graphicFrameLocks noChangeAspect="1"/>
          </p:cNvGraphicFramePr>
          <p:nvPr/>
        </p:nvGraphicFramePr>
        <p:xfrm>
          <a:off x="123825" y="6369050"/>
          <a:ext cx="396875" cy="288925"/>
        </p:xfrm>
        <a:graphic>
          <a:graphicData uri="http://schemas.openxmlformats.org/presentationml/2006/ole">
            <p:oleObj spid="_x0000_s935942" name="Drawing" r:id="rId3" imgW="396360" imgH="289440" progId="Presentations.Drawing.16">
              <p:embed/>
            </p:oleObj>
          </a:graphicData>
        </a:graphic>
      </p:graphicFrame>
      <p:graphicFrame>
        <p:nvGraphicFramePr>
          <p:cNvPr id="935944" name="Object 8"/>
          <p:cNvGraphicFramePr>
            <a:graphicFrameLocks noChangeAspect="1"/>
          </p:cNvGraphicFramePr>
          <p:nvPr/>
        </p:nvGraphicFramePr>
        <p:xfrm>
          <a:off x="322263" y="1758950"/>
          <a:ext cx="8580437" cy="3433763"/>
        </p:xfrm>
        <a:graphic>
          <a:graphicData uri="http://schemas.openxmlformats.org/presentationml/2006/ole">
            <p:oleObj spid="_x0000_s935944" name="Drawing" r:id="rId4" imgW="9227880" imgH="3688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69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b</a:t>
            </a:r>
            <a:r>
              <a:rPr lang="en-US" b="1" u="sng">
                <a:solidFill>
                  <a:srgbClr val="009900"/>
                </a:solidFill>
              </a:rPr>
              <a:t>arrières</a:t>
            </a:r>
          </a:p>
        </p:txBody>
      </p:sp>
      <p:sp>
        <p:nvSpPr>
          <p:cNvPr id="9369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69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6966" name="Object 6"/>
          <p:cNvGraphicFramePr>
            <a:graphicFrameLocks noChangeAspect="1"/>
          </p:cNvGraphicFramePr>
          <p:nvPr/>
        </p:nvGraphicFramePr>
        <p:xfrm>
          <a:off x="123825" y="6369050"/>
          <a:ext cx="396875" cy="288925"/>
        </p:xfrm>
        <a:graphic>
          <a:graphicData uri="http://schemas.openxmlformats.org/presentationml/2006/ole">
            <p:oleObj spid="_x0000_s936966" name="Drawing" r:id="rId3" imgW="396360" imgH="289440" progId="Presentations.Drawing.16">
              <p:embed/>
            </p:oleObj>
          </a:graphicData>
        </a:graphic>
      </p:graphicFrame>
      <p:graphicFrame>
        <p:nvGraphicFramePr>
          <p:cNvPr id="936968" name="Object 8"/>
          <p:cNvGraphicFramePr>
            <a:graphicFrameLocks noChangeAspect="1"/>
          </p:cNvGraphicFramePr>
          <p:nvPr/>
        </p:nvGraphicFramePr>
        <p:xfrm>
          <a:off x="322263" y="1758950"/>
          <a:ext cx="8580437" cy="3433763"/>
        </p:xfrm>
        <a:graphic>
          <a:graphicData uri="http://schemas.openxmlformats.org/presentationml/2006/ole">
            <p:oleObj spid="_x0000_s936968" name="Drawing" r:id="rId4" imgW="9227880" imgH="3688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79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b</a:t>
            </a:r>
            <a:r>
              <a:rPr lang="en-US" b="1" u="sng">
                <a:solidFill>
                  <a:srgbClr val="009900"/>
                </a:solidFill>
              </a:rPr>
              <a:t>arrières</a:t>
            </a:r>
          </a:p>
        </p:txBody>
      </p:sp>
      <p:sp>
        <p:nvSpPr>
          <p:cNvPr id="9379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79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7990" name="Object 6"/>
          <p:cNvGraphicFramePr>
            <a:graphicFrameLocks noChangeAspect="1"/>
          </p:cNvGraphicFramePr>
          <p:nvPr/>
        </p:nvGraphicFramePr>
        <p:xfrm>
          <a:off x="123825" y="6369050"/>
          <a:ext cx="396875" cy="288925"/>
        </p:xfrm>
        <a:graphic>
          <a:graphicData uri="http://schemas.openxmlformats.org/presentationml/2006/ole">
            <p:oleObj spid="_x0000_s937990" name="Drawing" r:id="rId3" imgW="396360" imgH="289440" progId="Presentations.Drawing.16">
              <p:embed/>
            </p:oleObj>
          </a:graphicData>
        </a:graphic>
      </p:graphicFrame>
      <p:graphicFrame>
        <p:nvGraphicFramePr>
          <p:cNvPr id="937992" name="Object 8"/>
          <p:cNvGraphicFramePr>
            <a:graphicFrameLocks noChangeAspect="1"/>
          </p:cNvGraphicFramePr>
          <p:nvPr/>
        </p:nvGraphicFramePr>
        <p:xfrm>
          <a:off x="322263" y="1758950"/>
          <a:ext cx="8821737" cy="1957388"/>
        </p:xfrm>
        <a:graphic>
          <a:graphicData uri="http://schemas.openxmlformats.org/presentationml/2006/ole">
            <p:oleObj spid="_x0000_s937992" name="Drawing" r:id="rId4" imgW="9227880" imgH="2042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90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b</a:t>
            </a:r>
            <a:r>
              <a:rPr lang="en-US" b="1" u="sng">
                <a:solidFill>
                  <a:srgbClr val="009900"/>
                </a:solidFill>
              </a:rPr>
              <a:t>oodschappen</a:t>
            </a:r>
          </a:p>
        </p:txBody>
      </p:sp>
      <p:sp>
        <p:nvSpPr>
          <p:cNvPr id="9390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90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9014" name="Object 6"/>
          <p:cNvGraphicFramePr>
            <a:graphicFrameLocks noChangeAspect="1"/>
          </p:cNvGraphicFramePr>
          <p:nvPr/>
        </p:nvGraphicFramePr>
        <p:xfrm>
          <a:off x="123825" y="6369050"/>
          <a:ext cx="396875" cy="288925"/>
        </p:xfrm>
        <a:graphic>
          <a:graphicData uri="http://schemas.openxmlformats.org/presentationml/2006/ole">
            <p:oleObj spid="_x0000_s939014" name="Drawing" r:id="rId3" imgW="396360" imgH="289440" progId="Presentations.Drawing.16">
              <p:embed/>
            </p:oleObj>
          </a:graphicData>
        </a:graphic>
      </p:graphicFrame>
      <p:graphicFrame>
        <p:nvGraphicFramePr>
          <p:cNvPr id="939016" name="Object 8"/>
          <p:cNvGraphicFramePr>
            <a:graphicFrameLocks noChangeAspect="1"/>
          </p:cNvGraphicFramePr>
          <p:nvPr/>
        </p:nvGraphicFramePr>
        <p:xfrm>
          <a:off x="322263" y="1758950"/>
          <a:ext cx="8535987" cy="4021138"/>
        </p:xfrm>
        <a:graphic>
          <a:graphicData uri="http://schemas.openxmlformats.org/presentationml/2006/ole">
            <p:oleObj spid="_x0000_s939016" name="Drawing" r:id="rId4" imgW="9227880" imgH="4343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00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b</a:t>
            </a:r>
            <a:r>
              <a:rPr lang="en-US" b="1" u="sng">
                <a:solidFill>
                  <a:srgbClr val="009900"/>
                </a:solidFill>
              </a:rPr>
              <a:t>oodschappen</a:t>
            </a:r>
          </a:p>
        </p:txBody>
      </p:sp>
      <p:sp>
        <p:nvSpPr>
          <p:cNvPr id="9400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00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0038" name="Object 6"/>
          <p:cNvGraphicFramePr>
            <a:graphicFrameLocks noChangeAspect="1"/>
          </p:cNvGraphicFramePr>
          <p:nvPr/>
        </p:nvGraphicFramePr>
        <p:xfrm>
          <a:off x="123825" y="6369050"/>
          <a:ext cx="396875" cy="288925"/>
        </p:xfrm>
        <a:graphic>
          <a:graphicData uri="http://schemas.openxmlformats.org/presentationml/2006/ole">
            <p:oleObj spid="_x0000_s940038" name="Drawing" r:id="rId3" imgW="396360" imgH="289440" progId="Presentations.Drawing.16">
              <p:embed/>
            </p:oleObj>
          </a:graphicData>
        </a:graphic>
      </p:graphicFrame>
      <p:graphicFrame>
        <p:nvGraphicFramePr>
          <p:cNvPr id="940040" name="Object 8"/>
          <p:cNvGraphicFramePr>
            <a:graphicFrameLocks noChangeAspect="1"/>
          </p:cNvGraphicFramePr>
          <p:nvPr/>
        </p:nvGraphicFramePr>
        <p:xfrm>
          <a:off x="322263" y="1758950"/>
          <a:ext cx="8558212" cy="3121025"/>
        </p:xfrm>
        <a:graphic>
          <a:graphicData uri="http://schemas.openxmlformats.org/presentationml/2006/ole">
            <p:oleObj spid="_x0000_s940040" name="Drawing" r:id="rId4" imgW="9227880" imgH="3360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10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luisteren</a:t>
            </a:r>
            <a:endParaRPr lang="en-US" b="1" u="sng">
              <a:solidFill>
                <a:srgbClr val="009900"/>
              </a:solidFill>
            </a:endParaRPr>
          </a:p>
        </p:txBody>
      </p:sp>
      <p:sp>
        <p:nvSpPr>
          <p:cNvPr id="9410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10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1062" name="Object 6"/>
          <p:cNvGraphicFramePr>
            <a:graphicFrameLocks noChangeAspect="1"/>
          </p:cNvGraphicFramePr>
          <p:nvPr/>
        </p:nvGraphicFramePr>
        <p:xfrm>
          <a:off x="123825" y="6369050"/>
          <a:ext cx="396875" cy="288925"/>
        </p:xfrm>
        <a:graphic>
          <a:graphicData uri="http://schemas.openxmlformats.org/presentationml/2006/ole">
            <p:oleObj spid="_x0000_s941062" name="Drawing" r:id="rId3" imgW="396360" imgH="289440" progId="Presentations.Drawing.16">
              <p:embed/>
            </p:oleObj>
          </a:graphicData>
        </a:graphic>
      </p:graphicFrame>
      <p:graphicFrame>
        <p:nvGraphicFramePr>
          <p:cNvPr id="941064" name="Object 8"/>
          <p:cNvGraphicFramePr>
            <a:graphicFrameLocks noChangeAspect="1"/>
          </p:cNvGraphicFramePr>
          <p:nvPr/>
        </p:nvGraphicFramePr>
        <p:xfrm>
          <a:off x="322263" y="1758950"/>
          <a:ext cx="8548687" cy="3421063"/>
        </p:xfrm>
        <a:graphic>
          <a:graphicData uri="http://schemas.openxmlformats.org/presentationml/2006/ole">
            <p:oleObj spid="_x0000_s941064" name="Drawing" r:id="rId4" imgW="9227880" imgH="3688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20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luisteren</a:t>
            </a:r>
            <a:endParaRPr lang="en-US" b="1" u="sng">
              <a:solidFill>
                <a:srgbClr val="009900"/>
              </a:solidFill>
            </a:endParaRPr>
          </a:p>
        </p:txBody>
      </p:sp>
      <p:sp>
        <p:nvSpPr>
          <p:cNvPr id="9420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20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2086" name="Object 6"/>
          <p:cNvGraphicFramePr>
            <a:graphicFrameLocks noChangeAspect="1"/>
          </p:cNvGraphicFramePr>
          <p:nvPr/>
        </p:nvGraphicFramePr>
        <p:xfrm>
          <a:off x="123825" y="6369050"/>
          <a:ext cx="396875" cy="288925"/>
        </p:xfrm>
        <a:graphic>
          <a:graphicData uri="http://schemas.openxmlformats.org/presentationml/2006/ole">
            <p:oleObj spid="_x0000_s942086" name="Drawing" r:id="rId3" imgW="396360" imgH="289440" progId="Presentations.Drawing.16">
              <p:embed/>
            </p:oleObj>
          </a:graphicData>
        </a:graphic>
      </p:graphicFrame>
      <p:graphicFrame>
        <p:nvGraphicFramePr>
          <p:cNvPr id="942088" name="Object 8"/>
          <p:cNvGraphicFramePr>
            <a:graphicFrameLocks noChangeAspect="1"/>
          </p:cNvGraphicFramePr>
          <p:nvPr/>
        </p:nvGraphicFramePr>
        <p:xfrm>
          <a:off x="322263" y="1758950"/>
          <a:ext cx="8558212" cy="4330700"/>
        </p:xfrm>
        <a:graphic>
          <a:graphicData uri="http://schemas.openxmlformats.org/presentationml/2006/ole">
            <p:oleObj spid="_x0000_s942088" name="Drawing" r:id="rId4" imgW="9387720" imgH="4747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310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non-verbaal</a:t>
            </a:r>
            <a:endParaRPr lang="en-US" b="1" u="sng">
              <a:solidFill>
                <a:srgbClr val="009900"/>
              </a:solidFill>
            </a:endParaRPr>
          </a:p>
        </p:txBody>
      </p:sp>
      <p:sp>
        <p:nvSpPr>
          <p:cNvPr id="9431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31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3110" name="Object 6"/>
          <p:cNvGraphicFramePr>
            <a:graphicFrameLocks noChangeAspect="1"/>
          </p:cNvGraphicFramePr>
          <p:nvPr/>
        </p:nvGraphicFramePr>
        <p:xfrm>
          <a:off x="123825" y="6369050"/>
          <a:ext cx="396875" cy="288925"/>
        </p:xfrm>
        <a:graphic>
          <a:graphicData uri="http://schemas.openxmlformats.org/presentationml/2006/ole">
            <p:oleObj spid="_x0000_s943110" name="Drawing" r:id="rId3" imgW="396360" imgH="289440" progId="Presentations.Drawing.16">
              <p:embed/>
            </p:oleObj>
          </a:graphicData>
        </a:graphic>
      </p:graphicFrame>
      <p:graphicFrame>
        <p:nvGraphicFramePr>
          <p:cNvPr id="943112" name="Object 8"/>
          <p:cNvGraphicFramePr>
            <a:graphicFrameLocks noChangeAspect="1"/>
          </p:cNvGraphicFramePr>
          <p:nvPr/>
        </p:nvGraphicFramePr>
        <p:xfrm>
          <a:off x="322263" y="1758950"/>
          <a:ext cx="8566150" cy="3767138"/>
        </p:xfrm>
        <a:graphic>
          <a:graphicData uri="http://schemas.openxmlformats.org/presentationml/2006/ole">
            <p:oleObj spid="_x0000_s943112" name="Drawing" r:id="rId4" imgW="9227880" imgH="4053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413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non-verbaal</a:t>
            </a:r>
            <a:endParaRPr lang="en-US" b="1" u="sng">
              <a:solidFill>
                <a:srgbClr val="009900"/>
              </a:solidFill>
            </a:endParaRPr>
          </a:p>
        </p:txBody>
      </p:sp>
      <p:sp>
        <p:nvSpPr>
          <p:cNvPr id="9441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41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4136" name="Object 8"/>
          <p:cNvGraphicFramePr>
            <a:graphicFrameLocks noChangeAspect="1"/>
          </p:cNvGraphicFramePr>
          <p:nvPr/>
        </p:nvGraphicFramePr>
        <p:xfrm>
          <a:off x="554038" y="1758950"/>
          <a:ext cx="8123237" cy="4951413"/>
        </p:xfrm>
        <a:graphic>
          <a:graphicData uri="http://schemas.openxmlformats.org/presentationml/2006/ole">
            <p:oleObj spid="_x0000_s944136" name="Drawing" r:id="rId3" imgW="8313480" imgH="5067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7004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Doelen van deze module</a:t>
            </a:r>
            <a:endParaRPr lang="en-US" b="1">
              <a:solidFill>
                <a:srgbClr val="0000FF"/>
              </a:solidFill>
              <a:latin typeface="Tahoma" pitchFamily="34" charset="0"/>
            </a:endParaRPr>
          </a:p>
        </p:txBody>
      </p:sp>
      <p:sp>
        <p:nvSpPr>
          <p:cNvPr id="7004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7004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700427" name="Object 11"/>
          <p:cNvGraphicFramePr>
            <a:graphicFrameLocks noChangeAspect="1"/>
          </p:cNvGraphicFramePr>
          <p:nvPr/>
        </p:nvGraphicFramePr>
        <p:xfrm>
          <a:off x="123825" y="6369050"/>
          <a:ext cx="396875" cy="288925"/>
        </p:xfrm>
        <a:graphic>
          <a:graphicData uri="http://schemas.openxmlformats.org/presentationml/2006/ole">
            <p:oleObj spid="_x0000_s700427" name="Drawing" r:id="rId3" imgW="396360" imgH="289440" progId="Presentations.Drawing.16">
              <p:embed/>
            </p:oleObj>
          </a:graphicData>
        </a:graphic>
      </p:graphicFrame>
      <p:graphicFrame>
        <p:nvGraphicFramePr>
          <p:cNvPr id="700432" name="Object 16"/>
          <p:cNvGraphicFramePr>
            <a:graphicFrameLocks noChangeAspect="1"/>
          </p:cNvGraphicFramePr>
          <p:nvPr/>
        </p:nvGraphicFramePr>
        <p:xfrm>
          <a:off x="322263" y="1758950"/>
          <a:ext cx="8650287" cy="3441700"/>
        </p:xfrm>
        <a:graphic>
          <a:graphicData uri="http://schemas.openxmlformats.org/presentationml/2006/ole">
            <p:oleObj spid="_x0000_s700432" name="Drawing" r:id="rId4" imgW="9453960" imgH="3760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515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non-verbaal</a:t>
            </a:r>
            <a:endParaRPr lang="en-US" b="1" u="sng">
              <a:solidFill>
                <a:srgbClr val="009900"/>
              </a:solidFill>
            </a:endParaRPr>
          </a:p>
        </p:txBody>
      </p:sp>
      <p:sp>
        <p:nvSpPr>
          <p:cNvPr id="945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51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5159" name="Object 7"/>
          <p:cNvGraphicFramePr>
            <a:graphicFrameLocks noChangeAspect="1"/>
          </p:cNvGraphicFramePr>
          <p:nvPr/>
        </p:nvGraphicFramePr>
        <p:xfrm>
          <a:off x="833438" y="1758950"/>
          <a:ext cx="7315200" cy="4608513"/>
        </p:xfrm>
        <a:graphic>
          <a:graphicData uri="http://schemas.openxmlformats.org/presentationml/2006/ole">
            <p:oleObj spid="_x0000_s945159" name="Drawing" r:id="rId3" imgW="7558920" imgH="476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617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feedback</a:t>
            </a:r>
            <a:endParaRPr lang="en-US" b="1" u="sng">
              <a:solidFill>
                <a:srgbClr val="009900"/>
              </a:solidFill>
            </a:endParaRPr>
          </a:p>
        </p:txBody>
      </p:sp>
      <p:sp>
        <p:nvSpPr>
          <p:cNvPr id="9461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61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6183" name="Object 7"/>
          <p:cNvGraphicFramePr>
            <a:graphicFrameLocks noChangeAspect="1"/>
          </p:cNvGraphicFramePr>
          <p:nvPr/>
        </p:nvGraphicFramePr>
        <p:xfrm>
          <a:off x="322263" y="1758950"/>
          <a:ext cx="8572500" cy="3430588"/>
        </p:xfrm>
        <a:graphic>
          <a:graphicData uri="http://schemas.openxmlformats.org/presentationml/2006/ole">
            <p:oleObj spid="_x0000_s946183" name="Drawing" r:id="rId3" imgW="938016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720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feedback</a:t>
            </a:r>
            <a:endParaRPr lang="en-US" b="1" u="sng">
              <a:solidFill>
                <a:srgbClr val="009900"/>
              </a:solidFill>
            </a:endParaRPr>
          </a:p>
        </p:txBody>
      </p:sp>
      <p:sp>
        <p:nvSpPr>
          <p:cNvPr id="9472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72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7207" name="Object 7"/>
          <p:cNvGraphicFramePr>
            <a:graphicFrameLocks noChangeAspect="1"/>
          </p:cNvGraphicFramePr>
          <p:nvPr/>
        </p:nvGraphicFramePr>
        <p:xfrm>
          <a:off x="322263" y="1758950"/>
          <a:ext cx="8572500" cy="3430588"/>
        </p:xfrm>
        <a:graphic>
          <a:graphicData uri="http://schemas.openxmlformats.org/presentationml/2006/ole">
            <p:oleObj spid="_x0000_s947207" name="Drawing" r:id="rId3" imgW="938016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822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feedback</a:t>
            </a:r>
            <a:endParaRPr lang="en-US" b="1" u="sng">
              <a:solidFill>
                <a:srgbClr val="009900"/>
              </a:solidFill>
            </a:endParaRPr>
          </a:p>
        </p:txBody>
      </p:sp>
      <p:sp>
        <p:nvSpPr>
          <p:cNvPr id="9482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82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8231" name="Object 7"/>
          <p:cNvGraphicFramePr>
            <a:graphicFrameLocks noChangeAspect="1"/>
          </p:cNvGraphicFramePr>
          <p:nvPr/>
        </p:nvGraphicFramePr>
        <p:xfrm>
          <a:off x="322263" y="1758950"/>
          <a:ext cx="8574087" cy="3736975"/>
        </p:xfrm>
        <a:graphic>
          <a:graphicData uri="http://schemas.openxmlformats.org/presentationml/2006/ole">
            <p:oleObj spid="_x0000_s948231" name="Drawing" r:id="rId3" imgW="9380160" imgH="4084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4925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492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492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49255" name="Object 7"/>
          <p:cNvGraphicFramePr>
            <a:graphicFrameLocks noChangeAspect="1"/>
          </p:cNvGraphicFramePr>
          <p:nvPr/>
        </p:nvGraphicFramePr>
        <p:xfrm>
          <a:off x="322263" y="1758950"/>
          <a:ext cx="8578850" cy="4651375"/>
        </p:xfrm>
        <a:graphic>
          <a:graphicData uri="http://schemas.openxmlformats.org/presentationml/2006/ole">
            <p:oleObj spid="_x0000_s949255" name="Drawing" r:id="rId3" imgW="9380160" imgH="508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02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02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02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0279" name="Object 7"/>
          <p:cNvGraphicFramePr>
            <a:graphicFrameLocks noChangeAspect="1"/>
          </p:cNvGraphicFramePr>
          <p:nvPr/>
        </p:nvGraphicFramePr>
        <p:xfrm>
          <a:off x="322263" y="1758950"/>
          <a:ext cx="8607425" cy="4691063"/>
        </p:xfrm>
        <a:graphic>
          <a:graphicData uri="http://schemas.openxmlformats.org/presentationml/2006/ole">
            <p:oleObj spid="_x0000_s950279" name="Drawing" r:id="rId3" imgW="9387720" imgH="5113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12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13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13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1303" name="Object 7"/>
          <p:cNvGraphicFramePr>
            <a:graphicFrameLocks noChangeAspect="1"/>
          </p:cNvGraphicFramePr>
          <p:nvPr/>
        </p:nvGraphicFramePr>
        <p:xfrm>
          <a:off x="322263" y="1758950"/>
          <a:ext cx="8615362" cy="3444875"/>
        </p:xfrm>
        <a:graphic>
          <a:graphicData uri="http://schemas.openxmlformats.org/presentationml/2006/ole">
            <p:oleObj spid="_x0000_s951303" name="Drawing" r:id="rId3" imgW="938772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23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23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23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2327" name="Object 7"/>
          <p:cNvGraphicFramePr>
            <a:graphicFrameLocks noChangeAspect="1"/>
          </p:cNvGraphicFramePr>
          <p:nvPr/>
        </p:nvGraphicFramePr>
        <p:xfrm>
          <a:off x="1522413" y="1758950"/>
          <a:ext cx="5886450" cy="4924425"/>
        </p:xfrm>
        <a:graphic>
          <a:graphicData uri="http://schemas.openxmlformats.org/presentationml/2006/ole">
            <p:oleObj spid="_x0000_s952327" name="Drawing" r:id="rId3" imgW="6294240" imgH="5265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33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33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33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3351" name="Object 7"/>
          <p:cNvGraphicFramePr>
            <a:graphicFrameLocks noChangeAspect="1"/>
          </p:cNvGraphicFramePr>
          <p:nvPr/>
        </p:nvGraphicFramePr>
        <p:xfrm>
          <a:off x="322263" y="1758950"/>
          <a:ext cx="8589962" cy="4486275"/>
        </p:xfrm>
        <a:graphic>
          <a:graphicData uri="http://schemas.openxmlformats.org/presentationml/2006/ole">
            <p:oleObj spid="_x0000_s953351" name="Drawing" r:id="rId3" imgW="9387720" imgH="4899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43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43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43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4375" name="Object 7"/>
          <p:cNvGraphicFramePr>
            <a:graphicFrameLocks noChangeAspect="1"/>
          </p:cNvGraphicFramePr>
          <p:nvPr/>
        </p:nvGraphicFramePr>
        <p:xfrm>
          <a:off x="322263" y="1758950"/>
          <a:ext cx="8570912" cy="4567238"/>
        </p:xfrm>
        <a:graphic>
          <a:graphicData uri="http://schemas.openxmlformats.org/presentationml/2006/ole">
            <p:oleObj spid="_x0000_s954375" name="Drawing" r:id="rId3" imgW="9387720" imgH="4998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277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Waarom is communicatie belangrijk?</a:t>
            </a:r>
            <a:endParaRPr lang="en-US" b="1">
              <a:solidFill>
                <a:srgbClr val="0000FF"/>
              </a:solidFill>
              <a:latin typeface="Tahoma" pitchFamily="34" charset="0"/>
            </a:endParaRPr>
          </a:p>
        </p:txBody>
      </p:sp>
      <p:sp>
        <p:nvSpPr>
          <p:cNvPr id="9277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277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27750" name="Object 6"/>
          <p:cNvGraphicFramePr>
            <a:graphicFrameLocks noChangeAspect="1"/>
          </p:cNvGraphicFramePr>
          <p:nvPr/>
        </p:nvGraphicFramePr>
        <p:xfrm>
          <a:off x="123825" y="6369050"/>
          <a:ext cx="396875" cy="288925"/>
        </p:xfrm>
        <a:graphic>
          <a:graphicData uri="http://schemas.openxmlformats.org/presentationml/2006/ole">
            <p:oleObj spid="_x0000_s927750" name="Drawing" r:id="rId3" imgW="396360" imgH="289440" progId="Presentations.Drawing.16">
              <p:embed/>
            </p:oleObj>
          </a:graphicData>
        </a:graphic>
      </p:graphicFrame>
      <p:graphicFrame>
        <p:nvGraphicFramePr>
          <p:cNvPr id="927752" name="Object 8"/>
          <p:cNvGraphicFramePr>
            <a:graphicFrameLocks noChangeAspect="1"/>
          </p:cNvGraphicFramePr>
          <p:nvPr/>
        </p:nvGraphicFramePr>
        <p:xfrm>
          <a:off x="322263" y="1758950"/>
          <a:ext cx="8575675" cy="3429000"/>
        </p:xfrm>
        <a:graphic>
          <a:graphicData uri="http://schemas.openxmlformats.org/presentationml/2006/ole">
            <p:oleObj spid="_x0000_s927752" name="Drawing" r:id="rId4" imgW="9464040" imgH="3779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53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53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53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5399" name="Object 7"/>
          <p:cNvGraphicFramePr>
            <a:graphicFrameLocks noChangeAspect="1"/>
          </p:cNvGraphicFramePr>
          <p:nvPr/>
        </p:nvGraphicFramePr>
        <p:xfrm>
          <a:off x="322263" y="1758950"/>
          <a:ext cx="8620125" cy="4621213"/>
        </p:xfrm>
        <a:graphic>
          <a:graphicData uri="http://schemas.openxmlformats.org/presentationml/2006/ole">
            <p:oleObj spid="_x0000_s955399" name="Drawing" r:id="rId3" imgW="9387720" imgH="5029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64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stijl</a:t>
            </a:r>
            <a:endParaRPr lang="en-US" b="1" u="sng">
              <a:solidFill>
                <a:srgbClr val="009900"/>
              </a:solidFill>
            </a:endParaRPr>
          </a:p>
        </p:txBody>
      </p:sp>
      <p:sp>
        <p:nvSpPr>
          <p:cNvPr id="9564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64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6423" name="Object 7"/>
          <p:cNvGraphicFramePr>
            <a:graphicFrameLocks noChangeAspect="1"/>
          </p:cNvGraphicFramePr>
          <p:nvPr/>
        </p:nvGraphicFramePr>
        <p:xfrm>
          <a:off x="322263" y="1758950"/>
          <a:ext cx="8609012" cy="4684713"/>
        </p:xfrm>
        <a:graphic>
          <a:graphicData uri="http://schemas.openxmlformats.org/presentationml/2006/ole">
            <p:oleObj spid="_x0000_s956423" name="Drawing" r:id="rId3" imgW="9387720" imgH="5105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74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cultuur, sekse</a:t>
            </a:r>
            <a:endParaRPr lang="en-US" b="1" u="sng">
              <a:solidFill>
                <a:srgbClr val="009900"/>
              </a:solidFill>
            </a:endParaRPr>
          </a:p>
        </p:txBody>
      </p:sp>
      <p:sp>
        <p:nvSpPr>
          <p:cNvPr id="9574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74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7447" name="Object 7"/>
          <p:cNvGraphicFramePr>
            <a:graphicFrameLocks noChangeAspect="1"/>
          </p:cNvGraphicFramePr>
          <p:nvPr/>
        </p:nvGraphicFramePr>
        <p:xfrm>
          <a:off x="322263" y="1758950"/>
          <a:ext cx="8613775" cy="3751263"/>
        </p:xfrm>
        <a:graphic>
          <a:graphicData uri="http://schemas.openxmlformats.org/presentationml/2006/ole">
            <p:oleObj spid="_x0000_s957447" name="Drawing" r:id="rId3" imgW="9387720" imgH="4084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84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cultuur, sekse</a:t>
            </a:r>
            <a:endParaRPr lang="en-US" b="1" u="sng">
              <a:solidFill>
                <a:srgbClr val="009900"/>
              </a:solidFill>
            </a:endParaRPr>
          </a:p>
        </p:txBody>
      </p:sp>
      <p:sp>
        <p:nvSpPr>
          <p:cNvPr id="9584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84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8471" name="Object 7"/>
          <p:cNvGraphicFramePr>
            <a:graphicFrameLocks noChangeAspect="1"/>
          </p:cNvGraphicFramePr>
          <p:nvPr/>
        </p:nvGraphicFramePr>
        <p:xfrm>
          <a:off x="322263" y="1758950"/>
          <a:ext cx="8621712" cy="4678363"/>
        </p:xfrm>
        <a:graphic>
          <a:graphicData uri="http://schemas.openxmlformats.org/presentationml/2006/ole">
            <p:oleObj spid="_x0000_s958471" name="Drawing" r:id="rId3" imgW="9372600" imgH="508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594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cultuur, sekse</a:t>
            </a:r>
            <a:endParaRPr lang="en-US" b="1" u="sng">
              <a:solidFill>
                <a:srgbClr val="009900"/>
              </a:solidFill>
            </a:endParaRPr>
          </a:p>
        </p:txBody>
      </p:sp>
      <p:sp>
        <p:nvSpPr>
          <p:cNvPr id="9594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594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59495" name="Object 7"/>
          <p:cNvGraphicFramePr>
            <a:graphicFrameLocks noChangeAspect="1"/>
          </p:cNvGraphicFramePr>
          <p:nvPr/>
        </p:nvGraphicFramePr>
        <p:xfrm>
          <a:off x="322263" y="1758950"/>
          <a:ext cx="8528050" cy="2798763"/>
        </p:xfrm>
        <a:graphic>
          <a:graphicData uri="http://schemas.openxmlformats.org/presentationml/2006/ole">
            <p:oleObj spid="_x0000_s959495" name="Drawing" r:id="rId3" imgW="9372600" imgH="307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605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 </a:t>
            </a:r>
            <a:r>
              <a:rPr lang="en-US" b="1" u="sng">
                <a:solidFill>
                  <a:srgbClr val="009900"/>
                </a:solidFill>
                <a:latin typeface="Tahoma" pitchFamily="34" charset="0"/>
              </a:rPr>
              <a:t>cultuur, sekse</a:t>
            </a:r>
            <a:endParaRPr lang="en-US" b="1" u="sng">
              <a:solidFill>
                <a:srgbClr val="009900"/>
              </a:solidFill>
            </a:endParaRPr>
          </a:p>
        </p:txBody>
      </p:sp>
      <p:sp>
        <p:nvSpPr>
          <p:cNvPr id="9605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605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60519" name="Object 7"/>
          <p:cNvGraphicFramePr>
            <a:graphicFrameLocks noChangeAspect="1"/>
          </p:cNvGraphicFramePr>
          <p:nvPr/>
        </p:nvGraphicFramePr>
        <p:xfrm>
          <a:off x="322263" y="1758950"/>
          <a:ext cx="8566150" cy="3430588"/>
        </p:xfrm>
        <a:graphic>
          <a:graphicData uri="http://schemas.openxmlformats.org/presentationml/2006/ole">
            <p:oleObj spid="_x0000_s960519" name="Drawing" r:id="rId3" imgW="937260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287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Waarom is communicatie belangrijk?</a:t>
            </a:r>
            <a:endParaRPr lang="en-US" b="1">
              <a:solidFill>
                <a:srgbClr val="0000FF"/>
              </a:solidFill>
              <a:latin typeface="Tahoma" pitchFamily="34" charset="0"/>
            </a:endParaRPr>
          </a:p>
        </p:txBody>
      </p:sp>
      <p:sp>
        <p:nvSpPr>
          <p:cNvPr id="9287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287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28774" name="Object 6"/>
          <p:cNvGraphicFramePr>
            <a:graphicFrameLocks noChangeAspect="1"/>
          </p:cNvGraphicFramePr>
          <p:nvPr/>
        </p:nvGraphicFramePr>
        <p:xfrm>
          <a:off x="123825" y="6369050"/>
          <a:ext cx="396875" cy="288925"/>
        </p:xfrm>
        <a:graphic>
          <a:graphicData uri="http://schemas.openxmlformats.org/presentationml/2006/ole">
            <p:oleObj spid="_x0000_s928774" name="Drawing" r:id="rId3" imgW="396360" imgH="289440" progId="Presentations.Drawing.16">
              <p:embed/>
            </p:oleObj>
          </a:graphicData>
        </a:graphic>
      </p:graphicFrame>
      <p:graphicFrame>
        <p:nvGraphicFramePr>
          <p:cNvPr id="928776" name="Object 8"/>
          <p:cNvGraphicFramePr>
            <a:graphicFrameLocks noChangeAspect="1"/>
          </p:cNvGraphicFramePr>
          <p:nvPr/>
        </p:nvGraphicFramePr>
        <p:xfrm>
          <a:off x="322263" y="1758950"/>
          <a:ext cx="8599487" cy="4656138"/>
        </p:xfrm>
        <a:graphic>
          <a:graphicData uri="http://schemas.openxmlformats.org/presentationml/2006/ole">
            <p:oleObj spid="_x0000_s928776" name="Drawing" r:id="rId4" imgW="9464040" imgH="5120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297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Waarom is communicatie belangrijk?</a:t>
            </a:r>
            <a:endParaRPr lang="en-US" b="1">
              <a:solidFill>
                <a:srgbClr val="0000FF"/>
              </a:solidFill>
              <a:latin typeface="Tahoma" pitchFamily="34" charset="0"/>
            </a:endParaRPr>
          </a:p>
        </p:txBody>
      </p:sp>
      <p:sp>
        <p:nvSpPr>
          <p:cNvPr id="9297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297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29798" name="Object 6"/>
          <p:cNvGraphicFramePr>
            <a:graphicFrameLocks noChangeAspect="1"/>
          </p:cNvGraphicFramePr>
          <p:nvPr/>
        </p:nvGraphicFramePr>
        <p:xfrm>
          <a:off x="123825" y="6369050"/>
          <a:ext cx="396875" cy="288925"/>
        </p:xfrm>
        <a:graphic>
          <a:graphicData uri="http://schemas.openxmlformats.org/presentationml/2006/ole">
            <p:oleObj spid="_x0000_s929798" name="Drawing" r:id="rId3" imgW="396360" imgH="289440" progId="Presentations.Drawing.16">
              <p:embed/>
            </p:oleObj>
          </a:graphicData>
        </a:graphic>
      </p:graphicFrame>
      <p:graphicFrame>
        <p:nvGraphicFramePr>
          <p:cNvPr id="929800" name="Object 8"/>
          <p:cNvGraphicFramePr>
            <a:graphicFrameLocks noChangeAspect="1"/>
          </p:cNvGraphicFramePr>
          <p:nvPr/>
        </p:nvGraphicFramePr>
        <p:xfrm>
          <a:off x="322263" y="1758950"/>
          <a:ext cx="8632825" cy="2222500"/>
        </p:xfrm>
        <a:graphic>
          <a:graphicData uri="http://schemas.openxmlformats.org/presentationml/2006/ole">
            <p:oleObj spid="_x0000_s929800" name="Drawing" r:id="rId4" imgW="9464040" imgH="243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08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endParaRPr lang="en-US" b="1">
              <a:solidFill>
                <a:srgbClr val="0000FF"/>
              </a:solidFill>
              <a:latin typeface="Tahoma" pitchFamily="34" charset="0"/>
            </a:endParaRPr>
          </a:p>
        </p:txBody>
      </p:sp>
      <p:sp>
        <p:nvSpPr>
          <p:cNvPr id="9308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08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0822" name="Object 6"/>
          <p:cNvGraphicFramePr>
            <a:graphicFrameLocks noChangeAspect="1"/>
          </p:cNvGraphicFramePr>
          <p:nvPr/>
        </p:nvGraphicFramePr>
        <p:xfrm>
          <a:off x="123825" y="6369050"/>
          <a:ext cx="396875" cy="288925"/>
        </p:xfrm>
        <a:graphic>
          <a:graphicData uri="http://schemas.openxmlformats.org/presentationml/2006/ole">
            <p:oleObj spid="_x0000_s930822" name="Drawing" r:id="rId3" imgW="396360" imgH="289440" progId="Presentations.Drawing.16">
              <p:embed/>
            </p:oleObj>
          </a:graphicData>
        </a:graphic>
      </p:graphicFrame>
      <p:graphicFrame>
        <p:nvGraphicFramePr>
          <p:cNvPr id="930824" name="Object 8"/>
          <p:cNvGraphicFramePr>
            <a:graphicFrameLocks noChangeAspect="1"/>
          </p:cNvGraphicFramePr>
          <p:nvPr/>
        </p:nvGraphicFramePr>
        <p:xfrm>
          <a:off x="322263" y="1758950"/>
          <a:ext cx="8543925" cy="2501900"/>
        </p:xfrm>
        <a:graphic>
          <a:graphicData uri="http://schemas.openxmlformats.org/presentationml/2006/ole">
            <p:oleObj spid="_x0000_s930824" name="Drawing" r:id="rId4" imgW="9464040" imgH="2766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18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endParaRPr lang="en-US" b="1">
              <a:solidFill>
                <a:srgbClr val="0000FF"/>
              </a:solidFill>
              <a:latin typeface="Tahoma" pitchFamily="34" charset="0"/>
            </a:endParaRPr>
          </a:p>
        </p:txBody>
      </p:sp>
      <p:sp>
        <p:nvSpPr>
          <p:cNvPr id="9318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18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1846" name="Object 6"/>
          <p:cNvGraphicFramePr>
            <a:graphicFrameLocks noChangeAspect="1"/>
          </p:cNvGraphicFramePr>
          <p:nvPr/>
        </p:nvGraphicFramePr>
        <p:xfrm>
          <a:off x="123825" y="6369050"/>
          <a:ext cx="396875" cy="288925"/>
        </p:xfrm>
        <a:graphic>
          <a:graphicData uri="http://schemas.openxmlformats.org/presentationml/2006/ole">
            <p:oleObj spid="_x0000_s931846" name="Drawing" r:id="rId3" imgW="396360" imgH="289440" progId="Presentations.Drawing.16">
              <p:embed/>
            </p:oleObj>
          </a:graphicData>
        </a:graphic>
      </p:graphicFrame>
      <p:graphicFrame>
        <p:nvGraphicFramePr>
          <p:cNvPr id="931848" name="Object 8"/>
          <p:cNvGraphicFramePr>
            <a:graphicFrameLocks noChangeAspect="1"/>
          </p:cNvGraphicFramePr>
          <p:nvPr/>
        </p:nvGraphicFramePr>
        <p:xfrm>
          <a:off x="322263" y="1758950"/>
          <a:ext cx="8588375" cy="4471988"/>
        </p:xfrm>
        <a:graphic>
          <a:graphicData uri="http://schemas.openxmlformats.org/presentationml/2006/ole">
            <p:oleObj spid="_x0000_s931848" name="Drawing" r:id="rId4" imgW="9387720" imgH="4884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28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endParaRPr lang="en-US" b="1">
              <a:solidFill>
                <a:srgbClr val="0000FF"/>
              </a:solidFill>
              <a:latin typeface="Tahoma" pitchFamily="34" charset="0"/>
            </a:endParaRPr>
          </a:p>
        </p:txBody>
      </p:sp>
      <p:sp>
        <p:nvSpPr>
          <p:cNvPr id="9328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28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2870" name="Object 6"/>
          <p:cNvGraphicFramePr>
            <a:graphicFrameLocks noChangeAspect="1"/>
          </p:cNvGraphicFramePr>
          <p:nvPr/>
        </p:nvGraphicFramePr>
        <p:xfrm>
          <a:off x="123825" y="6369050"/>
          <a:ext cx="396875" cy="288925"/>
        </p:xfrm>
        <a:graphic>
          <a:graphicData uri="http://schemas.openxmlformats.org/presentationml/2006/ole">
            <p:oleObj spid="_x0000_s932870" name="Drawing" r:id="rId3" imgW="396360" imgH="289440" progId="Presentations.Drawing.16">
              <p:embed/>
            </p:oleObj>
          </a:graphicData>
        </a:graphic>
      </p:graphicFrame>
      <p:graphicFrame>
        <p:nvGraphicFramePr>
          <p:cNvPr id="932872" name="Object 8"/>
          <p:cNvGraphicFramePr>
            <a:graphicFrameLocks noChangeAspect="1"/>
          </p:cNvGraphicFramePr>
          <p:nvPr/>
        </p:nvGraphicFramePr>
        <p:xfrm>
          <a:off x="322263" y="1758950"/>
          <a:ext cx="8618537" cy="2824163"/>
        </p:xfrm>
        <a:graphic>
          <a:graphicData uri="http://schemas.openxmlformats.org/presentationml/2006/ole">
            <p:oleObj spid="_x0000_s932872" name="Drawing" r:id="rId4" imgW="9387720" imgH="307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INTERPERSOONLIJKE COMMUNICATIE</a:t>
            </a:r>
          </a:p>
        </p:txBody>
      </p:sp>
      <p:sp>
        <p:nvSpPr>
          <p:cNvPr id="9338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endParaRPr lang="en-US" b="1">
              <a:solidFill>
                <a:srgbClr val="0000FF"/>
              </a:solidFill>
              <a:latin typeface="Tahoma" pitchFamily="34" charset="0"/>
            </a:endParaRPr>
          </a:p>
        </p:txBody>
      </p:sp>
      <p:sp>
        <p:nvSpPr>
          <p:cNvPr id="9338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9338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933894" name="Object 6"/>
          <p:cNvGraphicFramePr>
            <a:graphicFrameLocks noChangeAspect="1"/>
          </p:cNvGraphicFramePr>
          <p:nvPr/>
        </p:nvGraphicFramePr>
        <p:xfrm>
          <a:off x="123825" y="6369050"/>
          <a:ext cx="396875" cy="288925"/>
        </p:xfrm>
        <a:graphic>
          <a:graphicData uri="http://schemas.openxmlformats.org/presentationml/2006/ole">
            <p:oleObj spid="_x0000_s933894" name="Drawing" r:id="rId3" imgW="396360" imgH="289440" progId="Presentations.Drawing.16">
              <p:embed/>
            </p:oleObj>
          </a:graphicData>
        </a:graphic>
      </p:graphicFrame>
      <p:graphicFrame>
        <p:nvGraphicFramePr>
          <p:cNvPr id="933896" name="Object 8"/>
          <p:cNvGraphicFramePr>
            <a:graphicFrameLocks noChangeAspect="1"/>
          </p:cNvGraphicFramePr>
          <p:nvPr/>
        </p:nvGraphicFramePr>
        <p:xfrm>
          <a:off x="322263" y="1558925"/>
          <a:ext cx="8570912" cy="4681538"/>
        </p:xfrm>
        <a:graphic>
          <a:graphicData uri="http://schemas.openxmlformats.org/presentationml/2006/ole">
            <p:oleObj spid="_x0000_s933896" name="Drawing" r:id="rId4" imgW="9227880" imgH="5036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3000</TotalTime>
  <Words>208</Words>
  <Application>Microsoft Office PowerPoint</Application>
  <PresentationFormat>On-screen Show (4:3)</PresentationFormat>
  <Paragraphs>69</Paragraphs>
  <Slides>35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0" baseType="lpstr">
      <vt:lpstr>Arial</vt:lpstr>
      <vt:lpstr>Tahoma</vt:lpstr>
      <vt:lpstr>Dunes</vt:lpstr>
      <vt:lpstr>Presentations X6 Drawing</vt:lpstr>
      <vt:lpstr>Drawing</vt:lpstr>
      <vt:lpstr>MANAGEMENTVAARDIGHEDEN / 2</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lpstr>INTERPERSOONLIJKE COMMUNICATIE</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3R_Managementvaardigheden / 2</dc:title>
  <dc:subject>Interpersoonlijke communicatie</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112</cp:revision>
  <dcterms:created xsi:type="dcterms:W3CDTF">2015-09-06T15:15:23Z</dcterms:created>
  <dcterms:modified xsi:type="dcterms:W3CDTF">2020-02-08T22:54:25Z</dcterms:modified>
  <cp:category>based on Ph. Hunsaker's Management Skills, Dutch edition, and additional materials of R.Reinhardt</cp:category>
</cp:coreProperties>
</file>