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bin" ContentType="application/vnd.openxmlformats-officedocument.oleObject"/>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sldIdLst>
    <p:sldId id="256" r:id="rId2"/>
    <p:sldId id="259" r:id="rId3"/>
    <p:sldId id="260" r:id="rId4"/>
    <p:sldId id="261" r:id="rId5"/>
    <p:sldId id="262" r:id="rId6"/>
    <p:sldId id="263" r:id="rId7"/>
    <p:sldId id="264" r:id="rId8"/>
    <p:sldId id="265" r:id="rId9"/>
    <p:sldId id="298"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modifyVerifier cryptProviderType="rsaFull" cryptAlgorithmClass="hash" cryptAlgorithmType="typeAny" cryptAlgorithmSid="4" spinCount="50000" saltData="wlJ+nhlCpsq+IwdRxbAGUA" hashData="wei4v0jypvTOsPVTv1qpkPfW/o4" cryptProvider="" algIdExt="0" algIdExtSource="" cryptProviderTypeExt="0" cryptProviderTypeExtSourc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a:srgbClr val="00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howGuides="1">
      <p:cViewPr varScale="1">
        <p:scale>
          <a:sx n="51" d="100"/>
          <a:sy n="51" d="100"/>
        </p:scale>
        <p:origin x="-1166" y="-86"/>
      </p:cViewPr>
      <p:guideLst>
        <p:guide orient="horz" pos="1108"/>
        <p:guide pos="195"/>
      </p:guideLst>
    </p:cSldViewPr>
  </p:slideViewPr>
  <p:notesTextViewPr>
    <p:cViewPr>
      <p:scale>
        <a:sx n="100" d="100"/>
        <a:sy n="100" d="100"/>
      </p:scale>
      <p:origin x="0" y="0"/>
    </p:cViewPr>
  </p:notesTextViewPr>
  <p:gridSpacing cx="39327138" cy="3932713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5.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5.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5.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image" Target="../media/image5.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image" Target="../media/image5.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5.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5.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5.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5.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image" Target="../media/image5.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5.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5.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5.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image" Target="../media/image5.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5.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5.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5.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5.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wmf"/><Relationship Id="rId1" Type="http://schemas.openxmlformats.org/officeDocument/2006/relationships/image" Target="../media/image5.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5.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BB2C4A6-BD3E-4E32-9AF3-4550286C21B6}" type="slidenum">
              <a:rPr lang="en-US"/>
              <a:pPr/>
              <a:t>‹#›</a:t>
            </a:fld>
            <a:endParaRPr lang="en-US"/>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346BB94-E802-4D3F-A2FF-CB0A4C36AECC}" type="slidenum">
              <a:rPr lang="en-US"/>
              <a:pPr/>
              <a:t>‹#›</a:t>
            </a:fld>
            <a:endParaRPr lang="en-US"/>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775DE3F-E622-4C12-9AFD-FA6EADC9DF54}" type="slidenum">
              <a:rPr lang="en-US"/>
              <a:pPr/>
              <a:t>‹#›</a:t>
            </a:fld>
            <a:endParaRPr lang="en-US"/>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D6C451D-1068-4F77-8323-DC79CA29D5E4}" type="slidenum">
              <a:rPr lang="en-US"/>
              <a:pPr/>
              <a:t>‹#›</a:t>
            </a:fld>
            <a:endParaRPr lang="en-US"/>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8A95A69-6626-476B-99A1-E45743FE09A1}" type="slidenum">
              <a:rPr lang="en-US"/>
              <a:pPr/>
              <a:t>‹#›</a:t>
            </a:fld>
            <a:endParaRPr lang="en-US"/>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625BB21-70DA-41B5-87E2-95E175E63CE1}" type="slidenum">
              <a:rPr lang="en-US"/>
              <a:pPr/>
              <a:t>‹#›</a:t>
            </a:fld>
            <a:endParaRPr 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5ACE08E-8F6B-44B6-9D5D-6365D64A2EB0}" type="slidenum">
              <a:rPr lang="en-US"/>
              <a:pPr/>
              <a:t>‹#›</a:t>
            </a:fld>
            <a:endParaRPr 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4CF438BB-FFDC-48B3-BE81-4DA665760E12}" type="slidenum">
              <a:rPr lang="en-US"/>
              <a:pPr/>
              <a:t>‹#›</a:t>
            </a:fld>
            <a:endParaRPr lang="en-US"/>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31681AF3-3453-409E-AD3D-1EA75787FB6F}" type="slidenum">
              <a:rPr lang="en-US"/>
              <a:pPr/>
              <a:t>‹#›</a:t>
            </a:fld>
            <a:endParaRPr lang="en-US"/>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0835A5B-2F71-44DC-B7D8-39BCC00EF575}" type="slidenum">
              <a:rPr lang="en-US"/>
              <a:pPr/>
              <a:t>‹#›</a:t>
            </a:fld>
            <a:endParaRPr lang="en-US"/>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9C66F38-979A-43D3-BD36-745A2E85D521}" type="slidenum">
              <a:rPr lang="en-US"/>
              <a:pPr/>
              <a:t>‹#›</a:t>
            </a:fld>
            <a:endParaRPr lang="en-US"/>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993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99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399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399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F6F27684-FAD6-49EF-956E-838FBBC0FA8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ransition spd="slow">
    <p:fade/>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1.xml"/><Relationship Id="rId1" Type="http://schemas.openxmlformats.org/officeDocument/2006/relationships/vmlDrawing" Target="../drawings/vmlDrawing10.vml"/><Relationship Id="rId4" Type="http://schemas.openxmlformats.org/officeDocument/2006/relationships/oleObject" Target="../embeddings/oleObject26.bin"/></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xml"/><Relationship Id="rId1" Type="http://schemas.openxmlformats.org/officeDocument/2006/relationships/vmlDrawing" Target="../drawings/vmlDrawing11.vml"/><Relationship Id="rId4" Type="http://schemas.openxmlformats.org/officeDocument/2006/relationships/oleObject" Target="../embeddings/oleObject28.bin"/></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1.xml"/><Relationship Id="rId1" Type="http://schemas.openxmlformats.org/officeDocument/2006/relationships/vmlDrawing" Target="../drawings/vmlDrawing12.vml"/><Relationship Id="rId5" Type="http://schemas.openxmlformats.org/officeDocument/2006/relationships/oleObject" Target="../embeddings/oleObject31.bin"/><Relationship Id="rId4" Type="http://schemas.openxmlformats.org/officeDocument/2006/relationships/oleObject" Target="../embeddings/oleObject30.bin"/></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1.xml"/><Relationship Id="rId1" Type="http://schemas.openxmlformats.org/officeDocument/2006/relationships/vmlDrawing" Target="../drawings/vmlDrawing13.vml"/><Relationship Id="rId5" Type="http://schemas.openxmlformats.org/officeDocument/2006/relationships/oleObject" Target="../embeddings/oleObject34.bin"/><Relationship Id="rId4" Type="http://schemas.openxmlformats.org/officeDocument/2006/relationships/oleObject" Target="../embeddings/oleObject33.bin"/></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1.xml"/><Relationship Id="rId1" Type="http://schemas.openxmlformats.org/officeDocument/2006/relationships/vmlDrawing" Target="../drawings/vmlDrawing14.vml"/><Relationship Id="rId5" Type="http://schemas.openxmlformats.org/officeDocument/2006/relationships/oleObject" Target="../embeddings/oleObject37.bin"/><Relationship Id="rId4" Type="http://schemas.openxmlformats.org/officeDocument/2006/relationships/oleObject" Target="../embeddings/oleObject36.bin"/></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1.xml"/><Relationship Id="rId1" Type="http://schemas.openxmlformats.org/officeDocument/2006/relationships/vmlDrawing" Target="../drawings/vmlDrawing15.vml"/><Relationship Id="rId5" Type="http://schemas.openxmlformats.org/officeDocument/2006/relationships/oleObject" Target="../embeddings/oleObject40.bin"/><Relationship Id="rId4" Type="http://schemas.openxmlformats.org/officeDocument/2006/relationships/oleObject" Target="../embeddings/oleObject39.bin"/></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1.xml"/><Relationship Id="rId1" Type="http://schemas.openxmlformats.org/officeDocument/2006/relationships/vmlDrawing" Target="../drawings/vmlDrawing16.vml"/><Relationship Id="rId4" Type="http://schemas.openxmlformats.org/officeDocument/2006/relationships/oleObject" Target="../embeddings/oleObject42.bin"/></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Layout" Target="../slideLayouts/slideLayout1.xml"/><Relationship Id="rId1" Type="http://schemas.openxmlformats.org/officeDocument/2006/relationships/vmlDrawing" Target="../drawings/vmlDrawing17.vml"/><Relationship Id="rId4" Type="http://schemas.openxmlformats.org/officeDocument/2006/relationships/oleObject" Target="../embeddings/oleObject44.bin"/></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Layout" Target="../slideLayouts/slideLayout1.xml"/><Relationship Id="rId1" Type="http://schemas.openxmlformats.org/officeDocument/2006/relationships/vmlDrawing" Target="../drawings/vmlDrawing18.vml"/><Relationship Id="rId4" Type="http://schemas.openxmlformats.org/officeDocument/2006/relationships/oleObject" Target="../embeddings/oleObject46.bin"/></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Layout" Target="../slideLayouts/slideLayout1.xml"/><Relationship Id="rId1" Type="http://schemas.openxmlformats.org/officeDocument/2006/relationships/vmlDrawing" Target="../drawings/vmlDrawing19.vml"/><Relationship Id="rId4" Type="http://schemas.openxmlformats.org/officeDocument/2006/relationships/oleObject" Target="../embeddings/oleObject48.bin"/></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6.bin"/><Relationship Id="rId5" Type="http://schemas.openxmlformats.org/officeDocument/2006/relationships/image" Target="../media/image8.png"/><Relationship Id="rId4" Type="http://schemas.openxmlformats.org/officeDocument/2006/relationships/oleObject" Target="../embeddings/oleObject5.bin"/></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Layout" Target="../slideLayouts/slideLayout1.xml"/><Relationship Id="rId1" Type="http://schemas.openxmlformats.org/officeDocument/2006/relationships/vmlDrawing" Target="../drawings/vmlDrawing20.vml"/><Relationship Id="rId4" Type="http://schemas.openxmlformats.org/officeDocument/2006/relationships/oleObject" Target="../embeddings/oleObject50.bin"/></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Layout" Target="../slideLayouts/slideLayout1.xml"/><Relationship Id="rId1" Type="http://schemas.openxmlformats.org/officeDocument/2006/relationships/vmlDrawing" Target="../drawings/vmlDrawing21.vml"/><Relationship Id="rId4" Type="http://schemas.openxmlformats.org/officeDocument/2006/relationships/oleObject" Target="../embeddings/oleObject52.bin"/></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Layout" Target="../slideLayouts/slideLayout1.xml"/><Relationship Id="rId1" Type="http://schemas.openxmlformats.org/officeDocument/2006/relationships/vmlDrawing" Target="../drawings/vmlDrawing22.vml"/><Relationship Id="rId4" Type="http://schemas.openxmlformats.org/officeDocument/2006/relationships/oleObject" Target="../embeddings/oleObject54.bin"/></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oleObject" Target="../embeddings/oleObject9.bin"/><Relationship Id="rId4" Type="http://schemas.openxmlformats.org/officeDocument/2006/relationships/oleObject" Target="../embeddings/oleObject8.bin"/></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oleObject" Target="../embeddings/oleObject11.bin"/></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vmlDrawing" Target="../drawings/vmlDrawing5.vml"/><Relationship Id="rId5" Type="http://schemas.openxmlformats.org/officeDocument/2006/relationships/oleObject" Target="../embeddings/oleObject14.bin"/><Relationship Id="rId4" Type="http://schemas.openxmlformats.org/officeDocument/2006/relationships/oleObject" Target="../embeddings/oleObject13.bin"/></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oleObject" Target="../embeddings/oleObject16.bin"/></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xml"/><Relationship Id="rId1" Type="http://schemas.openxmlformats.org/officeDocument/2006/relationships/vmlDrawing" Target="../drawings/vmlDrawing7.vml"/><Relationship Id="rId5" Type="http://schemas.openxmlformats.org/officeDocument/2006/relationships/oleObject" Target="../embeddings/oleObject19.bin"/><Relationship Id="rId4" Type="http://schemas.openxmlformats.org/officeDocument/2006/relationships/oleObject" Target="../embeddings/oleObject18.bin"/></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xml"/><Relationship Id="rId1" Type="http://schemas.openxmlformats.org/officeDocument/2006/relationships/vmlDrawing" Target="../drawings/vmlDrawing8.vml"/><Relationship Id="rId5" Type="http://schemas.openxmlformats.org/officeDocument/2006/relationships/oleObject" Target="../embeddings/oleObject22.bin"/><Relationship Id="rId4" Type="http://schemas.openxmlformats.org/officeDocument/2006/relationships/oleObject" Target="../embeddings/oleObject21.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1.xml"/><Relationship Id="rId1" Type="http://schemas.openxmlformats.org/officeDocument/2006/relationships/vmlDrawing" Target="../drawings/vmlDrawing9.vml"/><Relationship Id="rId4" Type="http://schemas.openxmlformats.org/officeDocument/2006/relationships/oleObject" Target="../embeddings/oleObject24.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152400"/>
            <a:ext cx="9144000" cy="685800"/>
          </a:xfrm>
        </p:spPr>
        <p:txBody>
          <a:bodyPr/>
          <a:lstStyle/>
          <a:p>
            <a:r>
              <a:rPr lang="en-US" sz="3200" b="1" dirty="0">
                <a:solidFill>
                  <a:srgbClr val="003399"/>
                </a:solidFill>
                <a:latin typeface="Tahoma" pitchFamily="34" charset="0"/>
              </a:rPr>
              <a:t>DIENSTENMARKETINGMANAGEMENT / </a:t>
            </a:r>
            <a:r>
              <a:rPr lang="en-US" sz="3200" b="1" dirty="0" smtClean="0">
                <a:solidFill>
                  <a:srgbClr val="003399"/>
                </a:solidFill>
                <a:latin typeface="Tahoma" pitchFamily="34" charset="0"/>
              </a:rPr>
              <a:t>01A</a:t>
            </a:r>
            <a:endParaRPr lang="en-US" sz="3200" b="1" dirty="0">
              <a:solidFill>
                <a:srgbClr val="003399"/>
              </a:solidFill>
              <a:latin typeface="Tahoma" pitchFamily="34" charset="0"/>
            </a:endParaRPr>
          </a:p>
        </p:txBody>
      </p:sp>
      <p:sp>
        <p:nvSpPr>
          <p:cNvPr id="2052"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graphicFrame>
        <p:nvGraphicFramePr>
          <p:cNvPr id="2053" name="Object 5"/>
          <p:cNvGraphicFramePr>
            <a:graphicFrameLocks noChangeAspect="1"/>
          </p:cNvGraphicFramePr>
          <p:nvPr/>
        </p:nvGraphicFramePr>
        <p:xfrm>
          <a:off x="6400800" y="6019800"/>
          <a:ext cx="2590800" cy="701675"/>
        </p:xfrm>
        <a:graphic>
          <a:graphicData uri="http://schemas.openxmlformats.org/presentationml/2006/ole">
            <p:oleObj spid="_x0000_s2053" name="Drawing" r:id="rId3" imgW="2590920" imgH="700920" progId="Presentations.Drawing.18">
              <p:embed/>
            </p:oleObj>
          </a:graphicData>
        </a:graphic>
      </p:graphicFrame>
      <p:graphicFrame>
        <p:nvGraphicFramePr>
          <p:cNvPr id="2056" name="Object 8"/>
          <p:cNvGraphicFramePr>
            <a:graphicFrameLocks noChangeAspect="1"/>
          </p:cNvGraphicFramePr>
          <p:nvPr/>
        </p:nvGraphicFramePr>
        <p:xfrm>
          <a:off x="1211263" y="1717675"/>
          <a:ext cx="6721475" cy="3421063"/>
        </p:xfrm>
        <a:graphic>
          <a:graphicData uri="http://schemas.openxmlformats.org/presentationml/2006/ole">
            <p:oleObj spid="_x0000_s2056" name="Drawing" r:id="rId4" imgW="6720840" imgH="3421440" progId="Presentations.Drawing.18">
              <p:embed/>
            </p:oleObj>
          </a:graphicData>
        </a:graphic>
      </p:graphicFrame>
      <p:graphicFrame>
        <p:nvGraphicFramePr>
          <p:cNvPr id="2057" name="Object 9"/>
          <p:cNvGraphicFramePr>
            <a:graphicFrameLocks noChangeAspect="1"/>
          </p:cNvGraphicFramePr>
          <p:nvPr/>
        </p:nvGraphicFramePr>
        <p:xfrm>
          <a:off x="309563" y="5837237"/>
          <a:ext cx="4533900" cy="1020763"/>
        </p:xfrm>
        <a:graphic>
          <a:graphicData uri="http://schemas.openxmlformats.org/presentationml/2006/ole">
            <p:oleObj spid="_x0000_s2057" name="Drawing" r:id="rId5" imgW="4533840" imgH="10209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ctrTitle"/>
          </p:nvPr>
        </p:nvSpPr>
        <p:spPr>
          <a:xfrm>
            <a:off x="0" y="152400"/>
            <a:ext cx="9144000" cy="685800"/>
          </a:xfrm>
        </p:spPr>
        <p:txBody>
          <a:bodyPr/>
          <a:lstStyle/>
          <a:p>
            <a:r>
              <a:rPr lang="en-US" sz="3200" b="1" dirty="0" smtClean="0">
                <a:solidFill>
                  <a:srgbClr val="003399"/>
                </a:solidFill>
                <a:latin typeface="Tahoma" pitchFamily="34" charset="0"/>
              </a:rPr>
              <a:t>DIENSTENMARKETINGMANAGEMENT</a:t>
            </a:r>
            <a:endParaRPr lang="en-US" sz="3200" b="1" dirty="0">
              <a:solidFill>
                <a:srgbClr val="003399"/>
              </a:solidFill>
              <a:latin typeface="Tahoma" pitchFamily="34" charset="0"/>
            </a:endParaRPr>
          </a:p>
        </p:txBody>
      </p:sp>
      <p:sp>
        <p:nvSpPr>
          <p:cNvPr id="194563"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Dienstverlening, marketing, management</a:t>
            </a:r>
          </a:p>
        </p:txBody>
      </p:sp>
      <p:sp>
        <p:nvSpPr>
          <p:cNvPr id="194564"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194565"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194566" name="Object 6"/>
          <p:cNvGraphicFramePr>
            <a:graphicFrameLocks noChangeAspect="1"/>
          </p:cNvGraphicFramePr>
          <p:nvPr/>
        </p:nvGraphicFramePr>
        <p:xfrm>
          <a:off x="8594725" y="6388100"/>
          <a:ext cx="419100" cy="312738"/>
        </p:xfrm>
        <a:graphic>
          <a:graphicData uri="http://schemas.openxmlformats.org/presentationml/2006/ole">
            <p:oleObj spid="_x0000_s194566" name="Drawing" r:id="rId3" imgW="419040" imgH="312480" progId="Presentations.Drawing.18">
              <p:embed/>
            </p:oleObj>
          </a:graphicData>
        </a:graphic>
      </p:graphicFrame>
      <p:graphicFrame>
        <p:nvGraphicFramePr>
          <p:cNvPr id="194568" name="Object 8"/>
          <p:cNvGraphicFramePr>
            <a:graphicFrameLocks noChangeAspect="1"/>
          </p:cNvGraphicFramePr>
          <p:nvPr/>
        </p:nvGraphicFramePr>
        <p:xfrm>
          <a:off x="309563" y="1758950"/>
          <a:ext cx="8834437" cy="4148138"/>
        </p:xfrm>
        <a:graphic>
          <a:graphicData uri="http://schemas.openxmlformats.org/presentationml/2006/ole">
            <p:oleObj spid="_x0000_s194568" name="Drawing" r:id="rId4" imgW="9517320" imgH="44654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ctrTitle"/>
          </p:nvPr>
        </p:nvSpPr>
        <p:spPr>
          <a:xfrm>
            <a:off x="0" y="152400"/>
            <a:ext cx="9144000" cy="685800"/>
          </a:xfrm>
        </p:spPr>
        <p:txBody>
          <a:bodyPr/>
          <a:lstStyle/>
          <a:p>
            <a:r>
              <a:rPr lang="en-US" sz="3200" b="1" dirty="0" smtClean="0">
                <a:solidFill>
                  <a:srgbClr val="003399"/>
                </a:solidFill>
                <a:latin typeface="Tahoma" pitchFamily="34" charset="0"/>
              </a:rPr>
              <a:t>DIENSTENMARKETINGMANAGEMENT</a:t>
            </a:r>
            <a:endParaRPr lang="en-US" sz="3200" b="1" dirty="0">
              <a:solidFill>
                <a:srgbClr val="003399"/>
              </a:solidFill>
              <a:latin typeface="Tahoma" pitchFamily="34" charset="0"/>
            </a:endParaRPr>
          </a:p>
        </p:txBody>
      </p:sp>
      <p:sp>
        <p:nvSpPr>
          <p:cNvPr id="195587"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Dienstverlening, marketing, management</a:t>
            </a:r>
          </a:p>
        </p:txBody>
      </p:sp>
      <p:sp>
        <p:nvSpPr>
          <p:cNvPr id="195588"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195589"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195590" name="Object 6"/>
          <p:cNvGraphicFramePr>
            <a:graphicFrameLocks noChangeAspect="1"/>
          </p:cNvGraphicFramePr>
          <p:nvPr/>
        </p:nvGraphicFramePr>
        <p:xfrm>
          <a:off x="8594725" y="6388100"/>
          <a:ext cx="419100" cy="312738"/>
        </p:xfrm>
        <a:graphic>
          <a:graphicData uri="http://schemas.openxmlformats.org/presentationml/2006/ole">
            <p:oleObj spid="_x0000_s195590" name="Drawing" r:id="rId3" imgW="419040" imgH="312480" progId="Presentations.Drawing.18">
              <p:embed/>
            </p:oleObj>
          </a:graphicData>
        </a:graphic>
      </p:graphicFrame>
      <p:graphicFrame>
        <p:nvGraphicFramePr>
          <p:cNvPr id="195592" name="Object 8"/>
          <p:cNvGraphicFramePr>
            <a:graphicFrameLocks noChangeAspect="1"/>
          </p:cNvGraphicFramePr>
          <p:nvPr/>
        </p:nvGraphicFramePr>
        <p:xfrm>
          <a:off x="309563" y="1758950"/>
          <a:ext cx="8834437" cy="3795713"/>
        </p:xfrm>
        <a:graphic>
          <a:graphicData uri="http://schemas.openxmlformats.org/presentationml/2006/ole">
            <p:oleObj spid="_x0000_s195592" name="Drawing" r:id="rId4" imgW="9517320" imgH="40842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ctrTitle"/>
          </p:nvPr>
        </p:nvSpPr>
        <p:spPr>
          <a:xfrm>
            <a:off x="0" y="152400"/>
            <a:ext cx="9144000" cy="685800"/>
          </a:xfrm>
        </p:spPr>
        <p:txBody>
          <a:bodyPr/>
          <a:lstStyle/>
          <a:p>
            <a:r>
              <a:rPr lang="en-US" sz="3200" b="1" dirty="0" smtClean="0">
                <a:solidFill>
                  <a:srgbClr val="003399"/>
                </a:solidFill>
                <a:latin typeface="Tahoma" pitchFamily="34" charset="0"/>
              </a:rPr>
              <a:t>DIENSTENMARKETINGMANAGEMENT</a:t>
            </a:r>
            <a:endParaRPr lang="en-US" sz="3200" b="1" dirty="0">
              <a:solidFill>
                <a:srgbClr val="003399"/>
              </a:solidFill>
              <a:latin typeface="Tahoma" pitchFamily="34" charset="0"/>
            </a:endParaRPr>
          </a:p>
        </p:txBody>
      </p:sp>
      <p:sp>
        <p:nvSpPr>
          <p:cNvPr id="196611"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Dienstverlening, marketing, management</a:t>
            </a:r>
          </a:p>
        </p:txBody>
      </p:sp>
      <p:sp>
        <p:nvSpPr>
          <p:cNvPr id="196612"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196613"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196614" name="Object 6"/>
          <p:cNvGraphicFramePr>
            <a:graphicFrameLocks noChangeAspect="1"/>
          </p:cNvGraphicFramePr>
          <p:nvPr/>
        </p:nvGraphicFramePr>
        <p:xfrm>
          <a:off x="8594725" y="6388100"/>
          <a:ext cx="419100" cy="312738"/>
        </p:xfrm>
        <a:graphic>
          <a:graphicData uri="http://schemas.openxmlformats.org/presentationml/2006/ole">
            <p:oleObj spid="_x0000_s196614" name="Drawing" r:id="rId3" imgW="419040" imgH="312480" progId="Presentations.Drawing.18">
              <p:embed/>
            </p:oleObj>
          </a:graphicData>
        </a:graphic>
      </p:graphicFrame>
      <p:graphicFrame>
        <p:nvGraphicFramePr>
          <p:cNvPr id="196616" name="Object 8"/>
          <p:cNvGraphicFramePr>
            <a:graphicFrameLocks noChangeAspect="1"/>
          </p:cNvGraphicFramePr>
          <p:nvPr/>
        </p:nvGraphicFramePr>
        <p:xfrm>
          <a:off x="309563" y="1758950"/>
          <a:ext cx="8834437" cy="763588"/>
        </p:xfrm>
        <a:graphic>
          <a:graphicData uri="http://schemas.openxmlformats.org/presentationml/2006/ole">
            <p:oleObj spid="_x0000_s196616" name="Drawing" r:id="rId4" imgW="9517320" imgH="815400" progId="Presentations.Drawing.18">
              <p:embed/>
            </p:oleObj>
          </a:graphicData>
        </a:graphic>
      </p:graphicFrame>
      <p:graphicFrame>
        <p:nvGraphicFramePr>
          <p:cNvPr id="196618" name="Object 10"/>
          <p:cNvGraphicFramePr>
            <a:graphicFrameLocks noChangeAspect="1"/>
          </p:cNvGraphicFramePr>
          <p:nvPr/>
        </p:nvGraphicFramePr>
        <p:xfrm>
          <a:off x="693738" y="2660650"/>
          <a:ext cx="7796212" cy="4038600"/>
        </p:xfrm>
        <a:graphic>
          <a:graphicData uri="http://schemas.openxmlformats.org/presentationml/2006/ole">
            <p:oleObj spid="_x0000_s196618" name="Drawing" r:id="rId5" imgW="7795440" imgH="40384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ctrTitle"/>
          </p:nvPr>
        </p:nvSpPr>
        <p:spPr>
          <a:xfrm>
            <a:off x="0" y="152400"/>
            <a:ext cx="9144000" cy="685800"/>
          </a:xfrm>
        </p:spPr>
        <p:txBody>
          <a:bodyPr/>
          <a:lstStyle/>
          <a:p>
            <a:r>
              <a:rPr lang="en-US" sz="3200" b="1" dirty="0" smtClean="0">
                <a:solidFill>
                  <a:srgbClr val="003399"/>
                </a:solidFill>
                <a:latin typeface="Tahoma" pitchFamily="34" charset="0"/>
              </a:rPr>
              <a:t>DIENSTENMARKETINGMANAGEMENT</a:t>
            </a:r>
            <a:endParaRPr lang="en-US" sz="3200" b="1" dirty="0">
              <a:solidFill>
                <a:srgbClr val="003399"/>
              </a:solidFill>
              <a:latin typeface="Tahoma" pitchFamily="34" charset="0"/>
            </a:endParaRPr>
          </a:p>
        </p:txBody>
      </p:sp>
      <p:sp>
        <p:nvSpPr>
          <p:cNvPr id="197635"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Dienstverlening, marketing, management</a:t>
            </a:r>
          </a:p>
        </p:txBody>
      </p:sp>
      <p:sp>
        <p:nvSpPr>
          <p:cNvPr id="197636"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197637"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197638" name="Object 6"/>
          <p:cNvGraphicFramePr>
            <a:graphicFrameLocks noChangeAspect="1"/>
          </p:cNvGraphicFramePr>
          <p:nvPr/>
        </p:nvGraphicFramePr>
        <p:xfrm>
          <a:off x="8594725" y="6388100"/>
          <a:ext cx="419100" cy="312738"/>
        </p:xfrm>
        <a:graphic>
          <a:graphicData uri="http://schemas.openxmlformats.org/presentationml/2006/ole">
            <p:oleObj spid="_x0000_s197638" name="Drawing" r:id="rId3" imgW="419040" imgH="312480" progId="Presentations.Drawing.18">
              <p:embed/>
            </p:oleObj>
          </a:graphicData>
        </a:graphic>
      </p:graphicFrame>
      <p:graphicFrame>
        <p:nvGraphicFramePr>
          <p:cNvPr id="197641" name="Object 9"/>
          <p:cNvGraphicFramePr>
            <a:graphicFrameLocks noChangeAspect="1"/>
          </p:cNvGraphicFramePr>
          <p:nvPr/>
        </p:nvGraphicFramePr>
        <p:xfrm>
          <a:off x="309563" y="1758950"/>
          <a:ext cx="8834437" cy="763588"/>
        </p:xfrm>
        <a:graphic>
          <a:graphicData uri="http://schemas.openxmlformats.org/presentationml/2006/ole">
            <p:oleObj spid="_x0000_s197641" name="Drawing" r:id="rId4" imgW="9517320" imgH="815400" progId="Presentations.Drawing.18">
              <p:embed/>
            </p:oleObj>
          </a:graphicData>
        </a:graphic>
      </p:graphicFrame>
      <p:graphicFrame>
        <p:nvGraphicFramePr>
          <p:cNvPr id="197642" name="Object 10"/>
          <p:cNvGraphicFramePr>
            <a:graphicFrameLocks noChangeAspect="1"/>
          </p:cNvGraphicFramePr>
          <p:nvPr/>
        </p:nvGraphicFramePr>
        <p:xfrm>
          <a:off x="1576388" y="2622550"/>
          <a:ext cx="6145212" cy="3889375"/>
        </p:xfrm>
        <a:graphic>
          <a:graphicData uri="http://schemas.openxmlformats.org/presentationml/2006/ole">
            <p:oleObj spid="_x0000_s197642" name="Drawing" r:id="rId5" imgW="6393240" imgH="40464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ctrTitle"/>
          </p:nvPr>
        </p:nvSpPr>
        <p:spPr>
          <a:xfrm>
            <a:off x="0" y="152400"/>
            <a:ext cx="9144000" cy="685800"/>
          </a:xfrm>
        </p:spPr>
        <p:txBody>
          <a:bodyPr/>
          <a:lstStyle/>
          <a:p>
            <a:r>
              <a:rPr lang="en-US" sz="3200" b="1" dirty="0" smtClean="0">
                <a:solidFill>
                  <a:srgbClr val="003399"/>
                </a:solidFill>
                <a:latin typeface="Tahoma" pitchFamily="34" charset="0"/>
              </a:rPr>
              <a:t>DIENSTENMARKETINGMANAGEMENT</a:t>
            </a:r>
            <a:endParaRPr lang="en-US" sz="3200" b="1" dirty="0">
              <a:solidFill>
                <a:srgbClr val="003399"/>
              </a:solidFill>
              <a:latin typeface="Tahoma" pitchFamily="34" charset="0"/>
            </a:endParaRPr>
          </a:p>
        </p:txBody>
      </p:sp>
      <p:sp>
        <p:nvSpPr>
          <p:cNvPr id="198659"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Dienstverlening, marketing, management</a:t>
            </a:r>
          </a:p>
        </p:txBody>
      </p:sp>
      <p:sp>
        <p:nvSpPr>
          <p:cNvPr id="198660"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198661"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198662" name="Object 6"/>
          <p:cNvGraphicFramePr>
            <a:graphicFrameLocks noChangeAspect="1"/>
          </p:cNvGraphicFramePr>
          <p:nvPr/>
        </p:nvGraphicFramePr>
        <p:xfrm>
          <a:off x="8594725" y="6388100"/>
          <a:ext cx="419100" cy="312738"/>
        </p:xfrm>
        <a:graphic>
          <a:graphicData uri="http://schemas.openxmlformats.org/presentationml/2006/ole">
            <p:oleObj spid="_x0000_s198662" name="Drawing" r:id="rId3" imgW="419040" imgH="312480" progId="Presentations.Drawing.18">
              <p:embed/>
            </p:oleObj>
          </a:graphicData>
        </a:graphic>
      </p:graphicFrame>
      <p:graphicFrame>
        <p:nvGraphicFramePr>
          <p:cNvPr id="198665" name="Object 9"/>
          <p:cNvGraphicFramePr>
            <a:graphicFrameLocks noChangeAspect="1"/>
          </p:cNvGraphicFramePr>
          <p:nvPr/>
        </p:nvGraphicFramePr>
        <p:xfrm>
          <a:off x="309563" y="1758950"/>
          <a:ext cx="8834437" cy="763588"/>
        </p:xfrm>
        <a:graphic>
          <a:graphicData uri="http://schemas.openxmlformats.org/presentationml/2006/ole">
            <p:oleObj spid="_x0000_s198665" name="Drawing" r:id="rId4" imgW="9517320" imgH="815400" progId="Presentations.Drawing.18">
              <p:embed/>
            </p:oleObj>
          </a:graphicData>
        </a:graphic>
      </p:graphicFrame>
      <p:graphicFrame>
        <p:nvGraphicFramePr>
          <p:cNvPr id="198666" name="Object 10"/>
          <p:cNvGraphicFramePr>
            <a:graphicFrameLocks noChangeAspect="1"/>
          </p:cNvGraphicFramePr>
          <p:nvPr/>
        </p:nvGraphicFramePr>
        <p:xfrm>
          <a:off x="885825" y="2622550"/>
          <a:ext cx="7181850" cy="3978275"/>
        </p:xfrm>
        <a:graphic>
          <a:graphicData uri="http://schemas.openxmlformats.org/presentationml/2006/ole">
            <p:oleObj spid="_x0000_s198666" name="Drawing" r:id="rId5" imgW="7376040" imgH="40842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ctrTitle"/>
          </p:nvPr>
        </p:nvSpPr>
        <p:spPr>
          <a:xfrm>
            <a:off x="0" y="152400"/>
            <a:ext cx="9144000" cy="685800"/>
          </a:xfrm>
        </p:spPr>
        <p:txBody>
          <a:bodyPr/>
          <a:lstStyle/>
          <a:p>
            <a:r>
              <a:rPr lang="en-US" sz="3200" b="1" dirty="0" smtClean="0">
                <a:solidFill>
                  <a:srgbClr val="003399"/>
                </a:solidFill>
                <a:latin typeface="Tahoma" pitchFamily="34" charset="0"/>
              </a:rPr>
              <a:t>DIENSTENMARKETINGMANAGEMENT</a:t>
            </a:r>
            <a:endParaRPr lang="en-US" sz="3200" b="1" dirty="0">
              <a:solidFill>
                <a:srgbClr val="003399"/>
              </a:solidFill>
              <a:latin typeface="Tahoma" pitchFamily="34" charset="0"/>
            </a:endParaRPr>
          </a:p>
        </p:txBody>
      </p:sp>
      <p:sp>
        <p:nvSpPr>
          <p:cNvPr id="199683"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Dienstverlening, marketing, management</a:t>
            </a:r>
          </a:p>
        </p:txBody>
      </p:sp>
      <p:sp>
        <p:nvSpPr>
          <p:cNvPr id="199684"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199685"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199686" name="Object 6"/>
          <p:cNvGraphicFramePr>
            <a:graphicFrameLocks noChangeAspect="1"/>
          </p:cNvGraphicFramePr>
          <p:nvPr/>
        </p:nvGraphicFramePr>
        <p:xfrm>
          <a:off x="8594725" y="6388100"/>
          <a:ext cx="419100" cy="312738"/>
        </p:xfrm>
        <a:graphic>
          <a:graphicData uri="http://schemas.openxmlformats.org/presentationml/2006/ole">
            <p:oleObj spid="_x0000_s199686" name="Drawing" r:id="rId3" imgW="419040" imgH="312480" progId="Presentations.Drawing.18">
              <p:embed/>
            </p:oleObj>
          </a:graphicData>
        </a:graphic>
      </p:graphicFrame>
      <p:graphicFrame>
        <p:nvGraphicFramePr>
          <p:cNvPr id="199689" name="Object 9"/>
          <p:cNvGraphicFramePr>
            <a:graphicFrameLocks noChangeAspect="1"/>
          </p:cNvGraphicFramePr>
          <p:nvPr/>
        </p:nvGraphicFramePr>
        <p:xfrm>
          <a:off x="309563" y="1758950"/>
          <a:ext cx="8834437" cy="417513"/>
        </p:xfrm>
        <a:graphic>
          <a:graphicData uri="http://schemas.openxmlformats.org/presentationml/2006/ole">
            <p:oleObj spid="_x0000_s199689" name="Drawing" r:id="rId4" imgW="9517320" imgH="442080" progId="Presentations.Drawing.18">
              <p:embed/>
            </p:oleObj>
          </a:graphicData>
        </a:graphic>
      </p:graphicFrame>
      <p:graphicFrame>
        <p:nvGraphicFramePr>
          <p:cNvPr id="199691" name="Object 11"/>
          <p:cNvGraphicFramePr>
            <a:graphicFrameLocks noChangeAspect="1"/>
          </p:cNvGraphicFramePr>
          <p:nvPr/>
        </p:nvGraphicFramePr>
        <p:xfrm>
          <a:off x="1730375" y="2200275"/>
          <a:ext cx="5638800" cy="4487863"/>
        </p:xfrm>
        <a:graphic>
          <a:graphicData uri="http://schemas.openxmlformats.org/presentationml/2006/ole">
            <p:oleObj spid="_x0000_s199691" name="Drawing" r:id="rId5" imgW="5638680" imgH="44881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ctrTitle"/>
          </p:nvPr>
        </p:nvSpPr>
        <p:spPr>
          <a:xfrm>
            <a:off x="0" y="152400"/>
            <a:ext cx="9144000" cy="685800"/>
          </a:xfrm>
        </p:spPr>
        <p:txBody>
          <a:bodyPr/>
          <a:lstStyle/>
          <a:p>
            <a:r>
              <a:rPr lang="en-US" sz="3200" b="1" dirty="0" smtClean="0">
                <a:solidFill>
                  <a:srgbClr val="003399"/>
                </a:solidFill>
                <a:latin typeface="Tahoma" pitchFamily="34" charset="0"/>
              </a:rPr>
              <a:t>DIENSTENMARKETINGMANAGEMENT</a:t>
            </a:r>
            <a:endParaRPr lang="en-US" sz="3200" b="1" dirty="0">
              <a:solidFill>
                <a:srgbClr val="003399"/>
              </a:solidFill>
              <a:latin typeface="Tahoma" pitchFamily="34" charset="0"/>
            </a:endParaRPr>
          </a:p>
        </p:txBody>
      </p:sp>
      <p:sp>
        <p:nvSpPr>
          <p:cNvPr id="200707"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Dienstverlening, marketing, management</a:t>
            </a:r>
          </a:p>
        </p:txBody>
      </p:sp>
      <p:sp>
        <p:nvSpPr>
          <p:cNvPr id="200708"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200709"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200710" name="Object 6"/>
          <p:cNvGraphicFramePr>
            <a:graphicFrameLocks noChangeAspect="1"/>
          </p:cNvGraphicFramePr>
          <p:nvPr/>
        </p:nvGraphicFramePr>
        <p:xfrm>
          <a:off x="8594725" y="6388100"/>
          <a:ext cx="419100" cy="312738"/>
        </p:xfrm>
        <a:graphic>
          <a:graphicData uri="http://schemas.openxmlformats.org/presentationml/2006/ole">
            <p:oleObj spid="_x0000_s200710" name="Drawing" r:id="rId3" imgW="419040" imgH="312480" progId="Presentations.Drawing.18">
              <p:embed/>
            </p:oleObj>
          </a:graphicData>
        </a:graphic>
      </p:graphicFrame>
      <p:graphicFrame>
        <p:nvGraphicFramePr>
          <p:cNvPr id="200713" name="Object 9"/>
          <p:cNvGraphicFramePr>
            <a:graphicFrameLocks noChangeAspect="1"/>
          </p:cNvGraphicFramePr>
          <p:nvPr/>
        </p:nvGraphicFramePr>
        <p:xfrm>
          <a:off x="309563" y="1758950"/>
          <a:ext cx="8834437" cy="4133850"/>
        </p:xfrm>
        <a:graphic>
          <a:graphicData uri="http://schemas.openxmlformats.org/presentationml/2006/ole">
            <p:oleObj spid="_x0000_s200713" name="Drawing" r:id="rId4" imgW="9517320" imgH="44499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ctrTitle"/>
          </p:nvPr>
        </p:nvSpPr>
        <p:spPr>
          <a:xfrm>
            <a:off x="0" y="152400"/>
            <a:ext cx="9144000" cy="685800"/>
          </a:xfrm>
        </p:spPr>
        <p:txBody>
          <a:bodyPr/>
          <a:lstStyle/>
          <a:p>
            <a:r>
              <a:rPr lang="en-US" sz="3200" b="1" dirty="0" smtClean="0">
                <a:solidFill>
                  <a:srgbClr val="003399"/>
                </a:solidFill>
                <a:latin typeface="Tahoma" pitchFamily="34" charset="0"/>
              </a:rPr>
              <a:t>DIENSTENMARKETINGMANAGEMENT</a:t>
            </a:r>
            <a:endParaRPr lang="en-US" sz="3200" b="1" dirty="0">
              <a:solidFill>
                <a:srgbClr val="003399"/>
              </a:solidFill>
              <a:latin typeface="Tahoma" pitchFamily="34" charset="0"/>
            </a:endParaRPr>
          </a:p>
        </p:txBody>
      </p:sp>
      <p:sp>
        <p:nvSpPr>
          <p:cNvPr id="201731"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Dienstverlening, marketing, management</a:t>
            </a:r>
          </a:p>
        </p:txBody>
      </p:sp>
      <p:sp>
        <p:nvSpPr>
          <p:cNvPr id="201732"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201733"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201734" name="Object 6"/>
          <p:cNvGraphicFramePr>
            <a:graphicFrameLocks noChangeAspect="1"/>
          </p:cNvGraphicFramePr>
          <p:nvPr/>
        </p:nvGraphicFramePr>
        <p:xfrm>
          <a:off x="8594725" y="6388100"/>
          <a:ext cx="419100" cy="312738"/>
        </p:xfrm>
        <a:graphic>
          <a:graphicData uri="http://schemas.openxmlformats.org/presentationml/2006/ole">
            <p:oleObj spid="_x0000_s201734" name="Drawing" r:id="rId3" imgW="419040" imgH="312480" progId="Presentations.Drawing.18">
              <p:embed/>
            </p:oleObj>
          </a:graphicData>
        </a:graphic>
      </p:graphicFrame>
      <p:graphicFrame>
        <p:nvGraphicFramePr>
          <p:cNvPr id="201736" name="Object 8"/>
          <p:cNvGraphicFramePr>
            <a:graphicFrameLocks noChangeAspect="1"/>
          </p:cNvGraphicFramePr>
          <p:nvPr/>
        </p:nvGraphicFramePr>
        <p:xfrm>
          <a:off x="309563" y="1758950"/>
          <a:ext cx="8834437" cy="4133850"/>
        </p:xfrm>
        <a:graphic>
          <a:graphicData uri="http://schemas.openxmlformats.org/presentationml/2006/ole">
            <p:oleObj spid="_x0000_s201736" name="Drawing" r:id="rId4" imgW="9517320" imgH="44499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ctrTitle"/>
          </p:nvPr>
        </p:nvSpPr>
        <p:spPr>
          <a:xfrm>
            <a:off x="0" y="152400"/>
            <a:ext cx="9144000" cy="685800"/>
          </a:xfrm>
        </p:spPr>
        <p:txBody>
          <a:bodyPr/>
          <a:lstStyle/>
          <a:p>
            <a:r>
              <a:rPr lang="en-US" sz="3200" b="1" dirty="0" smtClean="0">
                <a:solidFill>
                  <a:srgbClr val="003399"/>
                </a:solidFill>
                <a:latin typeface="Tahoma" pitchFamily="34" charset="0"/>
              </a:rPr>
              <a:t>DIENSTENMARKETINGMANAGEMENT</a:t>
            </a:r>
            <a:endParaRPr lang="en-US" sz="3200" b="1" dirty="0">
              <a:solidFill>
                <a:srgbClr val="003399"/>
              </a:solidFill>
              <a:latin typeface="Tahoma" pitchFamily="34" charset="0"/>
            </a:endParaRPr>
          </a:p>
        </p:txBody>
      </p:sp>
      <p:sp>
        <p:nvSpPr>
          <p:cNvPr id="202755"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Dienstverlening, marketing, management</a:t>
            </a:r>
          </a:p>
        </p:txBody>
      </p:sp>
      <p:sp>
        <p:nvSpPr>
          <p:cNvPr id="202756"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202757"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202758" name="Object 6"/>
          <p:cNvGraphicFramePr>
            <a:graphicFrameLocks noChangeAspect="1"/>
          </p:cNvGraphicFramePr>
          <p:nvPr/>
        </p:nvGraphicFramePr>
        <p:xfrm>
          <a:off x="8594725" y="6388100"/>
          <a:ext cx="419100" cy="312738"/>
        </p:xfrm>
        <a:graphic>
          <a:graphicData uri="http://schemas.openxmlformats.org/presentationml/2006/ole">
            <p:oleObj spid="_x0000_s202758" name="Drawing" r:id="rId3" imgW="419040" imgH="312480" progId="Presentations.Drawing.18">
              <p:embed/>
            </p:oleObj>
          </a:graphicData>
        </a:graphic>
      </p:graphicFrame>
      <p:graphicFrame>
        <p:nvGraphicFramePr>
          <p:cNvPr id="202760" name="Object 8"/>
          <p:cNvGraphicFramePr>
            <a:graphicFrameLocks noChangeAspect="1"/>
          </p:cNvGraphicFramePr>
          <p:nvPr/>
        </p:nvGraphicFramePr>
        <p:xfrm>
          <a:off x="309563" y="1758950"/>
          <a:ext cx="8834437" cy="3462338"/>
        </p:xfrm>
        <a:graphic>
          <a:graphicData uri="http://schemas.openxmlformats.org/presentationml/2006/ole">
            <p:oleObj spid="_x0000_s202760" name="Drawing" r:id="rId4" imgW="9517320" imgH="37263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ctrTitle"/>
          </p:nvPr>
        </p:nvSpPr>
        <p:spPr>
          <a:xfrm>
            <a:off x="0" y="152400"/>
            <a:ext cx="9144000" cy="685800"/>
          </a:xfrm>
        </p:spPr>
        <p:txBody>
          <a:bodyPr/>
          <a:lstStyle/>
          <a:p>
            <a:r>
              <a:rPr lang="en-US" sz="3200" b="1" dirty="0" smtClean="0">
                <a:solidFill>
                  <a:srgbClr val="003399"/>
                </a:solidFill>
                <a:latin typeface="Tahoma" pitchFamily="34" charset="0"/>
              </a:rPr>
              <a:t>DIENSTENMARKETINGMANAGEMENT</a:t>
            </a:r>
            <a:endParaRPr lang="en-US" sz="3200" b="1" dirty="0">
              <a:solidFill>
                <a:srgbClr val="003399"/>
              </a:solidFill>
              <a:latin typeface="Tahoma" pitchFamily="34" charset="0"/>
            </a:endParaRPr>
          </a:p>
        </p:txBody>
      </p:sp>
      <p:sp>
        <p:nvSpPr>
          <p:cNvPr id="203779"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Dienstverlening, marketing, management</a:t>
            </a:r>
          </a:p>
        </p:txBody>
      </p:sp>
      <p:sp>
        <p:nvSpPr>
          <p:cNvPr id="203780"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203781"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203782" name="Object 6"/>
          <p:cNvGraphicFramePr>
            <a:graphicFrameLocks noChangeAspect="1"/>
          </p:cNvGraphicFramePr>
          <p:nvPr/>
        </p:nvGraphicFramePr>
        <p:xfrm>
          <a:off x="8594725" y="6388100"/>
          <a:ext cx="419100" cy="312738"/>
        </p:xfrm>
        <a:graphic>
          <a:graphicData uri="http://schemas.openxmlformats.org/presentationml/2006/ole">
            <p:oleObj spid="_x0000_s203782" name="Drawing" r:id="rId3" imgW="419040" imgH="312480" progId="Presentations.Drawing.18">
              <p:embed/>
            </p:oleObj>
          </a:graphicData>
        </a:graphic>
      </p:graphicFrame>
      <p:graphicFrame>
        <p:nvGraphicFramePr>
          <p:cNvPr id="203784" name="Object 8"/>
          <p:cNvGraphicFramePr>
            <a:graphicFrameLocks noChangeAspect="1"/>
          </p:cNvGraphicFramePr>
          <p:nvPr/>
        </p:nvGraphicFramePr>
        <p:xfrm>
          <a:off x="309563" y="1758950"/>
          <a:ext cx="8834437" cy="4481513"/>
        </p:xfrm>
        <a:graphic>
          <a:graphicData uri="http://schemas.openxmlformats.org/presentationml/2006/ole">
            <p:oleObj spid="_x0000_s203784" name="Drawing" r:id="rId4" imgW="9517320" imgH="48236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ctrTitle"/>
          </p:nvPr>
        </p:nvSpPr>
        <p:spPr>
          <a:xfrm>
            <a:off x="0" y="152400"/>
            <a:ext cx="9144000" cy="685800"/>
          </a:xfrm>
        </p:spPr>
        <p:txBody>
          <a:bodyPr/>
          <a:lstStyle/>
          <a:p>
            <a:r>
              <a:rPr lang="en-US" sz="3200" b="1" dirty="0" smtClean="0">
                <a:solidFill>
                  <a:srgbClr val="003399"/>
                </a:solidFill>
                <a:latin typeface="Tahoma" pitchFamily="34" charset="0"/>
              </a:rPr>
              <a:t>DIENSTENMARKETINGMANAGEMENT</a:t>
            </a:r>
            <a:endParaRPr lang="en-US" sz="3200" b="1" dirty="0">
              <a:solidFill>
                <a:srgbClr val="003399"/>
              </a:solidFill>
              <a:latin typeface="Tahoma" pitchFamily="34" charset="0"/>
            </a:endParaRPr>
          </a:p>
        </p:txBody>
      </p:sp>
      <p:sp>
        <p:nvSpPr>
          <p:cNvPr id="187395"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Dienstverlening, marketing, management</a:t>
            </a:r>
          </a:p>
        </p:txBody>
      </p:sp>
      <p:sp>
        <p:nvSpPr>
          <p:cNvPr id="187396"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187397"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187398" name="Object 6"/>
          <p:cNvGraphicFramePr>
            <a:graphicFrameLocks noChangeAspect="1"/>
          </p:cNvGraphicFramePr>
          <p:nvPr/>
        </p:nvGraphicFramePr>
        <p:xfrm>
          <a:off x="8594725" y="6388100"/>
          <a:ext cx="419100" cy="312738"/>
        </p:xfrm>
        <a:graphic>
          <a:graphicData uri="http://schemas.openxmlformats.org/presentationml/2006/ole">
            <p:oleObj spid="_x0000_s187398" name="Drawing" r:id="rId3" imgW="419040" imgH="312480" progId="Presentations.Drawing.18">
              <p:embed/>
            </p:oleObj>
          </a:graphicData>
        </a:graphic>
      </p:graphicFrame>
      <p:graphicFrame>
        <p:nvGraphicFramePr>
          <p:cNvPr id="187400" name="Object 8"/>
          <p:cNvGraphicFramePr>
            <a:graphicFrameLocks noChangeAspect="1"/>
          </p:cNvGraphicFramePr>
          <p:nvPr/>
        </p:nvGraphicFramePr>
        <p:xfrm>
          <a:off x="309563" y="1758950"/>
          <a:ext cx="8834437" cy="1439863"/>
        </p:xfrm>
        <a:graphic>
          <a:graphicData uri="http://schemas.openxmlformats.org/presentationml/2006/ole">
            <p:oleObj spid="_x0000_s187400" name="Drawing" r:id="rId4" imgW="9487080" imgH="1539360" progId="Presentations.Drawing.18">
              <p:embed/>
            </p:oleObj>
          </a:graphicData>
        </a:graphic>
      </p:graphicFrame>
      <p:pic>
        <p:nvPicPr>
          <p:cNvPr id="187404" name="Picture 12"/>
          <p:cNvPicPr>
            <a:picLocks noChangeAspect="1" noChangeArrowheads="1"/>
          </p:cNvPicPr>
          <p:nvPr/>
        </p:nvPicPr>
        <p:blipFill>
          <a:blip r:embed="rId5"/>
          <a:srcRect/>
          <a:stretch>
            <a:fillRect/>
          </a:stretch>
        </p:blipFill>
        <p:spPr bwMode="auto">
          <a:xfrm>
            <a:off x="4495800" y="4305300"/>
            <a:ext cx="3913187" cy="2082800"/>
          </a:xfrm>
          <a:prstGeom prst="rect">
            <a:avLst/>
          </a:prstGeom>
          <a:noFill/>
          <a:ln w="9525">
            <a:noFill/>
            <a:miter lim="800000"/>
            <a:headEnd/>
            <a:tailEnd/>
          </a:ln>
          <a:effectLst/>
        </p:spPr>
      </p:pic>
      <p:graphicFrame>
        <p:nvGraphicFramePr>
          <p:cNvPr id="187405" name="Object 13"/>
          <p:cNvGraphicFramePr>
            <a:graphicFrameLocks noChangeAspect="1"/>
          </p:cNvGraphicFramePr>
          <p:nvPr/>
        </p:nvGraphicFramePr>
        <p:xfrm>
          <a:off x="1752600" y="3314700"/>
          <a:ext cx="1584325" cy="2544763"/>
        </p:xfrm>
        <a:graphic>
          <a:graphicData uri="http://schemas.openxmlformats.org/presentationml/2006/ole">
            <p:oleObj spid="_x0000_s187405" name="Drawing" r:id="rId6" imgW="1585080" imgH="25452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ctrTitle"/>
          </p:nvPr>
        </p:nvSpPr>
        <p:spPr>
          <a:xfrm>
            <a:off x="0" y="152400"/>
            <a:ext cx="9144000" cy="685800"/>
          </a:xfrm>
        </p:spPr>
        <p:txBody>
          <a:bodyPr/>
          <a:lstStyle/>
          <a:p>
            <a:r>
              <a:rPr lang="en-US" sz="3200" b="1" dirty="0" smtClean="0">
                <a:solidFill>
                  <a:srgbClr val="003399"/>
                </a:solidFill>
                <a:latin typeface="Tahoma" pitchFamily="34" charset="0"/>
              </a:rPr>
              <a:t>DIENSTENMARKETINGMANAGEMENT</a:t>
            </a:r>
            <a:endParaRPr lang="en-US" sz="3200" b="1" dirty="0">
              <a:solidFill>
                <a:srgbClr val="003399"/>
              </a:solidFill>
              <a:latin typeface="Tahoma" pitchFamily="34" charset="0"/>
            </a:endParaRPr>
          </a:p>
        </p:txBody>
      </p:sp>
      <p:sp>
        <p:nvSpPr>
          <p:cNvPr id="204803"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Dienstverlening, marketing, management</a:t>
            </a:r>
          </a:p>
        </p:txBody>
      </p:sp>
      <p:sp>
        <p:nvSpPr>
          <p:cNvPr id="204804"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204805"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204806" name="Object 6"/>
          <p:cNvGraphicFramePr>
            <a:graphicFrameLocks noChangeAspect="1"/>
          </p:cNvGraphicFramePr>
          <p:nvPr/>
        </p:nvGraphicFramePr>
        <p:xfrm>
          <a:off x="8594725" y="6388100"/>
          <a:ext cx="419100" cy="312738"/>
        </p:xfrm>
        <a:graphic>
          <a:graphicData uri="http://schemas.openxmlformats.org/presentationml/2006/ole">
            <p:oleObj spid="_x0000_s204806" name="Drawing" r:id="rId3" imgW="419040" imgH="312480" progId="Presentations.Drawing.18">
              <p:embed/>
            </p:oleObj>
          </a:graphicData>
        </a:graphic>
      </p:graphicFrame>
      <p:graphicFrame>
        <p:nvGraphicFramePr>
          <p:cNvPr id="204808" name="Object 8"/>
          <p:cNvGraphicFramePr>
            <a:graphicFrameLocks noChangeAspect="1"/>
          </p:cNvGraphicFramePr>
          <p:nvPr/>
        </p:nvGraphicFramePr>
        <p:xfrm>
          <a:off x="309563" y="1758950"/>
          <a:ext cx="8834437" cy="4481513"/>
        </p:xfrm>
        <a:graphic>
          <a:graphicData uri="http://schemas.openxmlformats.org/presentationml/2006/ole">
            <p:oleObj spid="_x0000_s204808" name="Drawing" r:id="rId4" imgW="9517320" imgH="48236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ctrTitle"/>
          </p:nvPr>
        </p:nvSpPr>
        <p:spPr>
          <a:xfrm>
            <a:off x="0" y="152400"/>
            <a:ext cx="9144000" cy="685800"/>
          </a:xfrm>
        </p:spPr>
        <p:txBody>
          <a:bodyPr/>
          <a:lstStyle/>
          <a:p>
            <a:r>
              <a:rPr lang="en-US" sz="3200" b="1" dirty="0" smtClean="0">
                <a:solidFill>
                  <a:srgbClr val="003399"/>
                </a:solidFill>
                <a:latin typeface="Tahoma" pitchFamily="34" charset="0"/>
              </a:rPr>
              <a:t>DIENSTENMARKETINGMANAGEMENT</a:t>
            </a:r>
            <a:endParaRPr lang="en-US" sz="3200" b="1" dirty="0">
              <a:solidFill>
                <a:srgbClr val="003399"/>
              </a:solidFill>
              <a:latin typeface="Tahoma" pitchFamily="34" charset="0"/>
            </a:endParaRPr>
          </a:p>
        </p:txBody>
      </p:sp>
      <p:sp>
        <p:nvSpPr>
          <p:cNvPr id="205827"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Dienstverlening, marketing, management</a:t>
            </a:r>
          </a:p>
        </p:txBody>
      </p:sp>
      <p:sp>
        <p:nvSpPr>
          <p:cNvPr id="205828"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205829"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205830" name="Object 6"/>
          <p:cNvGraphicFramePr>
            <a:graphicFrameLocks noChangeAspect="1"/>
          </p:cNvGraphicFramePr>
          <p:nvPr/>
        </p:nvGraphicFramePr>
        <p:xfrm>
          <a:off x="8594725" y="6388100"/>
          <a:ext cx="419100" cy="312738"/>
        </p:xfrm>
        <a:graphic>
          <a:graphicData uri="http://schemas.openxmlformats.org/presentationml/2006/ole">
            <p:oleObj spid="_x0000_s205830" name="Drawing" r:id="rId3" imgW="419040" imgH="312480" progId="Presentations.Drawing.18">
              <p:embed/>
            </p:oleObj>
          </a:graphicData>
        </a:graphic>
      </p:graphicFrame>
      <p:graphicFrame>
        <p:nvGraphicFramePr>
          <p:cNvPr id="205833" name="Object 9"/>
          <p:cNvGraphicFramePr>
            <a:graphicFrameLocks noChangeAspect="1"/>
          </p:cNvGraphicFramePr>
          <p:nvPr/>
        </p:nvGraphicFramePr>
        <p:xfrm>
          <a:off x="1230313" y="1758950"/>
          <a:ext cx="6537325" cy="5045075"/>
        </p:xfrm>
        <a:graphic>
          <a:graphicData uri="http://schemas.openxmlformats.org/presentationml/2006/ole">
            <p:oleObj spid="_x0000_s205833" name="Drawing" r:id="rId4" imgW="6537960" imgH="50443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ctrTitle"/>
          </p:nvPr>
        </p:nvSpPr>
        <p:spPr>
          <a:xfrm>
            <a:off x="0" y="152400"/>
            <a:ext cx="9144000" cy="685800"/>
          </a:xfrm>
        </p:spPr>
        <p:txBody>
          <a:bodyPr/>
          <a:lstStyle/>
          <a:p>
            <a:r>
              <a:rPr lang="en-US" sz="3200" b="1" dirty="0" smtClean="0">
                <a:solidFill>
                  <a:srgbClr val="003399"/>
                </a:solidFill>
                <a:latin typeface="Tahoma" pitchFamily="34" charset="0"/>
              </a:rPr>
              <a:t>DIENSTENMARKETINGMANAGEMENT</a:t>
            </a:r>
            <a:endParaRPr lang="en-US" sz="3200" b="1" dirty="0">
              <a:solidFill>
                <a:srgbClr val="003399"/>
              </a:solidFill>
              <a:latin typeface="Tahoma" pitchFamily="34" charset="0"/>
            </a:endParaRPr>
          </a:p>
        </p:txBody>
      </p:sp>
      <p:sp>
        <p:nvSpPr>
          <p:cNvPr id="206851"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Dienstverlening, marketing, management</a:t>
            </a:r>
          </a:p>
        </p:txBody>
      </p:sp>
      <p:sp>
        <p:nvSpPr>
          <p:cNvPr id="206852"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206853"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206854" name="Object 6"/>
          <p:cNvGraphicFramePr>
            <a:graphicFrameLocks noChangeAspect="1"/>
          </p:cNvGraphicFramePr>
          <p:nvPr/>
        </p:nvGraphicFramePr>
        <p:xfrm>
          <a:off x="8594725" y="6388100"/>
          <a:ext cx="419100" cy="312738"/>
        </p:xfrm>
        <a:graphic>
          <a:graphicData uri="http://schemas.openxmlformats.org/presentationml/2006/ole">
            <p:oleObj spid="_x0000_s206854" name="Drawing" r:id="rId3" imgW="419040" imgH="312480" progId="Presentations.Drawing.18">
              <p:embed/>
            </p:oleObj>
          </a:graphicData>
        </a:graphic>
      </p:graphicFrame>
      <p:graphicFrame>
        <p:nvGraphicFramePr>
          <p:cNvPr id="206858" name="Object 10"/>
          <p:cNvGraphicFramePr>
            <a:graphicFrameLocks noChangeAspect="1"/>
          </p:cNvGraphicFramePr>
          <p:nvPr/>
        </p:nvGraphicFramePr>
        <p:xfrm>
          <a:off x="309563" y="1758950"/>
          <a:ext cx="8834437" cy="4540250"/>
        </p:xfrm>
        <a:graphic>
          <a:graphicData uri="http://schemas.openxmlformats.org/presentationml/2006/ole">
            <p:oleObj spid="_x0000_s206858" name="Drawing" r:id="rId4" imgW="9524880" imgH="48920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a:xfrm>
            <a:off x="0" y="152400"/>
            <a:ext cx="9144000" cy="685800"/>
          </a:xfrm>
        </p:spPr>
        <p:txBody>
          <a:bodyPr/>
          <a:lstStyle/>
          <a:p>
            <a:r>
              <a:rPr lang="en-US" sz="3200" b="1" dirty="0" smtClean="0">
                <a:solidFill>
                  <a:srgbClr val="003399"/>
                </a:solidFill>
                <a:latin typeface="Tahoma" pitchFamily="34" charset="0"/>
              </a:rPr>
              <a:t>DIENSTENMARKETINGMANAGEMENT</a:t>
            </a:r>
            <a:endParaRPr lang="en-US" sz="3200" b="1" dirty="0">
              <a:solidFill>
                <a:srgbClr val="003399"/>
              </a:solidFill>
              <a:latin typeface="Tahoma" pitchFamily="34" charset="0"/>
            </a:endParaRPr>
          </a:p>
        </p:txBody>
      </p:sp>
      <p:sp>
        <p:nvSpPr>
          <p:cNvPr id="188419"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Dienstverlening, marketing, management</a:t>
            </a:r>
          </a:p>
        </p:txBody>
      </p:sp>
      <p:sp>
        <p:nvSpPr>
          <p:cNvPr id="188420"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188421"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188422" name="Object 6"/>
          <p:cNvGraphicFramePr>
            <a:graphicFrameLocks noChangeAspect="1"/>
          </p:cNvGraphicFramePr>
          <p:nvPr/>
        </p:nvGraphicFramePr>
        <p:xfrm>
          <a:off x="8594725" y="6388100"/>
          <a:ext cx="419100" cy="312738"/>
        </p:xfrm>
        <a:graphic>
          <a:graphicData uri="http://schemas.openxmlformats.org/presentationml/2006/ole">
            <p:oleObj spid="_x0000_s188422" name="Drawing" r:id="rId3" imgW="419040" imgH="312480" progId="Presentations.Drawing.18">
              <p:embed/>
            </p:oleObj>
          </a:graphicData>
        </a:graphic>
      </p:graphicFrame>
      <p:graphicFrame>
        <p:nvGraphicFramePr>
          <p:cNvPr id="188425" name="Object 9"/>
          <p:cNvGraphicFramePr>
            <a:graphicFrameLocks noChangeAspect="1"/>
          </p:cNvGraphicFramePr>
          <p:nvPr/>
        </p:nvGraphicFramePr>
        <p:xfrm>
          <a:off x="309563" y="1758950"/>
          <a:ext cx="8834437" cy="419100"/>
        </p:xfrm>
        <a:graphic>
          <a:graphicData uri="http://schemas.openxmlformats.org/presentationml/2006/ole">
            <p:oleObj spid="_x0000_s188425" name="Drawing" r:id="rId4" imgW="9487080" imgH="442080" progId="Presentations.Drawing.18">
              <p:embed/>
            </p:oleObj>
          </a:graphicData>
        </a:graphic>
      </p:graphicFrame>
      <p:graphicFrame>
        <p:nvGraphicFramePr>
          <p:cNvPr id="188427" name="Object 11"/>
          <p:cNvGraphicFramePr>
            <a:graphicFrameLocks noChangeAspect="1"/>
          </p:cNvGraphicFramePr>
          <p:nvPr/>
        </p:nvGraphicFramePr>
        <p:xfrm>
          <a:off x="1500188" y="2222500"/>
          <a:ext cx="6105525" cy="4443413"/>
        </p:xfrm>
        <a:graphic>
          <a:graphicData uri="http://schemas.openxmlformats.org/presentationml/2006/ole">
            <p:oleObj spid="_x0000_s188427" name="Drawing" r:id="rId5" imgW="6187320" imgH="45036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ctrTitle"/>
          </p:nvPr>
        </p:nvSpPr>
        <p:spPr>
          <a:xfrm>
            <a:off x="0" y="152400"/>
            <a:ext cx="9144000" cy="685800"/>
          </a:xfrm>
        </p:spPr>
        <p:txBody>
          <a:bodyPr/>
          <a:lstStyle/>
          <a:p>
            <a:r>
              <a:rPr lang="en-US" sz="3200" b="1" dirty="0" smtClean="0">
                <a:solidFill>
                  <a:srgbClr val="003399"/>
                </a:solidFill>
                <a:latin typeface="Tahoma" pitchFamily="34" charset="0"/>
              </a:rPr>
              <a:t>DIENSTENMARKETINGMANAGEMENT</a:t>
            </a:r>
            <a:endParaRPr lang="en-US" sz="3200" b="1" dirty="0">
              <a:solidFill>
                <a:srgbClr val="003399"/>
              </a:solidFill>
              <a:latin typeface="Tahoma" pitchFamily="34" charset="0"/>
            </a:endParaRPr>
          </a:p>
        </p:txBody>
      </p:sp>
      <p:sp>
        <p:nvSpPr>
          <p:cNvPr id="189443"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Dienstverlening, marketing, management</a:t>
            </a:r>
          </a:p>
        </p:txBody>
      </p:sp>
      <p:sp>
        <p:nvSpPr>
          <p:cNvPr id="189444"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189445"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189446" name="Object 6"/>
          <p:cNvGraphicFramePr>
            <a:graphicFrameLocks noChangeAspect="1"/>
          </p:cNvGraphicFramePr>
          <p:nvPr/>
        </p:nvGraphicFramePr>
        <p:xfrm>
          <a:off x="8594725" y="6388100"/>
          <a:ext cx="419100" cy="312738"/>
        </p:xfrm>
        <a:graphic>
          <a:graphicData uri="http://schemas.openxmlformats.org/presentationml/2006/ole">
            <p:oleObj spid="_x0000_s189446" name="Drawing" r:id="rId3" imgW="419040" imgH="312480" progId="Presentations.Drawing.18">
              <p:embed/>
            </p:oleObj>
          </a:graphicData>
        </a:graphic>
      </p:graphicFrame>
      <p:graphicFrame>
        <p:nvGraphicFramePr>
          <p:cNvPr id="189449" name="Object 9"/>
          <p:cNvGraphicFramePr>
            <a:graphicFrameLocks noChangeAspect="1"/>
          </p:cNvGraphicFramePr>
          <p:nvPr/>
        </p:nvGraphicFramePr>
        <p:xfrm>
          <a:off x="309563" y="1758950"/>
          <a:ext cx="8834437" cy="4133850"/>
        </p:xfrm>
        <a:graphic>
          <a:graphicData uri="http://schemas.openxmlformats.org/presentationml/2006/ole">
            <p:oleObj spid="_x0000_s189449" name="Drawing" r:id="rId4" imgW="9517320" imgH="44499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ctrTitle"/>
          </p:nvPr>
        </p:nvSpPr>
        <p:spPr>
          <a:xfrm>
            <a:off x="0" y="152400"/>
            <a:ext cx="9144000" cy="685800"/>
          </a:xfrm>
        </p:spPr>
        <p:txBody>
          <a:bodyPr/>
          <a:lstStyle/>
          <a:p>
            <a:r>
              <a:rPr lang="en-US" sz="3200" b="1" dirty="0" smtClean="0">
                <a:solidFill>
                  <a:srgbClr val="003399"/>
                </a:solidFill>
                <a:latin typeface="Tahoma" pitchFamily="34" charset="0"/>
              </a:rPr>
              <a:t>DIENSTENMARKETINGMANAGEMENT</a:t>
            </a:r>
            <a:endParaRPr lang="en-US" sz="3200" b="1" dirty="0">
              <a:solidFill>
                <a:srgbClr val="003399"/>
              </a:solidFill>
              <a:latin typeface="Tahoma" pitchFamily="34" charset="0"/>
            </a:endParaRPr>
          </a:p>
        </p:txBody>
      </p:sp>
      <p:sp>
        <p:nvSpPr>
          <p:cNvPr id="190467"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Dienstverlening, marketing, management</a:t>
            </a:r>
          </a:p>
        </p:txBody>
      </p:sp>
      <p:sp>
        <p:nvSpPr>
          <p:cNvPr id="190468"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190469"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190470" name="Object 6"/>
          <p:cNvGraphicFramePr>
            <a:graphicFrameLocks noChangeAspect="1"/>
          </p:cNvGraphicFramePr>
          <p:nvPr/>
        </p:nvGraphicFramePr>
        <p:xfrm>
          <a:off x="8594725" y="6388100"/>
          <a:ext cx="419100" cy="312738"/>
        </p:xfrm>
        <a:graphic>
          <a:graphicData uri="http://schemas.openxmlformats.org/presentationml/2006/ole">
            <p:oleObj spid="_x0000_s190470" name="Drawing" r:id="rId3" imgW="419040" imgH="312480" progId="Presentations.Drawing.18">
              <p:embed/>
            </p:oleObj>
          </a:graphicData>
        </a:graphic>
      </p:graphicFrame>
      <p:graphicFrame>
        <p:nvGraphicFramePr>
          <p:cNvPr id="190472" name="Object 8"/>
          <p:cNvGraphicFramePr>
            <a:graphicFrameLocks noChangeAspect="1"/>
          </p:cNvGraphicFramePr>
          <p:nvPr/>
        </p:nvGraphicFramePr>
        <p:xfrm>
          <a:off x="309563" y="1758950"/>
          <a:ext cx="8834437" cy="417513"/>
        </p:xfrm>
        <a:graphic>
          <a:graphicData uri="http://schemas.openxmlformats.org/presentationml/2006/ole">
            <p:oleObj spid="_x0000_s190472" name="Drawing" r:id="rId4" imgW="9517320" imgH="442080" progId="Presentations.Drawing.18">
              <p:embed/>
            </p:oleObj>
          </a:graphicData>
        </a:graphic>
      </p:graphicFrame>
      <p:graphicFrame>
        <p:nvGraphicFramePr>
          <p:cNvPr id="190474" name="Object 10"/>
          <p:cNvGraphicFramePr>
            <a:graphicFrameLocks noChangeAspect="1"/>
          </p:cNvGraphicFramePr>
          <p:nvPr/>
        </p:nvGraphicFramePr>
        <p:xfrm>
          <a:off x="1768475" y="2392363"/>
          <a:ext cx="5761038" cy="3946525"/>
        </p:xfrm>
        <a:graphic>
          <a:graphicData uri="http://schemas.openxmlformats.org/presentationml/2006/ole">
            <p:oleObj spid="_x0000_s190474" name="Drawing" r:id="rId5" imgW="5760720" imgH="39470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ctrTitle"/>
          </p:nvPr>
        </p:nvSpPr>
        <p:spPr>
          <a:xfrm>
            <a:off x="0" y="152400"/>
            <a:ext cx="9144000" cy="685800"/>
          </a:xfrm>
        </p:spPr>
        <p:txBody>
          <a:bodyPr/>
          <a:lstStyle/>
          <a:p>
            <a:r>
              <a:rPr lang="en-US" sz="3200" b="1" dirty="0" smtClean="0">
                <a:solidFill>
                  <a:srgbClr val="003399"/>
                </a:solidFill>
                <a:latin typeface="Tahoma" pitchFamily="34" charset="0"/>
              </a:rPr>
              <a:t>DIENSTENMARKETINGMANAGEMENT</a:t>
            </a:r>
            <a:endParaRPr lang="en-US" sz="3200" b="1" dirty="0">
              <a:solidFill>
                <a:srgbClr val="003399"/>
              </a:solidFill>
              <a:latin typeface="Tahoma" pitchFamily="34" charset="0"/>
            </a:endParaRPr>
          </a:p>
        </p:txBody>
      </p:sp>
      <p:sp>
        <p:nvSpPr>
          <p:cNvPr id="191491"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Dienstverlening, marketing, management</a:t>
            </a:r>
          </a:p>
        </p:txBody>
      </p:sp>
      <p:sp>
        <p:nvSpPr>
          <p:cNvPr id="191492"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191493"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191494" name="Object 6"/>
          <p:cNvGraphicFramePr>
            <a:graphicFrameLocks noChangeAspect="1"/>
          </p:cNvGraphicFramePr>
          <p:nvPr/>
        </p:nvGraphicFramePr>
        <p:xfrm>
          <a:off x="8594725" y="6388100"/>
          <a:ext cx="419100" cy="312738"/>
        </p:xfrm>
        <a:graphic>
          <a:graphicData uri="http://schemas.openxmlformats.org/presentationml/2006/ole">
            <p:oleObj spid="_x0000_s191494" name="Drawing" r:id="rId3" imgW="419040" imgH="312480" progId="Presentations.Drawing.18">
              <p:embed/>
            </p:oleObj>
          </a:graphicData>
        </a:graphic>
      </p:graphicFrame>
      <p:graphicFrame>
        <p:nvGraphicFramePr>
          <p:cNvPr id="191497" name="Object 9"/>
          <p:cNvGraphicFramePr>
            <a:graphicFrameLocks noChangeAspect="1"/>
          </p:cNvGraphicFramePr>
          <p:nvPr/>
        </p:nvGraphicFramePr>
        <p:xfrm>
          <a:off x="309563" y="1758950"/>
          <a:ext cx="8834437" cy="3822700"/>
        </p:xfrm>
        <a:graphic>
          <a:graphicData uri="http://schemas.openxmlformats.org/presentationml/2006/ole">
            <p:oleObj spid="_x0000_s191497" name="Drawing" r:id="rId4" imgW="9448920" imgH="40842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ctrTitle"/>
          </p:nvPr>
        </p:nvSpPr>
        <p:spPr>
          <a:xfrm>
            <a:off x="0" y="152400"/>
            <a:ext cx="9144000" cy="685800"/>
          </a:xfrm>
        </p:spPr>
        <p:txBody>
          <a:bodyPr/>
          <a:lstStyle/>
          <a:p>
            <a:r>
              <a:rPr lang="en-US" sz="3200" b="1" dirty="0" smtClean="0">
                <a:solidFill>
                  <a:srgbClr val="003399"/>
                </a:solidFill>
                <a:latin typeface="Tahoma" pitchFamily="34" charset="0"/>
              </a:rPr>
              <a:t>DIENSTENMARKETINGMANAGEMENT</a:t>
            </a:r>
            <a:endParaRPr lang="en-US" sz="3200" b="1" dirty="0">
              <a:solidFill>
                <a:srgbClr val="003399"/>
              </a:solidFill>
              <a:latin typeface="Tahoma" pitchFamily="34" charset="0"/>
            </a:endParaRPr>
          </a:p>
        </p:txBody>
      </p:sp>
      <p:sp>
        <p:nvSpPr>
          <p:cNvPr id="192515"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Dienstverlening, marketing, management</a:t>
            </a:r>
          </a:p>
        </p:txBody>
      </p:sp>
      <p:sp>
        <p:nvSpPr>
          <p:cNvPr id="192516"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192517"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192518" name="Object 6"/>
          <p:cNvGraphicFramePr>
            <a:graphicFrameLocks noChangeAspect="1"/>
          </p:cNvGraphicFramePr>
          <p:nvPr/>
        </p:nvGraphicFramePr>
        <p:xfrm>
          <a:off x="8594725" y="6388100"/>
          <a:ext cx="419100" cy="312738"/>
        </p:xfrm>
        <a:graphic>
          <a:graphicData uri="http://schemas.openxmlformats.org/presentationml/2006/ole">
            <p:oleObj spid="_x0000_s192518" name="Drawing" r:id="rId3" imgW="419040" imgH="312480" progId="Presentations.Drawing.18">
              <p:embed/>
            </p:oleObj>
          </a:graphicData>
        </a:graphic>
      </p:graphicFrame>
      <p:graphicFrame>
        <p:nvGraphicFramePr>
          <p:cNvPr id="192520" name="Object 8"/>
          <p:cNvGraphicFramePr>
            <a:graphicFrameLocks noChangeAspect="1"/>
          </p:cNvGraphicFramePr>
          <p:nvPr/>
        </p:nvGraphicFramePr>
        <p:xfrm>
          <a:off x="309563" y="1758950"/>
          <a:ext cx="8834437" cy="417513"/>
        </p:xfrm>
        <a:graphic>
          <a:graphicData uri="http://schemas.openxmlformats.org/presentationml/2006/ole">
            <p:oleObj spid="_x0000_s192520" name="Drawing" r:id="rId4" imgW="9517320" imgH="442080" progId="Presentations.Drawing.18">
              <p:embed/>
            </p:oleObj>
          </a:graphicData>
        </a:graphic>
      </p:graphicFrame>
      <p:graphicFrame>
        <p:nvGraphicFramePr>
          <p:cNvPr id="192521" name="Object 9"/>
          <p:cNvGraphicFramePr>
            <a:graphicFrameLocks noChangeAspect="1"/>
          </p:cNvGraphicFramePr>
          <p:nvPr/>
        </p:nvGraphicFramePr>
        <p:xfrm>
          <a:off x="1692275" y="2314575"/>
          <a:ext cx="5338763" cy="4310063"/>
        </p:xfrm>
        <a:graphic>
          <a:graphicData uri="http://schemas.openxmlformats.org/presentationml/2006/ole">
            <p:oleObj spid="_x0000_s192521" name="Drawing" r:id="rId5" imgW="5539680" imgH="4473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ctrTitle"/>
          </p:nvPr>
        </p:nvSpPr>
        <p:spPr>
          <a:xfrm>
            <a:off x="0" y="152400"/>
            <a:ext cx="9144000" cy="685800"/>
          </a:xfrm>
        </p:spPr>
        <p:txBody>
          <a:bodyPr/>
          <a:lstStyle/>
          <a:p>
            <a:r>
              <a:rPr lang="en-US" sz="3200" b="1" dirty="0" smtClean="0">
                <a:solidFill>
                  <a:srgbClr val="003399"/>
                </a:solidFill>
                <a:latin typeface="Tahoma" pitchFamily="34" charset="0"/>
              </a:rPr>
              <a:t>DIENSTENMARKETINGMANAGEMENT</a:t>
            </a:r>
            <a:endParaRPr lang="en-US" sz="3200" b="1" dirty="0">
              <a:solidFill>
                <a:srgbClr val="003399"/>
              </a:solidFill>
              <a:latin typeface="Tahoma" pitchFamily="34" charset="0"/>
            </a:endParaRPr>
          </a:p>
        </p:txBody>
      </p:sp>
      <p:sp>
        <p:nvSpPr>
          <p:cNvPr id="193539"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Dienstverlening, marketing, management</a:t>
            </a:r>
          </a:p>
        </p:txBody>
      </p:sp>
      <p:sp>
        <p:nvSpPr>
          <p:cNvPr id="193540"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193541"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193542" name="Object 6"/>
          <p:cNvGraphicFramePr>
            <a:graphicFrameLocks noChangeAspect="1"/>
          </p:cNvGraphicFramePr>
          <p:nvPr/>
        </p:nvGraphicFramePr>
        <p:xfrm>
          <a:off x="8594725" y="6388100"/>
          <a:ext cx="419100" cy="312738"/>
        </p:xfrm>
        <a:graphic>
          <a:graphicData uri="http://schemas.openxmlformats.org/presentationml/2006/ole">
            <p:oleObj spid="_x0000_s193542" name="Drawing" r:id="rId3" imgW="419040" imgH="312480" progId="Presentations.Drawing.18">
              <p:embed/>
            </p:oleObj>
          </a:graphicData>
        </a:graphic>
      </p:graphicFrame>
      <p:graphicFrame>
        <p:nvGraphicFramePr>
          <p:cNvPr id="193546" name="Object 10"/>
          <p:cNvGraphicFramePr>
            <a:graphicFrameLocks noChangeAspect="1"/>
          </p:cNvGraphicFramePr>
          <p:nvPr/>
        </p:nvGraphicFramePr>
        <p:xfrm>
          <a:off x="309562" y="1758950"/>
          <a:ext cx="8554809" cy="1708150"/>
        </p:xfrm>
        <a:graphic>
          <a:graphicData uri="http://schemas.openxmlformats.org/presentationml/2006/ole">
            <p:oleObj spid="_x0000_s193546" name="Drawing" r:id="rId4" imgW="9266040" imgH="1843920" progId="Presentations.Drawing.18">
              <p:embed/>
            </p:oleObj>
          </a:graphicData>
        </a:graphic>
      </p:graphicFrame>
      <p:graphicFrame>
        <p:nvGraphicFramePr>
          <p:cNvPr id="193547" name="Object 11"/>
          <p:cNvGraphicFramePr>
            <a:graphicFrameLocks noChangeAspect="1"/>
          </p:cNvGraphicFramePr>
          <p:nvPr/>
        </p:nvGraphicFramePr>
        <p:xfrm>
          <a:off x="3733800" y="3352800"/>
          <a:ext cx="4598662" cy="3062287"/>
        </p:xfrm>
        <a:graphic>
          <a:graphicData uri="http://schemas.openxmlformats.org/presentationml/2006/ole">
            <p:oleObj spid="_x0000_s193547" name="Drawing" r:id="rId5" imgW="4884065" imgH="3253333"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ctrTitle"/>
          </p:nvPr>
        </p:nvSpPr>
        <p:spPr>
          <a:xfrm>
            <a:off x="0" y="152400"/>
            <a:ext cx="9144000" cy="685800"/>
          </a:xfrm>
        </p:spPr>
        <p:txBody>
          <a:bodyPr/>
          <a:lstStyle/>
          <a:p>
            <a:r>
              <a:rPr lang="en-US" sz="3200" b="1" dirty="0" smtClean="0">
                <a:solidFill>
                  <a:srgbClr val="003399"/>
                </a:solidFill>
                <a:latin typeface="Tahoma" pitchFamily="34" charset="0"/>
              </a:rPr>
              <a:t>DIENSTENMARKETINGMANAGEMENT</a:t>
            </a:r>
            <a:endParaRPr lang="en-US" sz="3200" b="1" dirty="0">
              <a:solidFill>
                <a:srgbClr val="003399"/>
              </a:solidFill>
              <a:latin typeface="Tahoma" pitchFamily="34" charset="0"/>
            </a:endParaRPr>
          </a:p>
        </p:txBody>
      </p:sp>
      <p:sp>
        <p:nvSpPr>
          <p:cNvPr id="193539" name="Rectangle 3"/>
          <p:cNvSpPr>
            <a:spLocks noGrp="1" noChangeArrowheads="1"/>
          </p:cNvSpPr>
          <p:nvPr>
            <p:ph type="subTitle" idx="1"/>
          </p:nvPr>
        </p:nvSpPr>
        <p:spPr>
          <a:xfrm>
            <a:off x="0" y="1066800"/>
            <a:ext cx="9144000" cy="609600"/>
          </a:xfrm>
        </p:spPr>
        <p:txBody>
          <a:bodyPr/>
          <a:lstStyle/>
          <a:p>
            <a:r>
              <a:rPr lang="en-US" b="1">
                <a:solidFill>
                  <a:srgbClr val="003399"/>
                </a:solidFill>
                <a:latin typeface="Tahoma" pitchFamily="34" charset="0"/>
              </a:rPr>
              <a:t>Dienstverlening, marketing, management</a:t>
            </a:r>
          </a:p>
        </p:txBody>
      </p:sp>
      <p:sp>
        <p:nvSpPr>
          <p:cNvPr id="193540"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193541"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193542" name="Object 6"/>
          <p:cNvGraphicFramePr>
            <a:graphicFrameLocks noChangeAspect="1"/>
          </p:cNvGraphicFramePr>
          <p:nvPr/>
        </p:nvGraphicFramePr>
        <p:xfrm>
          <a:off x="8594725" y="6388100"/>
          <a:ext cx="419100" cy="312738"/>
        </p:xfrm>
        <a:graphic>
          <a:graphicData uri="http://schemas.openxmlformats.org/presentationml/2006/ole">
            <p:oleObj spid="_x0000_s227330" name="Drawing" r:id="rId3" imgW="419040" imgH="312480" progId="Presentations.Drawing.18">
              <p:embed/>
            </p:oleObj>
          </a:graphicData>
        </a:graphic>
      </p:graphicFrame>
      <p:graphicFrame>
        <p:nvGraphicFramePr>
          <p:cNvPr id="227333" name="Object 5"/>
          <p:cNvGraphicFramePr>
            <a:graphicFrameLocks noChangeAspect="1"/>
          </p:cNvGraphicFramePr>
          <p:nvPr/>
        </p:nvGraphicFramePr>
        <p:xfrm>
          <a:off x="309562" y="1758950"/>
          <a:ext cx="8555945" cy="3346450"/>
        </p:xfrm>
        <a:graphic>
          <a:graphicData uri="http://schemas.openxmlformats.org/presentationml/2006/ole">
            <p:oleObj spid="_x0000_s227333" name="Drawing" r:id="rId4" imgW="9266040" imgH="36194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Dunes">
  <a:themeElements>
    <a:clrScheme name="Du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une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u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un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un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un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un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un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un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un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un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un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un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un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820</TotalTime>
  <Words>129</Words>
  <Application>Microsoft Office PowerPoint</Application>
  <PresentationFormat>On-screen Show (4:3)</PresentationFormat>
  <Paragraphs>43</Paragraphs>
  <Slides>22</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24" baseType="lpstr">
      <vt:lpstr>Dunes</vt:lpstr>
      <vt:lpstr>Drawing</vt:lpstr>
      <vt:lpstr>DIENSTENMARKETINGMANAGEMENT / 01A</vt:lpstr>
      <vt:lpstr>DIENSTENMARKETINGMANAGEMENT</vt:lpstr>
      <vt:lpstr>DIENSTENMARKETINGMANAGEMENT</vt:lpstr>
      <vt:lpstr>DIENSTENMARKETINGMANAGEMENT</vt:lpstr>
      <vt:lpstr>DIENSTENMARKETINGMANAGEMENT</vt:lpstr>
      <vt:lpstr>DIENSTENMARKETINGMANAGEMENT</vt:lpstr>
      <vt:lpstr>DIENSTENMARKETINGMANAGEMENT</vt:lpstr>
      <vt:lpstr>DIENSTENMARKETINGMANAGEMENT</vt:lpstr>
      <vt:lpstr>DIENSTENMARKETINGMANAGEMENT</vt:lpstr>
      <vt:lpstr>DIENSTENMARKETINGMANAGEMENT</vt:lpstr>
      <vt:lpstr>DIENSTENMARKETINGMANAGEMENT</vt:lpstr>
      <vt:lpstr>DIENSTENMARKETINGMANAGEMENT</vt:lpstr>
      <vt:lpstr>DIENSTENMARKETINGMANAGEMENT</vt:lpstr>
      <vt:lpstr>DIENSTENMARKETINGMANAGEMENT</vt:lpstr>
      <vt:lpstr>DIENSTENMARKETINGMANAGEMENT</vt:lpstr>
      <vt:lpstr>DIENSTENMARKETINGMANAGEMENT</vt:lpstr>
      <vt:lpstr>DIENSTENMARKETINGMANAGEMENT</vt:lpstr>
      <vt:lpstr>DIENSTENMARKETINGMANAGEMENT</vt:lpstr>
      <vt:lpstr>DIENSTENMARKETINGMANAGEMENT</vt:lpstr>
      <vt:lpstr>DIENSTENMARKETINGMANAGEMENT</vt:lpstr>
      <vt:lpstr>DIENSTENMARKETINGMANAGEMENT</vt:lpstr>
      <vt:lpstr>DIENSTENMARKETINGMANAGEMENT</vt:lpstr>
    </vt:vector>
  </TitlesOfParts>
  <Company>3R Business Development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3R_Dienstenmarketingmanagement_01A</dc:title>
  <dc:subject>Dienstverlening marketing management</dc:subject>
  <dc:creator>Raymond Reinhardt</dc:creator>
  <dc:description>©  Raymond Reinhardt / 3R Business Development / ©  All rights reserved. No part of this presentation / document / handout may be reproduced or published, in any form or in any manner, either electronically, mechanically, by photo-copying, recording or in any other manner, without written consent by the author. / ©  Alle rechten voorbehouden. Niets uit deze presentatie / tekst / handout mag worden verveelvoudigd of openbaar gemaakt, in enige vorm of op eniger wijze, hetzij elektronisch, mechanisch, door fotokopieën, opnamen of op enige andere wijze, zonder voorafgaande schriftelijke toestemming van de auteur.</dc:description>
  <cp:lastModifiedBy>Raymond Reinhardt</cp:lastModifiedBy>
  <cp:revision>42</cp:revision>
  <dcterms:created xsi:type="dcterms:W3CDTF">2015-09-06T15:15:23Z</dcterms:created>
  <dcterms:modified xsi:type="dcterms:W3CDTF">2020-01-27T11:34:20Z</dcterms:modified>
  <cp:category>gebaseerd op Essenties van dienstenmarketingmanagement, alsook Dienstenmarketingmanagement, van W. de Vries jr., P. van Helsdingen en T. Borchert, alsmede materiaal van R. Reinhardt.</cp:category>
</cp:coreProperties>
</file>