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8" r:id="rId3"/>
    <p:sldId id="349"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eMMJ19mXE0sqZ+lc/CMpQA" hashData="6G+PMkKMkrEwMIAvihkHbnVbLw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51" d="100"/>
          <a:sy n="51" d="100"/>
        </p:scale>
        <p:origin x="-1166" y="-86"/>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AFF146-6762-43FC-A9AE-D8E860FEB25E}"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38583E-0AC7-450F-A109-F54CCADFCB12}"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C80B0D-AA53-49FF-8C1F-09119FA1D9ED}"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132279-907A-4504-8BFF-EB882DEC8DBB}"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720CC4-766D-42FF-A199-EE981FE5BEAE}"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228F14-A16E-428F-BB60-B058AAC506F4}"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211535-3CD3-49B6-A25F-10DBDBB9727B}"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96E122-B403-4377-8468-C5B85B5AB9B6}"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AFB9AB-3C39-4797-BB69-E90A1C6AC592}"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EF9B52-55B9-4C98-8CB0-0BD8E4801077}"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21CB16-CCF7-40F7-9CA3-F81607303252}"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8900F0-807E-4B2A-8C5D-F2C5AD174D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7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7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200" b="1" dirty="0">
                <a:solidFill>
                  <a:srgbClr val="003399"/>
                </a:solidFill>
                <a:latin typeface="Tahoma" pitchFamily="34" charset="0"/>
              </a:rPr>
              <a:t>DIENSTENMARKETINGMANAGEMENT / </a:t>
            </a:r>
            <a:r>
              <a:rPr lang="en-US" sz="3200" b="1" dirty="0" smtClean="0">
                <a:solidFill>
                  <a:srgbClr val="003399"/>
                </a:solidFill>
                <a:latin typeface="Tahoma" pitchFamily="34" charset="0"/>
              </a:rPr>
              <a:t>02A</a:t>
            </a:r>
            <a:endParaRPr lang="en-US" sz="32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8">
              <p:embed/>
            </p:oleObj>
          </a:graphicData>
        </a:graphic>
      </p:graphicFrame>
      <p:graphicFrame>
        <p:nvGraphicFramePr>
          <p:cNvPr id="2056" name="Object 8"/>
          <p:cNvGraphicFramePr>
            <a:graphicFrameLocks noChangeAspect="1"/>
          </p:cNvGraphicFramePr>
          <p:nvPr/>
        </p:nvGraphicFramePr>
        <p:xfrm>
          <a:off x="1211263" y="1714500"/>
          <a:ext cx="6721475" cy="3429000"/>
        </p:xfrm>
        <a:graphic>
          <a:graphicData uri="http://schemas.openxmlformats.org/presentationml/2006/ole">
            <p:oleObj spid="_x0000_s2056" name="Drawing" r:id="rId4" imgW="6720840" imgH="3429000" progId="Presentations.Drawing.18">
              <p:embed/>
            </p:oleObj>
          </a:graphicData>
        </a:graphic>
      </p:graphicFrame>
      <p:graphicFrame>
        <p:nvGraphicFramePr>
          <p:cNvPr id="2057" name="Object 9"/>
          <p:cNvGraphicFramePr>
            <a:graphicFrameLocks noChangeAspect="1"/>
          </p:cNvGraphicFramePr>
          <p:nvPr/>
        </p:nvGraphicFramePr>
        <p:xfrm>
          <a:off x="309563" y="5829300"/>
          <a:ext cx="4533900" cy="1028700"/>
        </p:xfrm>
        <a:graphic>
          <a:graphicData uri="http://schemas.openxmlformats.org/presentationml/2006/ole">
            <p:oleObj spid="_x0000_s2057" name="Drawing" r:id="rId5" imgW="453384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44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45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4501" name="Object 5"/>
          <p:cNvGraphicFramePr>
            <a:graphicFrameLocks noChangeAspect="1"/>
          </p:cNvGraphicFramePr>
          <p:nvPr/>
        </p:nvGraphicFramePr>
        <p:xfrm>
          <a:off x="8594725" y="6388100"/>
          <a:ext cx="419100" cy="312738"/>
        </p:xfrm>
        <a:graphic>
          <a:graphicData uri="http://schemas.openxmlformats.org/presentationml/2006/ole">
            <p:oleObj spid="_x0000_s234501" name="Drawing" r:id="rId3" imgW="419040" imgH="312480" progId="Presentations.Drawing.18">
              <p:embed/>
            </p:oleObj>
          </a:graphicData>
        </a:graphic>
      </p:graphicFrame>
      <p:graphicFrame>
        <p:nvGraphicFramePr>
          <p:cNvPr id="234503" name="Object 7"/>
          <p:cNvGraphicFramePr>
            <a:graphicFrameLocks noChangeAspect="1"/>
          </p:cNvGraphicFramePr>
          <p:nvPr/>
        </p:nvGraphicFramePr>
        <p:xfrm>
          <a:off x="309563" y="1758950"/>
          <a:ext cx="8834437" cy="2800350"/>
        </p:xfrm>
        <a:graphic>
          <a:graphicData uri="http://schemas.openxmlformats.org/presentationml/2006/ole">
            <p:oleObj spid="_x0000_s234503" name="Drawing" r:id="rId4" imgW="9487080" imgH="3002400" progId="Presentations.Drawing.18">
              <p:embed/>
            </p:oleObj>
          </a:graphicData>
        </a:graphic>
      </p:graphicFrame>
      <p:graphicFrame>
        <p:nvGraphicFramePr>
          <p:cNvPr id="234505" name="Object 9"/>
          <p:cNvGraphicFramePr>
            <a:graphicFrameLocks noChangeAspect="1"/>
          </p:cNvGraphicFramePr>
          <p:nvPr/>
        </p:nvGraphicFramePr>
        <p:xfrm>
          <a:off x="539750" y="4581525"/>
          <a:ext cx="8069263" cy="1844675"/>
        </p:xfrm>
        <a:graphic>
          <a:graphicData uri="http://schemas.openxmlformats.org/presentationml/2006/ole">
            <p:oleObj spid="_x0000_s234505" name="Drawing" r:id="rId5" imgW="8069760" imgH="184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55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5525" name="Object 5"/>
          <p:cNvGraphicFramePr>
            <a:graphicFrameLocks noChangeAspect="1"/>
          </p:cNvGraphicFramePr>
          <p:nvPr/>
        </p:nvGraphicFramePr>
        <p:xfrm>
          <a:off x="8594725" y="6388100"/>
          <a:ext cx="419100" cy="312738"/>
        </p:xfrm>
        <a:graphic>
          <a:graphicData uri="http://schemas.openxmlformats.org/presentationml/2006/ole">
            <p:oleObj spid="_x0000_s235525" name="Drawing" r:id="rId3" imgW="419040" imgH="312480" progId="Presentations.Drawing.18">
              <p:embed/>
            </p:oleObj>
          </a:graphicData>
        </a:graphic>
      </p:graphicFrame>
      <p:graphicFrame>
        <p:nvGraphicFramePr>
          <p:cNvPr id="235528" name="Object 8"/>
          <p:cNvGraphicFramePr>
            <a:graphicFrameLocks noChangeAspect="1"/>
          </p:cNvGraphicFramePr>
          <p:nvPr/>
        </p:nvGraphicFramePr>
        <p:xfrm>
          <a:off x="309563" y="1758950"/>
          <a:ext cx="8834437" cy="4232275"/>
        </p:xfrm>
        <a:graphic>
          <a:graphicData uri="http://schemas.openxmlformats.org/presentationml/2006/ole">
            <p:oleObj spid="_x0000_s235528" name="Drawing" r:id="rId4" imgW="9487080" imgH="454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65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65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6549" name="Object 5"/>
          <p:cNvGraphicFramePr>
            <a:graphicFrameLocks noChangeAspect="1"/>
          </p:cNvGraphicFramePr>
          <p:nvPr/>
        </p:nvGraphicFramePr>
        <p:xfrm>
          <a:off x="8594725" y="6388100"/>
          <a:ext cx="419100" cy="312738"/>
        </p:xfrm>
        <a:graphic>
          <a:graphicData uri="http://schemas.openxmlformats.org/presentationml/2006/ole">
            <p:oleObj spid="_x0000_s236549" name="Drawing" r:id="rId3" imgW="419040" imgH="312480" progId="Presentations.Drawing.18">
              <p:embed/>
            </p:oleObj>
          </a:graphicData>
        </a:graphic>
      </p:graphicFrame>
      <p:graphicFrame>
        <p:nvGraphicFramePr>
          <p:cNvPr id="236551" name="Object 7"/>
          <p:cNvGraphicFramePr>
            <a:graphicFrameLocks noChangeAspect="1"/>
          </p:cNvGraphicFramePr>
          <p:nvPr/>
        </p:nvGraphicFramePr>
        <p:xfrm>
          <a:off x="309563" y="1758950"/>
          <a:ext cx="8834437" cy="3806825"/>
        </p:xfrm>
        <a:graphic>
          <a:graphicData uri="http://schemas.openxmlformats.org/presentationml/2006/ole">
            <p:oleObj spid="_x0000_s236551" name="Drawing" r:id="rId4" imgW="9487080" imgH="4084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75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75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7573" name="Object 5"/>
          <p:cNvGraphicFramePr>
            <a:graphicFrameLocks noChangeAspect="1"/>
          </p:cNvGraphicFramePr>
          <p:nvPr/>
        </p:nvGraphicFramePr>
        <p:xfrm>
          <a:off x="8594725" y="6388100"/>
          <a:ext cx="419100" cy="312738"/>
        </p:xfrm>
        <a:graphic>
          <a:graphicData uri="http://schemas.openxmlformats.org/presentationml/2006/ole">
            <p:oleObj spid="_x0000_s237573" name="Drawing" r:id="rId3" imgW="419040" imgH="312480" progId="Presentations.Drawing.18">
              <p:embed/>
            </p:oleObj>
          </a:graphicData>
        </a:graphic>
      </p:graphicFrame>
      <p:graphicFrame>
        <p:nvGraphicFramePr>
          <p:cNvPr id="237576" name="Object 8"/>
          <p:cNvGraphicFramePr>
            <a:graphicFrameLocks noChangeAspect="1"/>
          </p:cNvGraphicFramePr>
          <p:nvPr/>
        </p:nvGraphicFramePr>
        <p:xfrm>
          <a:off x="309563" y="1758950"/>
          <a:ext cx="8834437" cy="4140200"/>
        </p:xfrm>
        <a:graphic>
          <a:graphicData uri="http://schemas.openxmlformats.org/presentationml/2006/ole">
            <p:oleObj spid="_x0000_s237576" name="Drawing" r:id="rId4" imgW="948708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85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85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8597" name="Object 5"/>
          <p:cNvGraphicFramePr>
            <a:graphicFrameLocks noChangeAspect="1"/>
          </p:cNvGraphicFramePr>
          <p:nvPr/>
        </p:nvGraphicFramePr>
        <p:xfrm>
          <a:off x="8594725" y="6388100"/>
          <a:ext cx="419100" cy="312738"/>
        </p:xfrm>
        <a:graphic>
          <a:graphicData uri="http://schemas.openxmlformats.org/presentationml/2006/ole">
            <p:oleObj spid="_x0000_s238597" name="Drawing" r:id="rId3" imgW="419040" imgH="312480" progId="Presentations.Drawing.18">
              <p:embed/>
            </p:oleObj>
          </a:graphicData>
        </a:graphic>
      </p:graphicFrame>
      <p:graphicFrame>
        <p:nvGraphicFramePr>
          <p:cNvPr id="238600" name="Object 8"/>
          <p:cNvGraphicFramePr>
            <a:graphicFrameLocks noChangeAspect="1"/>
          </p:cNvGraphicFramePr>
          <p:nvPr/>
        </p:nvGraphicFramePr>
        <p:xfrm>
          <a:off x="309563" y="1758950"/>
          <a:ext cx="8834437" cy="1425575"/>
        </p:xfrm>
        <a:graphic>
          <a:graphicData uri="http://schemas.openxmlformats.org/presentationml/2006/ole">
            <p:oleObj spid="_x0000_s238600" name="Drawing" r:id="rId4" imgW="9487080" imgH="152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96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9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9621" name="Object 5"/>
          <p:cNvGraphicFramePr>
            <a:graphicFrameLocks noChangeAspect="1"/>
          </p:cNvGraphicFramePr>
          <p:nvPr/>
        </p:nvGraphicFramePr>
        <p:xfrm>
          <a:off x="8594725" y="6388100"/>
          <a:ext cx="419100" cy="312738"/>
        </p:xfrm>
        <a:graphic>
          <a:graphicData uri="http://schemas.openxmlformats.org/presentationml/2006/ole">
            <p:oleObj spid="_x0000_s239621" name="Drawing" r:id="rId3" imgW="419040" imgH="312480" progId="Presentations.Drawing.18">
              <p:embed/>
            </p:oleObj>
          </a:graphicData>
        </a:graphic>
      </p:graphicFrame>
      <p:graphicFrame>
        <p:nvGraphicFramePr>
          <p:cNvPr id="239624" name="Object 8"/>
          <p:cNvGraphicFramePr>
            <a:graphicFrameLocks noChangeAspect="1"/>
          </p:cNvGraphicFramePr>
          <p:nvPr/>
        </p:nvGraphicFramePr>
        <p:xfrm>
          <a:off x="309563" y="1758950"/>
          <a:ext cx="8834437" cy="3806825"/>
        </p:xfrm>
        <a:graphic>
          <a:graphicData uri="http://schemas.openxmlformats.org/presentationml/2006/ole">
            <p:oleObj spid="_x0000_s239624" name="Drawing" r:id="rId4" imgW="9487080" imgH="4084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06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40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0645" name="Object 5"/>
          <p:cNvGraphicFramePr>
            <a:graphicFrameLocks noChangeAspect="1"/>
          </p:cNvGraphicFramePr>
          <p:nvPr/>
        </p:nvGraphicFramePr>
        <p:xfrm>
          <a:off x="8594725" y="6388100"/>
          <a:ext cx="419100" cy="312738"/>
        </p:xfrm>
        <a:graphic>
          <a:graphicData uri="http://schemas.openxmlformats.org/presentationml/2006/ole">
            <p:oleObj spid="_x0000_s240645" name="Drawing" r:id="rId3" imgW="419040" imgH="312480" progId="Presentations.Drawing.18">
              <p:embed/>
            </p:oleObj>
          </a:graphicData>
        </a:graphic>
      </p:graphicFrame>
      <p:graphicFrame>
        <p:nvGraphicFramePr>
          <p:cNvPr id="240647" name="Object 7"/>
          <p:cNvGraphicFramePr>
            <a:graphicFrameLocks noChangeAspect="1"/>
          </p:cNvGraphicFramePr>
          <p:nvPr/>
        </p:nvGraphicFramePr>
        <p:xfrm>
          <a:off x="309563" y="1758950"/>
          <a:ext cx="8834437" cy="4495800"/>
        </p:xfrm>
        <a:graphic>
          <a:graphicData uri="http://schemas.openxmlformats.org/presentationml/2006/ole">
            <p:oleObj spid="_x0000_s240647" name="Drawing" r:id="rId4" imgW="948708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16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416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1669" name="Object 5"/>
          <p:cNvGraphicFramePr>
            <a:graphicFrameLocks noChangeAspect="1"/>
          </p:cNvGraphicFramePr>
          <p:nvPr/>
        </p:nvGraphicFramePr>
        <p:xfrm>
          <a:off x="8594725" y="6388100"/>
          <a:ext cx="419100" cy="312738"/>
        </p:xfrm>
        <a:graphic>
          <a:graphicData uri="http://schemas.openxmlformats.org/presentationml/2006/ole">
            <p:oleObj spid="_x0000_s241669" name="Drawing" r:id="rId3" imgW="419040" imgH="312480" progId="Presentations.Drawing.18">
              <p:embed/>
            </p:oleObj>
          </a:graphicData>
        </a:graphic>
      </p:graphicFrame>
      <p:graphicFrame>
        <p:nvGraphicFramePr>
          <p:cNvPr id="241671" name="Object 7"/>
          <p:cNvGraphicFramePr>
            <a:graphicFrameLocks noChangeAspect="1"/>
          </p:cNvGraphicFramePr>
          <p:nvPr/>
        </p:nvGraphicFramePr>
        <p:xfrm>
          <a:off x="309563" y="1758950"/>
          <a:ext cx="8834437" cy="4495800"/>
        </p:xfrm>
        <a:graphic>
          <a:graphicData uri="http://schemas.openxmlformats.org/presentationml/2006/ole">
            <p:oleObj spid="_x0000_s241671" name="Drawing" r:id="rId4" imgW="948708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26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42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2693" name="Object 5"/>
          <p:cNvGraphicFramePr>
            <a:graphicFrameLocks noChangeAspect="1"/>
          </p:cNvGraphicFramePr>
          <p:nvPr/>
        </p:nvGraphicFramePr>
        <p:xfrm>
          <a:off x="8594725" y="6388100"/>
          <a:ext cx="419100" cy="312738"/>
        </p:xfrm>
        <a:graphic>
          <a:graphicData uri="http://schemas.openxmlformats.org/presentationml/2006/ole">
            <p:oleObj spid="_x0000_s242693" name="Drawing" r:id="rId3" imgW="419040" imgH="312480" progId="Presentations.Drawing.18">
              <p:embed/>
            </p:oleObj>
          </a:graphicData>
        </a:graphic>
      </p:graphicFrame>
      <p:graphicFrame>
        <p:nvGraphicFramePr>
          <p:cNvPr id="242695" name="Object 7"/>
          <p:cNvGraphicFramePr>
            <a:graphicFrameLocks noChangeAspect="1"/>
          </p:cNvGraphicFramePr>
          <p:nvPr/>
        </p:nvGraphicFramePr>
        <p:xfrm>
          <a:off x="309563" y="1758950"/>
          <a:ext cx="8834437" cy="3913188"/>
        </p:xfrm>
        <a:graphic>
          <a:graphicData uri="http://schemas.openxmlformats.org/presentationml/2006/ole">
            <p:oleObj spid="_x0000_s242695" name="Drawing" r:id="rId4" imgW="9487080" imgH="4198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37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43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3717" name="Object 5"/>
          <p:cNvGraphicFramePr>
            <a:graphicFrameLocks noChangeAspect="1"/>
          </p:cNvGraphicFramePr>
          <p:nvPr/>
        </p:nvGraphicFramePr>
        <p:xfrm>
          <a:off x="8594725" y="6388100"/>
          <a:ext cx="419100" cy="312738"/>
        </p:xfrm>
        <a:graphic>
          <a:graphicData uri="http://schemas.openxmlformats.org/presentationml/2006/ole">
            <p:oleObj spid="_x0000_s243717" name="Drawing" r:id="rId3" imgW="419040" imgH="312480" progId="Presentations.Drawing.18">
              <p:embed/>
            </p:oleObj>
          </a:graphicData>
        </a:graphic>
      </p:graphicFrame>
      <p:graphicFrame>
        <p:nvGraphicFramePr>
          <p:cNvPr id="243719" name="Object 7"/>
          <p:cNvGraphicFramePr>
            <a:graphicFrameLocks noChangeAspect="1"/>
          </p:cNvGraphicFramePr>
          <p:nvPr/>
        </p:nvGraphicFramePr>
        <p:xfrm>
          <a:off x="309563" y="1758950"/>
          <a:ext cx="8834437" cy="4602163"/>
        </p:xfrm>
        <a:graphic>
          <a:graphicData uri="http://schemas.openxmlformats.org/presentationml/2006/ole">
            <p:oleObj spid="_x0000_s243719" name="Drawing" r:id="rId4" imgW="948708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273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27334" name="Object 6"/>
          <p:cNvGraphicFramePr>
            <a:graphicFrameLocks noChangeAspect="1"/>
          </p:cNvGraphicFramePr>
          <p:nvPr/>
        </p:nvGraphicFramePr>
        <p:xfrm>
          <a:off x="8594725" y="6388100"/>
          <a:ext cx="419100" cy="312738"/>
        </p:xfrm>
        <a:graphic>
          <a:graphicData uri="http://schemas.openxmlformats.org/presentationml/2006/ole">
            <p:oleObj spid="_x0000_s227334" name="Drawing" r:id="rId3" imgW="419040" imgH="312480" progId="Presentations.Drawing.18">
              <p:embed/>
            </p:oleObj>
          </a:graphicData>
        </a:graphic>
      </p:graphicFrame>
      <p:graphicFrame>
        <p:nvGraphicFramePr>
          <p:cNvPr id="227337" name="Object 9"/>
          <p:cNvGraphicFramePr>
            <a:graphicFrameLocks noChangeAspect="1"/>
          </p:cNvGraphicFramePr>
          <p:nvPr/>
        </p:nvGraphicFramePr>
        <p:xfrm>
          <a:off x="1884363" y="1758950"/>
          <a:ext cx="5684837" cy="4002088"/>
        </p:xfrm>
        <a:graphic>
          <a:graphicData uri="http://schemas.openxmlformats.org/presentationml/2006/ole">
            <p:oleObj spid="_x0000_s227337" name="Drawing" r:id="rId4" imgW="6842880" imgH="481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47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447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4741" name="Object 5"/>
          <p:cNvGraphicFramePr>
            <a:graphicFrameLocks noChangeAspect="1"/>
          </p:cNvGraphicFramePr>
          <p:nvPr/>
        </p:nvGraphicFramePr>
        <p:xfrm>
          <a:off x="8594725" y="6388100"/>
          <a:ext cx="419100" cy="312738"/>
        </p:xfrm>
        <a:graphic>
          <a:graphicData uri="http://schemas.openxmlformats.org/presentationml/2006/ole">
            <p:oleObj spid="_x0000_s244741" name="Drawing" r:id="rId3" imgW="419040" imgH="312480" progId="Presentations.Drawing.18">
              <p:embed/>
            </p:oleObj>
          </a:graphicData>
        </a:graphic>
      </p:graphicFrame>
      <p:graphicFrame>
        <p:nvGraphicFramePr>
          <p:cNvPr id="244743" name="Object 7"/>
          <p:cNvGraphicFramePr>
            <a:graphicFrameLocks noChangeAspect="1"/>
          </p:cNvGraphicFramePr>
          <p:nvPr/>
        </p:nvGraphicFramePr>
        <p:xfrm>
          <a:off x="309563" y="1758950"/>
          <a:ext cx="8834437" cy="4616450"/>
        </p:xfrm>
        <a:graphic>
          <a:graphicData uri="http://schemas.openxmlformats.org/presentationml/2006/ole">
            <p:oleObj spid="_x0000_s244743" name="Drawing" r:id="rId4" imgW="9487080" imgH="4952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5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5765" name="Object 5"/>
          <p:cNvGraphicFramePr>
            <a:graphicFrameLocks noChangeAspect="1"/>
          </p:cNvGraphicFramePr>
          <p:nvPr/>
        </p:nvGraphicFramePr>
        <p:xfrm>
          <a:off x="8594725" y="6388100"/>
          <a:ext cx="419100" cy="312738"/>
        </p:xfrm>
        <a:graphic>
          <a:graphicData uri="http://schemas.openxmlformats.org/presentationml/2006/ole">
            <p:oleObj spid="_x0000_s245765" name="Drawing" r:id="rId3" imgW="419040" imgH="312480" progId="Presentations.Drawing.18">
              <p:embed/>
            </p:oleObj>
          </a:graphicData>
        </a:graphic>
      </p:graphicFrame>
      <p:graphicFrame>
        <p:nvGraphicFramePr>
          <p:cNvPr id="245767" name="Object 7"/>
          <p:cNvGraphicFramePr>
            <a:graphicFrameLocks noChangeAspect="1"/>
          </p:cNvGraphicFramePr>
          <p:nvPr/>
        </p:nvGraphicFramePr>
        <p:xfrm>
          <a:off x="1884363" y="1758950"/>
          <a:ext cx="5722937" cy="4029075"/>
        </p:xfrm>
        <a:graphic>
          <a:graphicData uri="http://schemas.openxmlformats.org/presentationml/2006/ole">
            <p:oleObj spid="_x0000_s245767" name="Drawing" r:id="rId4" imgW="6842880" imgH="481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67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467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6789" name="Object 5"/>
          <p:cNvGraphicFramePr>
            <a:graphicFrameLocks noChangeAspect="1"/>
          </p:cNvGraphicFramePr>
          <p:nvPr/>
        </p:nvGraphicFramePr>
        <p:xfrm>
          <a:off x="8594725" y="6388100"/>
          <a:ext cx="419100" cy="312738"/>
        </p:xfrm>
        <a:graphic>
          <a:graphicData uri="http://schemas.openxmlformats.org/presentationml/2006/ole">
            <p:oleObj spid="_x0000_s246789" name="Drawing" r:id="rId3" imgW="419040" imgH="312480" progId="Presentations.Drawing.18">
              <p:embed/>
            </p:oleObj>
          </a:graphicData>
        </a:graphic>
      </p:graphicFrame>
      <p:graphicFrame>
        <p:nvGraphicFramePr>
          <p:cNvPr id="246792" name="Object 8"/>
          <p:cNvGraphicFramePr>
            <a:graphicFrameLocks noChangeAspect="1"/>
          </p:cNvGraphicFramePr>
          <p:nvPr/>
        </p:nvGraphicFramePr>
        <p:xfrm>
          <a:off x="309563" y="1758950"/>
          <a:ext cx="8834437" cy="4481513"/>
        </p:xfrm>
        <a:graphic>
          <a:graphicData uri="http://schemas.openxmlformats.org/presentationml/2006/ole">
            <p:oleObj spid="_x0000_s246792" name="Drawing" r:id="rId4" imgW="948708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78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478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7813" name="Object 5"/>
          <p:cNvGraphicFramePr>
            <a:graphicFrameLocks noChangeAspect="1"/>
          </p:cNvGraphicFramePr>
          <p:nvPr/>
        </p:nvGraphicFramePr>
        <p:xfrm>
          <a:off x="8594725" y="6388100"/>
          <a:ext cx="419100" cy="312738"/>
        </p:xfrm>
        <a:graphic>
          <a:graphicData uri="http://schemas.openxmlformats.org/presentationml/2006/ole">
            <p:oleObj spid="_x0000_s247813" name="Drawing" r:id="rId3" imgW="419040" imgH="312480" progId="Presentations.Drawing.18">
              <p:embed/>
            </p:oleObj>
          </a:graphicData>
        </a:graphic>
      </p:graphicFrame>
      <p:graphicFrame>
        <p:nvGraphicFramePr>
          <p:cNvPr id="247815" name="Object 7"/>
          <p:cNvGraphicFramePr>
            <a:graphicFrameLocks noChangeAspect="1"/>
          </p:cNvGraphicFramePr>
          <p:nvPr/>
        </p:nvGraphicFramePr>
        <p:xfrm>
          <a:off x="309563" y="1758950"/>
          <a:ext cx="8834437" cy="4545013"/>
        </p:xfrm>
        <a:graphic>
          <a:graphicData uri="http://schemas.openxmlformats.org/presentationml/2006/ole">
            <p:oleObj spid="_x0000_s247815" name="Drawing" r:id="rId4" imgW="9487080" imgH="4876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88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488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8837" name="Object 5"/>
          <p:cNvGraphicFramePr>
            <a:graphicFrameLocks noChangeAspect="1"/>
          </p:cNvGraphicFramePr>
          <p:nvPr/>
        </p:nvGraphicFramePr>
        <p:xfrm>
          <a:off x="8594725" y="6388100"/>
          <a:ext cx="419100" cy="312738"/>
        </p:xfrm>
        <a:graphic>
          <a:graphicData uri="http://schemas.openxmlformats.org/presentationml/2006/ole">
            <p:oleObj spid="_x0000_s248837" name="Drawing" r:id="rId3" imgW="419040" imgH="312480" progId="Presentations.Drawing.18">
              <p:embed/>
            </p:oleObj>
          </a:graphicData>
        </a:graphic>
      </p:graphicFrame>
      <p:graphicFrame>
        <p:nvGraphicFramePr>
          <p:cNvPr id="248839" name="Object 7"/>
          <p:cNvGraphicFramePr>
            <a:graphicFrameLocks noChangeAspect="1"/>
          </p:cNvGraphicFramePr>
          <p:nvPr/>
        </p:nvGraphicFramePr>
        <p:xfrm>
          <a:off x="309563" y="1758950"/>
          <a:ext cx="8834437" cy="3978275"/>
        </p:xfrm>
        <a:graphic>
          <a:graphicData uri="http://schemas.openxmlformats.org/presentationml/2006/ole">
            <p:oleObj spid="_x0000_s248839" name="Drawing" r:id="rId4" imgW="9487080" imgH="4267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498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498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49861" name="Object 5"/>
          <p:cNvGraphicFramePr>
            <a:graphicFrameLocks noChangeAspect="1"/>
          </p:cNvGraphicFramePr>
          <p:nvPr/>
        </p:nvGraphicFramePr>
        <p:xfrm>
          <a:off x="8594725" y="6388100"/>
          <a:ext cx="419100" cy="312738"/>
        </p:xfrm>
        <a:graphic>
          <a:graphicData uri="http://schemas.openxmlformats.org/presentationml/2006/ole">
            <p:oleObj spid="_x0000_s249861" name="Drawing" r:id="rId3" imgW="419040" imgH="312480" progId="Presentations.Drawing.18">
              <p:embed/>
            </p:oleObj>
          </a:graphicData>
        </a:graphic>
      </p:graphicFrame>
      <p:graphicFrame>
        <p:nvGraphicFramePr>
          <p:cNvPr id="249864" name="Object 8"/>
          <p:cNvGraphicFramePr>
            <a:graphicFrameLocks noChangeAspect="1"/>
          </p:cNvGraphicFramePr>
          <p:nvPr/>
        </p:nvGraphicFramePr>
        <p:xfrm>
          <a:off x="693738" y="1758950"/>
          <a:ext cx="7673975" cy="4906963"/>
        </p:xfrm>
        <a:graphic>
          <a:graphicData uri="http://schemas.openxmlformats.org/presentationml/2006/ole">
            <p:oleObj spid="_x0000_s249864" name="Drawing" r:id="rId4" imgW="7673400" imgH="4907160" progId="Presentations.Drawing.18">
              <p:embed/>
            </p:oleObj>
          </a:graphicData>
        </a:graphic>
      </p:graphicFrame>
      <p:graphicFrame>
        <p:nvGraphicFramePr>
          <p:cNvPr id="249865" name="Object 9"/>
          <p:cNvGraphicFramePr>
            <a:graphicFrameLocks noChangeAspect="1"/>
          </p:cNvGraphicFramePr>
          <p:nvPr/>
        </p:nvGraphicFramePr>
        <p:xfrm>
          <a:off x="6991350" y="4005263"/>
          <a:ext cx="1441450" cy="1698625"/>
        </p:xfrm>
        <a:graphic>
          <a:graphicData uri="http://schemas.openxmlformats.org/presentationml/2006/ole">
            <p:oleObj spid="_x0000_s249865" name="Drawing" r:id="rId5" imgW="1440711" imgH="1698957"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08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08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0885" name="Object 5"/>
          <p:cNvGraphicFramePr>
            <a:graphicFrameLocks noChangeAspect="1"/>
          </p:cNvGraphicFramePr>
          <p:nvPr/>
        </p:nvGraphicFramePr>
        <p:xfrm>
          <a:off x="8594725" y="6388100"/>
          <a:ext cx="419100" cy="312738"/>
        </p:xfrm>
        <a:graphic>
          <a:graphicData uri="http://schemas.openxmlformats.org/presentationml/2006/ole">
            <p:oleObj spid="_x0000_s250885" name="Drawing" r:id="rId3" imgW="419040" imgH="312480" progId="Presentations.Drawing.18">
              <p:embed/>
            </p:oleObj>
          </a:graphicData>
        </a:graphic>
      </p:graphicFrame>
      <p:graphicFrame>
        <p:nvGraphicFramePr>
          <p:cNvPr id="250889" name="Object 9"/>
          <p:cNvGraphicFramePr>
            <a:graphicFrameLocks noChangeAspect="1"/>
          </p:cNvGraphicFramePr>
          <p:nvPr/>
        </p:nvGraphicFramePr>
        <p:xfrm>
          <a:off x="309563" y="1758950"/>
          <a:ext cx="8834437" cy="3810000"/>
        </p:xfrm>
        <a:graphic>
          <a:graphicData uri="http://schemas.openxmlformats.org/presentationml/2006/ole">
            <p:oleObj spid="_x0000_s250889" name="Drawing" r:id="rId4" imgW="9479160" imgH="4084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19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19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1909" name="Object 5"/>
          <p:cNvGraphicFramePr>
            <a:graphicFrameLocks noChangeAspect="1"/>
          </p:cNvGraphicFramePr>
          <p:nvPr/>
        </p:nvGraphicFramePr>
        <p:xfrm>
          <a:off x="8594725" y="6388100"/>
          <a:ext cx="419100" cy="312738"/>
        </p:xfrm>
        <a:graphic>
          <a:graphicData uri="http://schemas.openxmlformats.org/presentationml/2006/ole">
            <p:oleObj spid="_x0000_s251909" name="Drawing" r:id="rId3" imgW="419040" imgH="312480" progId="Presentations.Drawing.18">
              <p:embed/>
            </p:oleObj>
          </a:graphicData>
        </a:graphic>
      </p:graphicFrame>
      <p:graphicFrame>
        <p:nvGraphicFramePr>
          <p:cNvPr id="251911" name="Object 7"/>
          <p:cNvGraphicFramePr>
            <a:graphicFrameLocks noChangeAspect="1"/>
          </p:cNvGraphicFramePr>
          <p:nvPr/>
        </p:nvGraphicFramePr>
        <p:xfrm>
          <a:off x="309563" y="1758950"/>
          <a:ext cx="8834437" cy="4154488"/>
        </p:xfrm>
        <a:graphic>
          <a:graphicData uri="http://schemas.openxmlformats.org/presentationml/2006/ole">
            <p:oleObj spid="_x0000_s251911" name="Drawing" r:id="rId4" imgW="94716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29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29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2933" name="Object 5"/>
          <p:cNvGraphicFramePr>
            <a:graphicFrameLocks noChangeAspect="1"/>
          </p:cNvGraphicFramePr>
          <p:nvPr/>
        </p:nvGraphicFramePr>
        <p:xfrm>
          <a:off x="8594725" y="6388100"/>
          <a:ext cx="419100" cy="312738"/>
        </p:xfrm>
        <a:graphic>
          <a:graphicData uri="http://schemas.openxmlformats.org/presentationml/2006/ole">
            <p:oleObj spid="_x0000_s252933" name="Drawing" r:id="rId3" imgW="419040" imgH="312480" progId="Presentations.Drawing.18">
              <p:embed/>
            </p:oleObj>
          </a:graphicData>
        </a:graphic>
      </p:graphicFrame>
      <p:graphicFrame>
        <p:nvGraphicFramePr>
          <p:cNvPr id="252935" name="Object 7"/>
          <p:cNvGraphicFramePr>
            <a:graphicFrameLocks noChangeAspect="1"/>
          </p:cNvGraphicFramePr>
          <p:nvPr/>
        </p:nvGraphicFramePr>
        <p:xfrm>
          <a:off x="309563" y="1758950"/>
          <a:ext cx="8834437" cy="4502150"/>
        </p:xfrm>
        <a:graphic>
          <a:graphicData uri="http://schemas.openxmlformats.org/presentationml/2006/ole">
            <p:oleObj spid="_x0000_s252935" name="Drawing" r:id="rId4" imgW="947160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39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39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3957" name="Object 5"/>
          <p:cNvGraphicFramePr>
            <a:graphicFrameLocks noChangeAspect="1"/>
          </p:cNvGraphicFramePr>
          <p:nvPr/>
        </p:nvGraphicFramePr>
        <p:xfrm>
          <a:off x="8594725" y="6388100"/>
          <a:ext cx="419100" cy="312738"/>
        </p:xfrm>
        <a:graphic>
          <a:graphicData uri="http://schemas.openxmlformats.org/presentationml/2006/ole">
            <p:oleObj spid="_x0000_s253957" name="Drawing" r:id="rId3" imgW="419040" imgH="312480" progId="Presentations.Drawing.18">
              <p:embed/>
            </p:oleObj>
          </a:graphicData>
        </a:graphic>
      </p:graphicFrame>
      <p:graphicFrame>
        <p:nvGraphicFramePr>
          <p:cNvPr id="253959" name="Object 7"/>
          <p:cNvGraphicFramePr>
            <a:graphicFrameLocks noChangeAspect="1"/>
          </p:cNvGraphicFramePr>
          <p:nvPr/>
        </p:nvGraphicFramePr>
        <p:xfrm>
          <a:off x="309563" y="1758950"/>
          <a:ext cx="8834437" cy="4154488"/>
        </p:xfrm>
        <a:graphic>
          <a:graphicData uri="http://schemas.openxmlformats.org/presentationml/2006/ole">
            <p:oleObj spid="_x0000_s253959" name="Drawing" r:id="rId4" imgW="94716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805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805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80581" name="Object 5"/>
          <p:cNvGraphicFramePr>
            <a:graphicFrameLocks noChangeAspect="1"/>
          </p:cNvGraphicFramePr>
          <p:nvPr/>
        </p:nvGraphicFramePr>
        <p:xfrm>
          <a:off x="8594725" y="6388100"/>
          <a:ext cx="419100" cy="312738"/>
        </p:xfrm>
        <a:graphic>
          <a:graphicData uri="http://schemas.openxmlformats.org/presentationml/2006/ole">
            <p:oleObj spid="_x0000_s280581" name="Drawing" r:id="rId3" imgW="419040" imgH="312480" progId="Presentations.Drawing.18">
              <p:embed/>
            </p:oleObj>
          </a:graphicData>
        </a:graphic>
      </p:graphicFrame>
      <p:graphicFrame>
        <p:nvGraphicFramePr>
          <p:cNvPr id="280583" name="Object 7"/>
          <p:cNvGraphicFramePr>
            <a:graphicFrameLocks noChangeAspect="1"/>
          </p:cNvGraphicFramePr>
          <p:nvPr/>
        </p:nvGraphicFramePr>
        <p:xfrm>
          <a:off x="309563" y="1758950"/>
          <a:ext cx="8834437" cy="3470275"/>
        </p:xfrm>
        <a:graphic>
          <a:graphicData uri="http://schemas.openxmlformats.org/presentationml/2006/ole">
            <p:oleObj spid="_x0000_s280583" name="Drawing" r:id="rId4" imgW="9479160" imgH="3718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49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49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4981" name="Object 5"/>
          <p:cNvGraphicFramePr>
            <a:graphicFrameLocks noChangeAspect="1"/>
          </p:cNvGraphicFramePr>
          <p:nvPr/>
        </p:nvGraphicFramePr>
        <p:xfrm>
          <a:off x="8594725" y="6388100"/>
          <a:ext cx="419100" cy="312738"/>
        </p:xfrm>
        <a:graphic>
          <a:graphicData uri="http://schemas.openxmlformats.org/presentationml/2006/ole">
            <p:oleObj spid="_x0000_s254981" name="Drawing" r:id="rId3" imgW="419040" imgH="312480" progId="Presentations.Drawing.18">
              <p:embed/>
            </p:oleObj>
          </a:graphicData>
        </a:graphic>
      </p:graphicFrame>
      <p:graphicFrame>
        <p:nvGraphicFramePr>
          <p:cNvPr id="254983" name="Object 7"/>
          <p:cNvGraphicFramePr>
            <a:graphicFrameLocks noChangeAspect="1"/>
          </p:cNvGraphicFramePr>
          <p:nvPr/>
        </p:nvGraphicFramePr>
        <p:xfrm>
          <a:off x="309563" y="1758950"/>
          <a:ext cx="8834437" cy="3813175"/>
        </p:xfrm>
        <a:graphic>
          <a:graphicData uri="http://schemas.openxmlformats.org/presentationml/2006/ole">
            <p:oleObj spid="_x0000_s254983" name="Drawing" r:id="rId4" imgW="9471600" imgH="4084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60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60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6005" name="Object 5"/>
          <p:cNvGraphicFramePr>
            <a:graphicFrameLocks noChangeAspect="1"/>
          </p:cNvGraphicFramePr>
          <p:nvPr/>
        </p:nvGraphicFramePr>
        <p:xfrm>
          <a:off x="8594725" y="6388100"/>
          <a:ext cx="419100" cy="312738"/>
        </p:xfrm>
        <a:graphic>
          <a:graphicData uri="http://schemas.openxmlformats.org/presentationml/2006/ole">
            <p:oleObj spid="_x0000_s256005" name="Drawing" r:id="rId3" imgW="419040" imgH="312480" progId="Presentations.Drawing.18">
              <p:embed/>
            </p:oleObj>
          </a:graphicData>
        </a:graphic>
      </p:graphicFrame>
      <p:graphicFrame>
        <p:nvGraphicFramePr>
          <p:cNvPr id="256008" name="Object 8"/>
          <p:cNvGraphicFramePr>
            <a:graphicFrameLocks noChangeAspect="1"/>
          </p:cNvGraphicFramePr>
          <p:nvPr/>
        </p:nvGraphicFramePr>
        <p:xfrm>
          <a:off x="309563" y="1758950"/>
          <a:ext cx="8834437" cy="4484688"/>
        </p:xfrm>
        <a:graphic>
          <a:graphicData uri="http://schemas.openxmlformats.org/presentationml/2006/ole">
            <p:oleObj spid="_x0000_s256008" name="Drawing" r:id="rId4" imgW="947916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70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70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7029" name="Object 5"/>
          <p:cNvGraphicFramePr>
            <a:graphicFrameLocks noChangeAspect="1"/>
          </p:cNvGraphicFramePr>
          <p:nvPr/>
        </p:nvGraphicFramePr>
        <p:xfrm>
          <a:off x="8594725" y="6388100"/>
          <a:ext cx="419100" cy="312738"/>
        </p:xfrm>
        <a:graphic>
          <a:graphicData uri="http://schemas.openxmlformats.org/presentationml/2006/ole">
            <p:oleObj spid="_x0000_s257029" name="Drawing" r:id="rId3" imgW="419040" imgH="312480" progId="Presentations.Drawing.18">
              <p:embed/>
            </p:oleObj>
          </a:graphicData>
        </a:graphic>
      </p:graphicFrame>
      <p:graphicFrame>
        <p:nvGraphicFramePr>
          <p:cNvPr id="257031" name="Object 7"/>
          <p:cNvGraphicFramePr>
            <a:graphicFrameLocks noChangeAspect="1"/>
          </p:cNvGraphicFramePr>
          <p:nvPr/>
        </p:nvGraphicFramePr>
        <p:xfrm>
          <a:off x="309563" y="1758950"/>
          <a:ext cx="8834437" cy="4154488"/>
        </p:xfrm>
        <a:graphic>
          <a:graphicData uri="http://schemas.openxmlformats.org/presentationml/2006/ole">
            <p:oleObj spid="_x0000_s257031" name="Drawing" r:id="rId4" imgW="94716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80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8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8053" name="Object 5"/>
          <p:cNvGraphicFramePr>
            <a:graphicFrameLocks noChangeAspect="1"/>
          </p:cNvGraphicFramePr>
          <p:nvPr/>
        </p:nvGraphicFramePr>
        <p:xfrm>
          <a:off x="8594725" y="6388100"/>
          <a:ext cx="419100" cy="312738"/>
        </p:xfrm>
        <a:graphic>
          <a:graphicData uri="http://schemas.openxmlformats.org/presentationml/2006/ole">
            <p:oleObj spid="_x0000_s258053" name="Drawing" r:id="rId3" imgW="419040" imgH="312480" progId="Presentations.Drawing.18">
              <p:embed/>
            </p:oleObj>
          </a:graphicData>
        </a:graphic>
      </p:graphicFrame>
      <p:graphicFrame>
        <p:nvGraphicFramePr>
          <p:cNvPr id="258055" name="Object 7"/>
          <p:cNvGraphicFramePr>
            <a:graphicFrameLocks noChangeAspect="1"/>
          </p:cNvGraphicFramePr>
          <p:nvPr/>
        </p:nvGraphicFramePr>
        <p:xfrm>
          <a:off x="309563" y="1758950"/>
          <a:ext cx="8834437" cy="4502150"/>
        </p:xfrm>
        <a:graphic>
          <a:graphicData uri="http://schemas.openxmlformats.org/presentationml/2006/ole">
            <p:oleObj spid="_x0000_s258055" name="Drawing" r:id="rId4" imgW="9471600" imgH="482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590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590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59077" name="Object 5"/>
          <p:cNvGraphicFramePr>
            <a:graphicFrameLocks noChangeAspect="1"/>
          </p:cNvGraphicFramePr>
          <p:nvPr/>
        </p:nvGraphicFramePr>
        <p:xfrm>
          <a:off x="8594725" y="6388100"/>
          <a:ext cx="419100" cy="312738"/>
        </p:xfrm>
        <a:graphic>
          <a:graphicData uri="http://schemas.openxmlformats.org/presentationml/2006/ole">
            <p:oleObj spid="_x0000_s259077" name="Drawing" r:id="rId3" imgW="419040" imgH="312480" progId="Presentations.Drawing.18">
              <p:embed/>
            </p:oleObj>
          </a:graphicData>
        </a:graphic>
      </p:graphicFrame>
      <p:graphicFrame>
        <p:nvGraphicFramePr>
          <p:cNvPr id="259079" name="Object 7"/>
          <p:cNvGraphicFramePr>
            <a:graphicFrameLocks noChangeAspect="1"/>
          </p:cNvGraphicFramePr>
          <p:nvPr/>
        </p:nvGraphicFramePr>
        <p:xfrm>
          <a:off x="309563" y="1758950"/>
          <a:ext cx="8834437" cy="4154488"/>
        </p:xfrm>
        <a:graphic>
          <a:graphicData uri="http://schemas.openxmlformats.org/presentationml/2006/ole">
            <p:oleObj spid="_x0000_s259079" name="Drawing" r:id="rId4" imgW="94716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600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(micro/</a:t>
            </a:r>
            <a:r>
              <a:rPr lang="en-US" b="1" u="sng">
                <a:solidFill>
                  <a:srgbClr val="FF0000"/>
                </a:solidFill>
                <a:latin typeface="Tahoma" pitchFamily="34" charset="0"/>
              </a:rPr>
              <a:t>meso</a:t>
            </a:r>
            <a:r>
              <a:rPr lang="en-US" b="1">
                <a:solidFill>
                  <a:srgbClr val="003399"/>
                </a:solidFill>
                <a:latin typeface="Tahoma" pitchFamily="34" charset="0"/>
              </a:rPr>
              <a:t>/macro)</a:t>
            </a:r>
          </a:p>
        </p:txBody>
      </p:sp>
      <p:sp>
        <p:nvSpPr>
          <p:cNvPr id="2601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60101" name="Object 5"/>
          <p:cNvGraphicFramePr>
            <a:graphicFrameLocks noChangeAspect="1"/>
          </p:cNvGraphicFramePr>
          <p:nvPr/>
        </p:nvGraphicFramePr>
        <p:xfrm>
          <a:off x="8594725" y="6388100"/>
          <a:ext cx="419100" cy="312738"/>
        </p:xfrm>
        <a:graphic>
          <a:graphicData uri="http://schemas.openxmlformats.org/presentationml/2006/ole">
            <p:oleObj spid="_x0000_s260101" name="Drawing" r:id="rId3" imgW="419040" imgH="312480" progId="Presentations.Drawing.18">
              <p:embed/>
            </p:oleObj>
          </a:graphicData>
        </a:graphic>
      </p:graphicFrame>
      <p:graphicFrame>
        <p:nvGraphicFramePr>
          <p:cNvPr id="260104" name="Object 8"/>
          <p:cNvGraphicFramePr>
            <a:graphicFrameLocks noChangeAspect="1"/>
          </p:cNvGraphicFramePr>
          <p:nvPr/>
        </p:nvGraphicFramePr>
        <p:xfrm>
          <a:off x="309563" y="1758950"/>
          <a:ext cx="8834437" cy="2447925"/>
        </p:xfrm>
        <a:graphic>
          <a:graphicData uri="http://schemas.openxmlformats.org/presentationml/2006/ole">
            <p:oleObj spid="_x0000_s260104" name="Drawing" r:id="rId4" imgW="9479160" imgH="262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283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283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28357" name="Object 5"/>
          <p:cNvGraphicFramePr>
            <a:graphicFrameLocks noChangeAspect="1"/>
          </p:cNvGraphicFramePr>
          <p:nvPr/>
        </p:nvGraphicFramePr>
        <p:xfrm>
          <a:off x="8594725" y="6388100"/>
          <a:ext cx="419100" cy="312738"/>
        </p:xfrm>
        <a:graphic>
          <a:graphicData uri="http://schemas.openxmlformats.org/presentationml/2006/ole">
            <p:oleObj spid="_x0000_s228357" name="Drawing" r:id="rId3" imgW="419040" imgH="312480" progId="Presentations.Drawing.18">
              <p:embed/>
            </p:oleObj>
          </a:graphicData>
        </a:graphic>
      </p:graphicFrame>
      <p:graphicFrame>
        <p:nvGraphicFramePr>
          <p:cNvPr id="228359" name="Object 7"/>
          <p:cNvGraphicFramePr>
            <a:graphicFrameLocks noChangeAspect="1"/>
          </p:cNvGraphicFramePr>
          <p:nvPr/>
        </p:nvGraphicFramePr>
        <p:xfrm>
          <a:off x="309563" y="1758950"/>
          <a:ext cx="8834437" cy="765175"/>
        </p:xfrm>
        <a:graphic>
          <a:graphicData uri="http://schemas.openxmlformats.org/presentationml/2006/ole">
            <p:oleObj spid="_x0000_s228359" name="Drawing" r:id="rId4" imgW="9487080" imgH="815400" progId="Presentations.Drawing.18">
              <p:embed/>
            </p:oleObj>
          </a:graphicData>
        </a:graphic>
      </p:graphicFrame>
      <p:graphicFrame>
        <p:nvGraphicFramePr>
          <p:cNvPr id="228360" name="Object 8"/>
          <p:cNvGraphicFramePr>
            <a:graphicFrameLocks noChangeAspect="1"/>
          </p:cNvGraphicFramePr>
          <p:nvPr/>
        </p:nvGraphicFramePr>
        <p:xfrm>
          <a:off x="1076325" y="2584450"/>
          <a:ext cx="6942138" cy="4022725"/>
        </p:xfrm>
        <a:graphic>
          <a:graphicData uri="http://schemas.openxmlformats.org/presentationml/2006/ole">
            <p:oleObj spid="_x0000_s228360" name="Drawing" r:id="rId5" imgW="6941880" imgH="4023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293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29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29381" name="Object 5"/>
          <p:cNvGraphicFramePr>
            <a:graphicFrameLocks noChangeAspect="1"/>
          </p:cNvGraphicFramePr>
          <p:nvPr/>
        </p:nvGraphicFramePr>
        <p:xfrm>
          <a:off x="8594725" y="6388100"/>
          <a:ext cx="419100" cy="312738"/>
        </p:xfrm>
        <a:graphic>
          <a:graphicData uri="http://schemas.openxmlformats.org/presentationml/2006/ole">
            <p:oleObj spid="_x0000_s229381" name="Drawing" r:id="rId3" imgW="419040" imgH="312480" progId="Presentations.Drawing.18">
              <p:embed/>
            </p:oleObj>
          </a:graphicData>
        </a:graphic>
      </p:graphicFrame>
      <p:graphicFrame>
        <p:nvGraphicFramePr>
          <p:cNvPr id="229384" name="Object 8"/>
          <p:cNvGraphicFramePr>
            <a:graphicFrameLocks noChangeAspect="1"/>
          </p:cNvGraphicFramePr>
          <p:nvPr/>
        </p:nvGraphicFramePr>
        <p:xfrm>
          <a:off x="309563" y="1758950"/>
          <a:ext cx="8834437" cy="765175"/>
        </p:xfrm>
        <a:graphic>
          <a:graphicData uri="http://schemas.openxmlformats.org/presentationml/2006/ole">
            <p:oleObj spid="_x0000_s229384" name="Drawing" r:id="rId4" imgW="9487080" imgH="815400" progId="Presentations.Drawing.18">
              <p:embed/>
            </p:oleObj>
          </a:graphicData>
        </a:graphic>
      </p:graphicFrame>
      <p:graphicFrame>
        <p:nvGraphicFramePr>
          <p:cNvPr id="229385" name="Object 9"/>
          <p:cNvGraphicFramePr>
            <a:graphicFrameLocks noChangeAspect="1"/>
          </p:cNvGraphicFramePr>
          <p:nvPr/>
        </p:nvGraphicFramePr>
        <p:xfrm>
          <a:off x="1844675" y="2584450"/>
          <a:ext cx="5494338" cy="4076700"/>
        </p:xfrm>
        <a:graphic>
          <a:graphicData uri="http://schemas.openxmlformats.org/presentationml/2006/ole">
            <p:oleObj spid="_x0000_s229385" name="Drawing" r:id="rId5" imgW="5493960" imgH="4076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04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04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0405" name="Object 5"/>
          <p:cNvGraphicFramePr>
            <a:graphicFrameLocks noChangeAspect="1"/>
          </p:cNvGraphicFramePr>
          <p:nvPr/>
        </p:nvGraphicFramePr>
        <p:xfrm>
          <a:off x="8594725" y="6388100"/>
          <a:ext cx="419100" cy="312738"/>
        </p:xfrm>
        <a:graphic>
          <a:graphicData uri="http://schemas.openxmlformats.org/presentationml/2006/ole">
            <p:oleObj spid="_x0000_s230405" name="Drawing" r:id="rId3" imgW="419040" imgH="312480" progId="Presentations.Drawing.18">
              <p:embed/>
            </p:oleObj>
          </a:graphicData>
        </a:graphic>
      </p:graphicFrame>
      <p:graphicFrame>
        <p:nvGraphicFramePr>
          <p:cNvPr id="230408" name="Object 8"/>
          <p:cNvGraphicFramePr>
            <a:graphicFrameLocks noChangeAspect="1"/>
          </p:cNvGraphicFramePr>
          <p:nvPr/>
        </p:nvGraphicFramePr>
        <p:xfrm>
          <a:off x="309563" y="1758950"/>
          <a:ext cx="8834437" cy="3133725"/>
        </p:xfrm>
        <a:graphic>
          <a:graphicData uri="http://schemas.openxmlformats.org/presentationml/2006/ole">
            <p:oleObj spid="_x0000_s230408" name="Drawing" r:id="rId4" imgW="9487080" imgH="3360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14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14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1429" name="Object 5"/>
          <p:cNvGraphicFramePr>
            <a:graphicFrameLocks noChangeAspect="1"/>
          </p:cNvGraphicFramePr>
          <p:nvPr/>
        </p:nvGraphicFramePr>
        <p:xfrm>
          <a:off x="8594725" y="6388100"/>
          <a:ext cx="419100" cy="312738"/>
        </p:xfrm>
        <a:graphic>
          <a:graphicData uri="http://schemas.openxmlformats.org/presentationml/2006/ole">
            <p:oleObj spid="_x0000_s231429" name="Drawing" r:id="rId3" imgW="419040" imgH="312480" progId="Presentations.Drawing.18">
              <p:embed/>
            </p:oleObj>
          </a:graphicData>
        </a:graphic>
      </p:graphicFrame>
      <p:graphicFrame>
        <p:nvGraphicFramePr>
          <p:cNvPr id="231431" name="Object 7"/>
          <p:cNvGraphicFramePr>
            <a:graphicFrameLocks noChangeAspect="1"/>
          </p:cNvGraphicFramePr>
          <p:nvPr/>
        </p:nvGraphicFramePr>
        <p:xfrm>
          <a:off x="309563" y="1758950"/>
          <a:ext cx="8834437" cy="4148138"/>
        </p:xfrm>
        <a:graphic>
          <a:graphicData uri="http://schemas.openxmlformats.org/presentationml/2006/ole">
            <p:oleObj spid="_x0000_s231431" name="Drawing" r:id="rId4" imgW="948708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24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24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2453" name="Object 5"/>
          <p:cNvGraphicFramePr>
            <a:graphicFrameLocks noChangeAspect="1"/>
          </p:cNvGraphicFramePr>
          <p:nvPr/>
        </p:nvGraphicFramePr>
        <p:xfrm>
          <a:off x="8594725" y="6388100"/>
          <a:ext cx="419100" cy="312738"/>
        </p:xfrm>
        <a:graphic>
          <a:graphicData uri="http://schemas.openxmlformats.org/presentationml/2006/ole">
            <p:oleObj spid="_x0000_s232453" name="Drawing" r:id="rId3" imgW="419040" imgH="312480" progId="Presentations.Drawing.18">
              <p:embed/>
            </p:oleObj>
          </a:graphicData>
        </a:graphic>
      </p:graphicFrame>
      <p:graphicFrame>
        <p:nvGraphicFramePr>
          <p:cNvPr id="232456" name="Object 8"/>
          <p:cNvGraphicFramePr>
            <a:graphicFrameLocks noChangeAspect="1"/>
          </p:cNvGraphicFramePr>
          <p:nvPr/>
        </p:nvGraphicFramePr>
        <p:xfrm>
          <a:off x="309563" y="1758950"/>
          <a:ext cx="8834437" cy="4484688"/>
        </p:xfrm>
        <a:graphic>
          <a:graphicData uri="http://schemas.openxmlformats.org/presentationml/2006/ole">
            <p:oleObj spid="_x0000_s232456" name="Drawing" r:id="rId4" imgW="947916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OMGEVINGS- EN SITUATIEANALYSE</a:t>
            </a:r>
          </a:p>
        </p:txBody>
      </p:sp>
      <p:sp>
        <p:nvSpPr>
          <p:cNvPr id="2334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Strategische analyse (</a:t>
            </a:r>
            <a:r>
              <a:rPr lang="en-US" b="1" u="sng">
                <a:solidFill>
                  <a:srgbClr val="FF0000"/>
                </a:solidFill>
                <a:latin typeface="Tahoma" pitchFamily="34" charset="0"/>
              </a:rPr>
              <a:t>micro</a:t>
            </a:r>
            <a:r>
              <a:rPr lang="en-US" b="1">
                <a:solidFill>
                  <a:srgbClr val="003399"/>
                </a:solidFill>
                <a:latin typeface="Tahoma" pitchFamily="34" charset="0"/>
              </a:rPr>
              <a:t>/meso/macro)</a:t>
            </a:r>
          </a:p>
        </p:txBody>
      </p:sp>
      <p:sp>
        <p:nvSpPr>
          <p:cNvPr id="233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3477" name="Object 5"/>
          <p:cNvGraphicFramePr>
            <a:graphicFrameLocks noChangeAspect="1"/>
          </p:cNvGraphicFramePr>
          <p:nvPr/>
        </p:nvGraphicFramePr>
        <p:xfrm>
          <a:off x="8594725" y="6388100"/>
          <a:ext cx="419100" cy="312738"/>
        </p:xfrm>
        <a:graphic>
          <a:graphicData uri="http://schemas.openxmlformats.org/presentationml/2006/ole">
            <p:oleObj spid="_x0000_s233477" name="Drawing" r:id="rId3" imgW="419040" imgH="312480" progId="Presentations.Drawing.18">
              <p:embed/>
            </p:oleObj>
          </a:graphicData>
        </a:graphic>
      </p:graphicFrame>
      <p:graphicFrame>
        <p:nvGraphicFramePr>
          <p:cNvPr id="233479" name="Object 7"/>
          <p:cNvGraphicFramePr>
            <a:graphicFrameLocks noChangeAspect="1"/>
          </p:cNvGraphicFramePr>
          <p:nvPr/>
        </p:nvGraphicFramePr>
        <p:xfrm>
          <a:off x="309563" y="1758950"/>
          <a:ext cx="8834437" cy="2452688"/>
        </p:xfrm>
        <a:graphic>
          <a:graphicData uri="http://schemas.openxmlformats.org/presentationml/2006/ole">
            <p:oleObj spid="_x0000_s233479" name="Drawing" r:id="rId4" imgW="9487080" imgH="262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993</TotalTime>
  <Words>265</Words>
  <Application>Microsoft Office PowerPoint</Application>
  <PresentationFormat>On-screen Show (4:3)</PresentationFormat>
  <Paragraphs>67</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Dunes</vt:lpstr>
      <vt:lpstr>Drawing</vt:lpstr>
      <vt:lpstr>DIENSTENMARKETINGMANAGEMENT / 02A</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lpstr>OMGEVINGS- EN SITUATIEANALYSE</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3R_Dienstenmarketingmanagement_02A</dc:title>
  <dc:subject>Omgevings- en situatieanalyse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40</cp:revision>
  <dcterms:created xsi:type="dcterms:W3CDTF">2015-09-06T15:15:23Z</dcterms:created>
  <dcterms:modified xsi:type="dcterms:W3CDTF">2020-01-27T11:36:23Z</dcterms:modified>
  <cp:category>gebaseerd op Essenties van dienstenmarketingmanagement, alsook Dienstenmarketingmanagement, van W. de Vries jr., P. van Helsdingen en T. Borchert, alsmede materiaal van R. Reinhardt.</cp:category>
</cp:coreProperties>
</file>