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349" r:id="rId3"/>
    <p:sldId id="462" r:id="rId4"/>
    <p:sldId id="463"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5" r:id="rId27"/>
    <p:sldId id="486" r:id="rId28"/>
    <p:sldId id="509" r:id="rId29"/>
    <p:sldId id="487" r:id="rId30"/>
    <p:sldId id="48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xLUCuTfYySZIHEPbLxtIA" hashData="lKkHP5WKJdoY+mgl3xBqVK+BsL0"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51" d="100"/>
          <a:sy n="51" d="100"/>
        </p:scale>
        <p:origin x="-1166" y="-86"/>
      </p:cViewPr>
      <p:guideLst>
        <p:guide orient="horz" pos="1120"/>
        <p:guide pos="195"/>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5.wmf"/><Relationship Id="rId1"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2.wmf"/><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D4F2AB-AC19-4A75-BFD6-E8E49FD61C65}"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DDBFE0-FF03-4F69-B813-13190D40D719}"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7D50C1-697E-4D6C-9B05-ABB26F42EEDB}"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A5C931-E072-4390-95B1-4A592B8ADEEF}"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13F6A0-E266-4AAB-916A-A4332EFAC05D}"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DB7DCA-C22A-4D0C-A791-6010D549A0EC}"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DBA799E-8AB6-45A1-9BDB-29BAB16B0483}"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D389CA8-0F1D-44E3-865D-17F96357719D}"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8CB9248-2400-4BB2-89DB-3EAA64368A08}"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29FCCA-56BC-4B81-AD28-96B5AB0B2135}"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95931C-9439-45FB-B939-16549595CECC}"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6F0A78C-8F6A-4C5F-BE63-35DA36C1E78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7.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5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5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6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29.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200" b="1" dirty="0">
                <a:solidFill>
                  <a:srgbClr val="003399"/>
                </a:solidFill>
                <a:latin typeface="Tahoma" pitchFamily="34" charset="0"/>
              </a:rPr>
              <a:t>DIENSTENMARKETINGMANAGEMENT / </a:t>
            </a:r>
            <a:r>
              <a:rPr lang="en-US" sz="3200" b="1" dirty="0" smtClean="0">
                <a:solidFill>
                  <a:srgbClr val="003399"/>
                </a:solidFill>
                <a:latin typeface="Tahoma" pitchFamily="34" charset="0"/>
              </a:rPr>
              <a:t>05A</a:t>
            </a:r>
            <a:endParaRPr lang="en-US" sz="3200" b="1" dirty="0">
              <a:solidFill>
                <a:srgbClr val="003399"/>
              </a:solidFill>
              <a:latin typeface="Tahoma" pitchFamily="34" charset="0"/>
            </a:endParaRP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3" name="Object 5"/>
          <p:cNvGraphicFramePr>
            <a:graphicFrameLocks noChangeAspect="1"/>
          </p:cNvGraphicFramePr>
          <p:nvPr/>
        </p:nvGraphicFramePr>
        <p:xfrm>
          <a:off x="6400800" y="6019800"/>
          <a:ext cx="2590800" cy="701675"/>
        </p:xfrm>
        <a:graphic>
          <a:graphicData uri="http://schemas.openxmlformats.org/presentationml/2006/ole">
            <p:oleObj spid="_x0000_s2053" name="Drawing" r:id="rId3" imgW="2590920" imgH="700920" progId="Presentations.Drawing.18">
              <p:embed/>
            </p:oleObj>
          </a:graphicData>
        </a:graphic>
      </p:graphicFrame>
      <p:graphicFrame>
        <p:nvGraphicFramePr>
          <p:cNvPr id="2057" name="Object 9"/>
          <p:cNvGraphicFramePr>
            <a:graphicFrameLocks noChangeAspect="1"/>
          </p:cNvGraphicFramePr>
          <p:nvPr/>
        </p:nvGraphicFramePr>
        <p:xfrm>
          <a:off x="1211263" y="1714500"/>
          <a:ext cx="6721475" cy="3429000"/>
        </p:xfrm>
        <a:graphic>
          <a:graphicData uri="http://schemas.openxmlformats.org/presentationml/2006/ole">
            <p:oleObj spid="_x0000_s2057" name="Drawing" r:id="rId4" imgW="6720840" imgH="3429000" progId="Presentations.Drawing.18">
              <p:embed/>
            </p:oleObj>
          </a:graphicData>
        </a:graphic>
      </p:graphicFrame>
      <p:graphicFrame>
        <p:nvGraphicFramePr>
          <p:cNvPr id="2058" name="Object 10"/>
          <p:cNvGraphicFramePr>
            <a:graphicFrameLocks noChangeAspect="1"/>
          </p:cNvGraphicFramePr>
          <p:nvPr/>
        </p:nvGraphicFramePr>
        <p:xfrm>
          <a:off x="309563" y="5821363"/>
          <a:ext cx="4533900" cy="1036637"/>
        </p:xfrm>
        <a:graphic>
          <a:graphicData uri="http://schemas.openxmlformats.org/presentationml/2006/ole">
            <p:oleObj spid="_x0000_s2058" name="Drawing" r:id="rId5" imgW="4533840" imgH="1036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0960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096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9605" name="Object 5"/>
          <p:cNvGraphicFramePr>
            <a:graphicFrameLocks noChangeAspect="1"/>
          </p:cNvGraphicFramePr>
          <p:nvPr/>
        </p:nvGraphicFramePr>
        <p:xfrm>
          <a:off x="8594725" y="6388100"/>
          <a:ext cx="419100" cy="312738"/>
        </p:xfrm>
        <a:graphic>
          <a:graphicData uri="http://schemas.openxmlformats.org/presentationml/2006/ole">
            <p:oleObj spid="_x0000_s409605" name="Drawing" r:id="rId3" imgW="419040" imgH="312480" progId="Presentations.Drawing.18">
              <p:embed/>
            </p:oleObj>
          </a:graphicData>
        </a:graphic>
      </p:graphicFrame>
      <p:graphicFrame>
        <p:nvGraphicFramePr>
          <p:cNvPr id="409607" name="Object 7"/>
          <p:cNvGraphicFramePr>
            <a:graphicFrameLocks noChangeAspect="1"/>
          </p:cNvGraphicFramePr>
          <p:nvPr/>
        </p:nvGraphicFramePr>
        <p:xfrm>
          <a:off x="309563" y="1778000"/>
          <a:ext cx="8834437" cy="4529138"/>
        </p:xfrm>
        <a:graphic>
          <a:graphicData uri="http://schemas.openxmlformats.org/presentationml/2006/ole">
            <p:oleObj spid="_x0000_s409607" name="Drawing" r:id="rId4" imgW="9281160" imgH="4754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106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106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10629" name="Object 5"/>
          <p:cNvGraphicFramePr>
            <a:graphicFrameLocks noChangeAspect="1"/>
          </p:cNvGraphicFramePr>
          <p:nvPr/>
        </p:nvGraphicFramePr>
        <p:xfrm>
          <a:off x="8594725" y="6388100"/>
          <a:ext cx="419100" cy="312738"/>
        </p:xfrm>
        <a:graphic>
          <a:graphicData uri="http://schemas.openxmlformats.org/presentationml/2006/ole">
            <p:oleObj spid="_x0000_s410629" name="Drawing" r:id="rId3" imgW="419040" imgH="312480" progId="Presentations.Drawing.18">
              <p:embed/>
            </p:oleObj>
          </a:graphicData>
        </a:graphic>
      </p:graphicFrame>
      <p:graphicFrame>
        <p:nvGraphicFramePr>
          <p:cNvPr id="410631" name="Object 7"/>
          <p:cNvGraphicFramePr>
            <a:graphicFrameLocks noChangeAspect="1"/>
          </p:cNvGraphicFramePr>
          <p:nvPr/>
        </p:nvGraphicFramePr>
        <p:xfrm>
          <a:off x="309563" y="1778000"/>
          <a:ext cx="8834437" cy="3152775"/>
        </p:xfrm>
        <a:graphic>
          <a:graphicData uri="http://schemas.openxmlformats.org/presentationml/2006/ole">
            <p:oleObj spid="_x0000_s410631" name="Drawing" r:id="rId4" imgW="9281160" imgH="3306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116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116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11653" name="Object 5"/>
          <p:cNvGraphicFramePr>
            <a:graphicFrameLocks noChangeAspect="1"/>
          </p:cNvGraphicFramePr>
          <p:nvPr/>
        </p:nvGraphicFramePr>
        <p:xfrm>
          <a:off x="8594725" y="6388100"/>
          <a:ext cx="419100" cy="312738"/>
        </p:xfrm>
        <a:graphic>
          <a:graphicData uri="http://schemas.openxmlformats.org/presentationml/2006/ole">
            <p:oleObj spid="_x0000_s411653" name="Drawing" r:id="rId3" imgW="419040" imgH="312480" progId="Presentations.Drawing.18">
              <p:embed/>
            </p:oleObj>
          </a:graphicData>
        </a:graphic>
      </p:graphicFrame>
      <p:graphicFrame>
        <p:nvGraphicFramePr>
          <p:cNvPr id="411655" name="Object 7"/>
          <p:cNvGraphicFramePr>
            <a:graphicFrameLocks noChangeAspect="1"/>
          </p:cNvGraphicFramePr>
          <p:nvPr/>
        </p:nvGraphicFramePr>
        <p:xfrm>
          <a:off x="309563" y="1778000"/>
          <a:ext cx="8834437" cy="4533900"/>
        </p:xfrm>
        <a:graphic>
          <a:graphicData uri="http://schemas.openxmlformats.org/presentationml/2006/ole">
            <p:oleObj spid="_x0000_s411655" name="Drawing" r:id="rId4" imgW="9273600" imgH="4754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1267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126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12677" name="Object 5"/>
          <p:cNvGraphicFramePr>
            <a:graphicFrameLocks noChangeAspect="1"/>
          </p:cNvGraphicFramePr>
          <p:nvPr/>
        </p:nvGraphicFramePr>
        <p:xfrm>
          <a:off x="8594725" y="6388100"/>
          <a:ext cx="419100" cy="312738"/>
        </p:xfrm>
        <a:graphic>
          <a:graphicData uri="http://schemas.openxmlformats.org/presentationml/2006/ole">
            <p:oleObj spid="_x0000_s412677" name="Drawing" r:id="rId3" imgW="419040" imgH="312480" progId="Presentations.Drawing.18">
              <p:embed/>
            </p:oleObj>
          </a:graphicData>
        </a:graphic>
      </p:graphicFrame>
      <p:graphicFrame>
        <p:nvGraphicFramePr>
          <p:cNvPr id="412679" name="Object 7"/>
          <p:cNvGraphicFramePr>
            <a:graphicFrameLocks noChangeAspect="1"/>
          </p:cNvGraphicFramePr>
          <p:nvPr/>
        </p:nvGraphicFramePr>
        <p:xfrm>
          <a:off x="309563" y="1778000"/>
          <a:ext cx="8834437" cy="4189413"/>
        </p:xfrm>
        <a:graphic>
          <a:graphicData uri="http://schemas.openxmlformats.org/presentationml/2006/ole">
            <p:oleObj spid="_x0000_s412679" name="Drawing" r:id="rId4" imgW="9281160" imgH="4396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1369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137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13701" name="Object 5"/>
          <p:cNvGraphicFramePr>
            <a:graphicFrameLocks noChangeAspect="1"/>
          </p:cNvGraphicFramePr>
          <p:nvPr/>
        </p:nvGraphicFramePr>
        <p:xfrm>
          <a:off x="8594725" y="6388100"/>
          <a:ext cx="419100" cy="312738"/>
        </p:xfrm>
        <a:graphic>
          <a:graphicData uri="http://schemas.openxmlformats.org/presentationml/2006/ole">
            <p:oleObj spid="_x0000_s413701" name="Drawing" r:id="rId3" imgW="419040" imgH="312480" progId="Presentations.Drawing.18">
              <p:embed/>
            </p:oleObj>
          </a:graphicData>
        </a:graphic>
      </p:graphicFrame>
      <p:graphicFrame>
        <p:nvGraphicFramePr>
          <p:cNvPr id="413703" name="Object 7"/>
          <p:cNvGraphicFramePr>
            <a:graphicFrameLocks noChangeAspect="1"/>
          </p:cNvGraphicFramePr>
          <p:nvPr/>
        </p:nvGraphicFramePr>
        <p:xfrm>
          <a:off x="309563" y="1778000"/>
          <a:ext cx="8524875" cy="4448175"/>
        </p:xfrm>
        <a:graphic>
          <a:graphicData uri="http://schemas.openxmlformats.org/presentationml/2006/ole">
            <p:oleObj spid="_x0000_s413703" name="Drawing" r:id="rId4" imgW="9616320" imgH="5014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1472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Relaties en loyaliteit</a:t>
            </a:r>
          </a:p>
        </p:txBody>
      </p:sp>
      <p:sp>
        <p:nvSpPr>
          <p:cNvPr id="4147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14727" name="Object 7"/>
          <p:cNvGraphicFramePr>
            <a:graphicFrameLocks noChangeAspect="1"/>
          </p:cNvGraphicFramePr>
          <p:nvPr/>
        </p:nvGraphicFramePr>
        <p:xfrm>
          <a:off x="309563" y="1778000"/>
          <a:ext cx="8834437" cy="4870450"/>
        </p:xfrm>
        <a:graphic>
          <a:graphicData uri="http://schemas.openxmlformats.org/presentationml/2006/ole">
            <p:oleObj spid="_x0000_s414727" name="Drawing" r:id="rId3" imgW="9281160" imgH="5113080" progId="Presentations.Drawing.18">
              <p:embed/>
            </p:oleObj>
          </a:graphicData>
        </a:graphic>
      </p:graphicFrame>
      <p:graphicFrame>
        <p:nvGraphicFramePr>
          <p:cNvPr id="414728" name="Object 8"/>
          <p:cNvGraphicFramePr>
            <a:graphicFrameLocks noChangeAspect="1"/>
          </p:cNvGraphicFramePr>
          <p:nvPr/>
        </p:nvGraphicFramePr>
        <p:xfrm>
          <a:off x="4033838" y="5041900"/>
          <a:ext cx="541337" cy="106363"/>
        </p:xfrm>
        <a:graphic>
          <a:graphicData uri="http://schemas.openxmlformats.org/presentationml/2006/ole">
            <p:oleObj spid="_x0000_s414728" name="Drawing" r:id="rId4" imgW="541080" imgH="106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1574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Relaties en loyaliteit</a:t>
            </a:r>
          </a:p>
        </p:txBody>
      </p:sp>
      <p:sp>
        <p:nvSpPr>
          <p:cNvPr id="4157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15750" name="Object 6"/>
          <p:cNvGraphicFramePr>
            <a:graphicFrameLocks noChangeAspect="1"/>
          </p:cNvGraphicFramePr>
          <p:nvPr/>
        </p:nvGraphicFramePr>
        <p:xfrm>
          <a:off x="309563" y="1778000"/>
          <a:ext cx="8834437" cy="4870450"/>
        </p:xfrm>
        <a:graphic>
          <a:graphicData uri="http://schemas.openxmlformats.org/presentationml/2006/ole">
            <p:oleObj spid="_x0000_s415750" name="Drawing" r:id="rId3" imgW="9281160" imgH="5113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167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Relaties en loyaliteit</a:t>
            </a:r>
          </a:p>
        </p:txBody>
      </p:sp>
      <p:sp>
        <p:nvSpPr>
          <p:cNvPr id="4167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16775" name="Object 7"/>
          <p:cNvGraphicFramePr>
            <a:graphicFrameLocks noChangeAspect="1"/>
          </p:cNvGraphicFramePr>
          <p:nvPr/>
        </p:nvGraphicFramePr>
        <p:xfrm>
          <a:off x="309563" y="1778000"/>
          <a:ext cx="8834437" cy="4870450"/>
        </p:xfrm>
        <a:graphic>
          <a:graphicData uri="http://schemas.openxmlformats.org/presentationml/2006/ole">
            <p:oleObj spid="_x0000_s416775" name="Drawing" r:id="rId3" imgW="9281160" imgH="5113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177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Relaties en loyaliteit</a:t>
            </a:r>
          </a:p>
        </p:txBody>
      </p:sp>
      <p:sp>
        <p:nvSpPr>
          <p:cNvPr id="4177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17798" name="Object 6"/>
          <p:cNvGraphicFramePr>
            <a:graphicFrameLocks noChangeAspect="1"/>
          </p:cNvGraphicFramePr>
          <p:nvPr/>
        </p:nvGraphicFramePr>
        <p:xfrm>
          <a:off x="309563" y="1778000"/>
          <a:ext cx="8834437" cy="427038"/>
        </p:xfrm>
        <a:graphic>
          <a:graphicData uri="http://schemas.openxmlformats.org/presentationml/2006/ole">
            <p:oleObj spid="_x0000_s417798" name="Drawing" r:id="rId3" imgW="9281160" imgH="442080" progId="Presentations.Drawing.18">
              <p:embed/>
            </p:oleObj>
          </a:graphicData>
        </a:graphic>
      </p:graphicFrame>
      <p:graphicFrame>
        <p:nvGraphicFramePr>
          <p:cNvPr id="417799" name="Object 7"/>
          <p:cNvGraphicFramePr>
            <a:graphicFrameLocks noChangeAspect="1"/>
          </p:cNvGraphicFramePr>
          <p:nvPr/>
        </p:nvGraphicFramePr>
        <p:xfrm>
          <a:off x="8594725" y="6388100"/>
          <a:ext cx="419100" cy="312738"/>
        </p:xfrm>
        <a:graphic>
          <a:graphicData uri="http://schemas.openxmlformats.org/presentationml/2006/ole">
            <p:oleObj spid="_x0000_s417799" name="Drawing" r:id="rId4" imgW="419040" imgH="312480" progId="Presentations.Drawing.18">
              <p:embed/>
            </p:oleObj>
          </a:graphicData>
        </a:graphic>
      </p:graphicFrame>
      <p:graphicFrame>
        <p:nvGraphicFramePr>
          <p:cNvPr id="417800" name="Object 8"/>
          <p:cNvGraphicFramePr>
            <a:graphicFrameLocks noChangeAspect="1"/>
          </p:cNvGraphicFramePr>
          <p:nvPr/>
        </p:nvGraphicFramePr>
        <p:xfrm>
          <a:off x="1116013" y="2238375"/>
          <a:ext cx="6567487" cy="4297363"/>
        </p:xfrm>
        <a:graphic>
          <a:graphicData uri="http://schemas.openxmlformats.org/presentationml/2006/ole">
            <p:oleObj spid="_x0000_s417800" name="Drawing" r:id="rId5" imgW="6918840" imgH="4526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188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Relaties en loyaliteit</a:t>
            </a:r>
          </a:p>
        </p:txBody>
      </p:sp>
      <p:sp>
        <p:nvSpPr>
          <p:cNvPr id="4188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18822" name="Object 6"/>
          <p:cNvGraphicFramePr>
            <a:graphicFrameLocks noChangeAspect="1"/>
          </p:cNvGraphicFramePr>
          <p:nvPr/>
        </p:nvGraphicFramePr>
        <p:xfrm>
          <a:off x="8594725" y="6388100"/>
          <a:ext cx="419100" cy="312738"/>
        </p:xfrm>
        <a:graphic>
          <a:graphicData uri="http://schemas.openxmlformats.org/presentationml/2006/ole">
            <p:oleObj spid="_x0000_s418822" name="Drawing" r:id="rId3" imgW="419040" imgH="312480" progId="Presentations.Drawing.18">
              <p:embed/>
            </p:oleObj>
          </a:graphicData>
        </a:graphic>
      </p:graphicFrame>
      <p:graphicFrame>
        <p:nvGraphicFramePr>
          <p:cNvPr id="418824" name="Object 8"/>
          <p:cNvGraphicFramePr>
            <a:graphicFrameLocks noChangeAspect="1"/>
          </p:cNvGraphicFramePr>
          <p:nvPr/>
        </p:nvGraphicFramePr>
        <p:xfrm>
          <a:off x="309563" y="1778000"/>
          <a:ext cx="8834437" cy="4870450"/>
        </p:xfrm>
        <a:graphic>
          <a:graphicData uri="http://schemas.openxmlformats.org/presentationml/2006/ole">
            <p:oleObj spid="_x0000_s418824" name="Drawing" r:id="rId4" imgW="9281160" imgH="5113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2805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2805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80581" name="Object 5"/>
          <p:cNvGraphicFramePr>
            <a:graphicFrameLocks noChangeAspect="1"/>
          </p:cNvGraphicFramePr>
          <p:nvPr/>
        </p:nvGraphicFramePr>
        <p:xfrm>
          <a:off x="8594725" y="6388100"/>
          <a:ext cx="419100" cy="312738"/>
        </p:xfrm>
        <a:graphic>
          <a:graphicData uri="http://schemas.openxmlformats.org/presentationml/2006/ole">
            <p:oleObj spid="_x0000_s280581" name="Drawing" r:id="rId3" imgW="419040" imgH="312480" progId="Presentations.Drawing.18">
              <p:embed/>
            </p:oleObj>
          </a:graphicData>
        </a:graphic>
      </p:graphicFrame>
      <p:graphicFrame>
        <p:nvGraphicFramePr>
          <p:cNvPr id="280587" name="Object 11"/>
          <p:cNvGraphicFramePr>
            <a:graphicFrameLocks noChangeAspect="1"/>
          </p:cNvGraphicFramePr>
          <p:nvPr/>
        </p:nvGraphicFramePr>
        <p:xfrm>
          <a:off x="309563" y="1778000"/>
          <a:ext cx="8834437" cy="4497388"/>
        </p:xfrm>
        <a:graphic>
          <a:graphicData uri="http://schemas.openxmlformats.org/presentationml/2006/ole">
            <p:oleObj spid="_x0000_s280587" name="Drawing" r:id="rId4" imgW="927360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198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Relaties en loyaliteit</a:t>
            </a:r>
          </a:p>
        </p:txBody>
      </p:sp>
      <p:sp>
        <p:nvSpPr>
          <p:cNvPr id="4198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19845" name="Object 5"/>
          <p:cNvGraphicFramePr>
            <a:graphicFrameLocks noChangeAspect="1"/>
          </p:cNvGraphicFramePr>
          <p:nvPr/>
        </p:nvGraphicFramePr>
        <p:xfrm>
          <a:off x="8594725" y="6388100"/>
          <a:ext cx="419100" cy="312738"/>
        </p:xfrm>
        <a:graphic>
          <a:graphicData uri="http://schemas.openxmlformats.org/presentationml/2006/ole">
            <p:oleObj spid="_x0000_s419845" name="Drawing" r:id="rId3" imgW="419040" imgH="312480" progId="Presentations.Drawing.18">
              <p:embed/>
            </p:oleObj>
          </a:graphicData>
        </a:graphic>
      </p:graphicFrame>
      <p:graphicFrame>
        <p:nvGraphicFramePr>
          <p:cNvPr id="419847" name="Object 7"/>
          <p:cNvGraphicFramePr>
            <a:graphicFrameLocks noChangeAspect="1"/>
          </p:cNvGraphicFramePr>
          <p:nvPr/>
        </p:nvGraphicFramePr>
        <p:xfrm>
          <a:off x="309563" y="1778000"/>
          <a:ext cx="8834437" cy="4189413"/>
        </p:xfrm>
        <a:graphic>
          <a:graphicData uri="http://schemas.openxmlformats.org/presentationml/2006/ole">
            <p:oleObj spid="_x0000_s419847" name="Drawing" r:id="rId4" imgW="9281160" imgH="4396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208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Relaties en loyaliteit</a:t>
            </a:r>
          </a:p>
        </p:txBody>
      </p:sp>
      <p:sp>
        <p:nvSpPr>
          <p:cNvPr id="4208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20869" name="Object 5"/>
          <p:cNvGraphicFramePr>
            <a:graphicFrameLocks noChangeAspect="1"/>
          </p:cNvGraphicFramePr>
          <p:nvPr/>
        </p:nvGraphicFramePr>
        <p:xfrm>
          <a:off x="8594725" y="6388100"/>
          <a:ext cx="419100" cy="312738"/>
        </p:xfrm>
        <a:graphic>
          <a:graphicData uri="http://schemas.openxmlformats.org/presentationml/2006/ole">
            <p:oleObj spid="_x0000_s420869" name="Drawing" r:id="rId3" imgW="419040" imgH="312480" progId="Presentations.Drawing.18">
              <p:embed/>
            </p:oleObj>
          </a:graphicData>
        </a:graphic>
      </p:graphicFrame>
      <p:graphicFrame>
        <p:nvGraphicFramePr>
          <p:cNvPr id="420871" name="Object 7"/>
          <p:cNvGraphicFramePr>
            <a:graphicFrameLocks noChangeAspect="1"/>
          </p:cNvGraphicFramePr>
          <p:nvPr/>
        </p:nvGraphicFramePr>
        <p:xfrm>
          <a:off x="309563" y="1778000"/>
          <a:ext cx="8834437" cy="768350"/>
        </p:xfrm>
        <a:graphic>
          <a:graphicData uri="http://schemas.openxmlformats.org/presentationml/2006/ole">
            <p:oleObj spid="_x0000_s420871" name="Drawing" r:id="rId4" imgW="9281160" imgH="800280" progId="Presentations.Drawing.18">
              <p:embed/>
            </p:oleObj>
          </a:graphicData>
        </a:graphic>
      </p:graphicFrame>
      <p:graphicFrame>
        <p:nvGraphicFramePr>
          <p:cNvPr id="420872" name="Object 8"/>
          <p:cNvGraphicFramePr>
            <a:graphicFrameLocks noChangeAspect="1"/>
          </p:cNvGraphicFramePr>
          <p:nvPr/>
        </p:nvGraphicFramePr>
        <p:xfrm>
          <a:off x="1116013" y="2584450"/>
          <a:ext cx="6172200" cy="4106863"/>
        </p:xfrm>
        <a:graphic>
          <a:graphicData uri="http://schemas.openxmlformats.org/presentationml/2006/ole">
            <p:oleObj spid="_x0000_s420872" name="Drawing" r:id="rId5" imgW="6172200" imgH="4107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218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Relaties en loyaliteit</a:t>
            </a:r>
          </a:p>
        </p:txBody>
      </p:sp>
      <p:sp>
        <p:nvSpPr>
          <p:cNvPr id="4218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21893" name="Object 5"/>
          <p:cNvGraphicFramePr>
            <a:graphicFrameLocks noChangeAspect="1"/>
          </p:cNvGraphicFramePr>
          <p:nvPr/>
        </p:nvGraphicFramePr>
        <p:xfrm>
          <a:off x="8594725" y="6388100"/>
          <a:ext cx="419100" cy="312738"/>
        </p:xfrm>
        <a:graphic>
          <a:graphicData uri="http://schemas.openxmlformats.org/presentationml/2006/ole">
            <p:oleObj spid="_x0000_s421893" name="Drawing" r:id="rId3" imgW="419040" imgH="312480" progId="Presentations.Drawing.18">
              <p:embed/>
            </p:oleObj>
          </a:graphicData>
        </a:graphic>
      </p:graphicFrame>
      <p:graphicFrame>
        <p:nvGraphicFramePr>
          <p:cNvPr id="421896" name="Object 8"/>
          <p:cNvGraphicFramePr>
            <a:graphicFrameLocks noChangeAspect="1"/>
          </p:cNvGraphicFramePr>
          <p:nvPr/>
        </p:nvGraphicFramePr>
        <p:xfrm>
          <a:off x="309563" y="1778000"/>
          <a:ext cx="8834437" cy="768350"/>
        </p:xfrm>
        <a:graphic>
          <a:graphicData uri="http://schemas.openxmlformats.org/presentationml/2006/ole">
            <p:oleObj spid="_x0000_s421896" name="Drawing" r:id="rId4" imgW="9281160" imgH="800280" progId="Presentations.Drawing.18">
              <p:embed/>
            </p:oleObj>
          </a:graphicData>
        </a:graphic>
      </p:graphicFrame>
      <p:graphicFrame>
        <p:nvGraphicFramePr>
          <p:cNvPr id="421897" name="Object 9"/>
          <p:cNvGraphicFramePr>
            <a:graphicFrameLocks noChangeAspect="1"/>
          </p:cNvGraphicFramePr>
          <p:nvPr/>
        </p:nvGraphicFramePr>
        <p:xfrm>
          <a:off x="1076325" y="2622550"/>
          <a:ext cx="6989763" cy="4064000"/>
        </p:xfrm>
        <a:graphic>
          <a:graphicData uri="http://schemas.openxmlformats.org/presentationml/2006/ole">
            <p:oleObj spid="_x0000_s421897" name="Drawing" r:id="rId5" imgW="7338240" imgH="4267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2291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Relaties en loyaliteit</a:t>
            </a:r>
          </a:p>
        </p:txBody>
      </p:sp>
      <p:sp>
        <p:nvSpPr>
          <p:cNvPr id="4229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22917" name="Object 5"/>
          <p:cNvGraphicFramePr>
            <a:graphicFrameLocks noChangeAspect="1"/>
          </p:cNvGraphicFramePr>
          <p:nvPr/>
        </p:nvGraphicFramePr>
        <p:xfrm>
          <a:off x="8594725" y="6388100"/>
          <a:ext cx="419100" cy="312738"/>
        </p:xfrm>
        <a:graphic>
          <a:graphicData uri="http://schemas.openxmlformats.org/presentationml/2006/ole">
            <p:oleObj spid="_x0000_s422917" name="Drawing" r:id="rId3" imgW="419040" imgH="312480" progId="Presentations.Drawing.18">
              <p:embed/>
            </p:oleObj>
          </a:graphicData>
        </a:graphic>
      </p:graphicFrame>
      <p:graphicFrame>
        <p:nvGraphicFramePr>
          <p:cNvPr id="422920" name="Object 8"/>
          <p:cNvGraphicFramePr>
            <a:graphicFrameLocks noChangeAspect="1"/>
          </p:cNvGraphicFramePr>
          <p:nvPr/>
        </p:nvGraphicFramePr>
        <p:xfrm>
          <a:off x="309563" y="1778000"/>
          <a:ext cx="8834437" cy="4870450"/>
        </p:xfrm>
        <a:graphic>
          <a:graphicData uri="http://schemas.openxmlformats.org/presentationml/2006/ole">
            <p:oleObj spid="_x0000_s422920" name="Drawing" r:id="rId4" imgW="9281160" imgH="5113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239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Switchgedrag</a:t>
            </a:r>
          </a:p>
        </p:txBody>
      </p:sp>
      <p:sp>
        <p:nvSpPr>
          <p:cNvPr id="4239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23941" name="Object 5"/>
          <p:cNvGraphicFramePr>
            <a:graphicFrameLocks noChangeAspect="1"/>
          </p:cNvGraphicFramePr>
          <p:nvPr/>
        </p:nvGraphicFramePr>
        <p:xfrm>
          <a:off x="8594725" y="6388100"/>
          <a:ext cx="419100" cy="312738"/>
        </p:xfrm>
        <a:graphic>
          <a:graphicData uri="http://schemas.openxmlformats.org/presentationml/2006/ole">
            <p:oleObj spid="_x0000_s423941" name="Drawing" r:id="rId3" imgW="419040" imgH="312480" progId="Presentations.Drawing.18">
              <p:embed/>
            </p:oleObj>
          </a:graphicData>
        </a:graphic>
      </p:graphicFrame>
      <p:graphicFrame>
        <p:nvGraphicFramePr>
          <p:cNvPr id="423943" name="Object 7"/>
          <p:cNvGraphicFramePr>
            <a:graphicFrameLocks noChangeAspect="1"/>
          </p:cNvGraphicFramePr>
          <p:nvPr/>
        </p:nvGraphicFramePr>
        <p:xfrm>
          <a:off x="309563" y="1778000"/>
          <a:ext cx="8834437" cy="4870450"/>
        </p:xfrm>
        <a:graphic>
          <a:graphicData uri="http://schemas.openxmlformats.org/presentationml/2006/ole">
            <p:oleObj spid="_x0000_s423943" name="Drawing" r:id="rId4" imgW="9281160" imgH="5113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2496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Switchgedrag</a:t>
            </a:r>
          </a:p>
        </p:txBody>
      </p:sp>
      <p:sp>
        <p:nvSpPr>
          <p:cNvPr id="4249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24965" name="Object 5"/>
          <p:cNvGraphicFramePr>
            <a:graphicFrameLocks noChangeAspect="1"/>
          </p:cNvGraphicFramePr>
          <p:nvPr/>
        </p:nvGraphicFramePr>
        <p:xfrm>
          <a:off x="8594725" y="6388100"/>
          <a:ext cx="419100" cy="312738"/>
        </p:xfrm>
        <a:graphic>
          <a:graphicData uri="http://schemas.openxmlformats.org/presentationml/2006/ole">
            <p:oleObj spid="_x0000_s424965" name="Drawing" r:id="rId3" imgW="419040" imgH="312480" progId="Presentations.Drawing.18">
              <p:embed/>
            </p:oleObj>
          </a:graphicData>
        </a:graphic>
      </p:graphicFrame>
      <p:graphicFrame>
        <p:nvGraphicFramePr>
          <p:cNvPr id="424967" name="Object 7"/>
          <p:cNvGraphicFramePr>
            <a:graphicFrameLocks noChangeAspect="1"/>
          </p:cNvGraphicFramePr>
          <p:nvPr/>
        </p:nvGraphicFramePr>
        <p:xfrm>
          <a:off x="309563" y="1778000"/>
          <a:ext cx="8834437" cy="4189413"/>
        </p:xfrm>
        <a:graphic>
          <a:graphicData uri="http://schemas.openxmlformats.org/presentationml/2006/ole">
            <p:oleObj spid="_x0000_s424967" name="Drawing" r:id="rId4" imgW="9281160" imgH="4396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259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Switchgedrag</a:t>
            </a:r>
          </a:p>
        </p:txBody>
      </p:sp>
      <p:sp>
        <p:nvSpPr>
          <p:cNvPr id="4259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25989" name="Object 5"/>
          <p:cNvGraphicFramePr>
            <a:graphicFrameLocks noChangeAspect="1"/>
          </p:cNvGraphicFramePr>
          <p:nvPr/>
        </p:nvGraphicFramePr>
        <p:xfrm>
          <a:off x="8594725" y="6388100"/>
          <a:ext cx="419100" cy="312738"/>
        </p:xfrm>
        <a:graphic>
          <a:graphicData uri="http://schemas.openxmlformats.org/presentationml/2006/ole">
            <p:oleObj spid="_x0000_s425989" name="Drawing" r:id="rId3" imgW="419040" imgH="312480" progId="Presentations.Drawing.18">
              <p:embed/>
            </p:oleObj>
          </a:graphicData>
        </a:graphic>
      </p:graphicFrame>
      <p:graphicFrame>
        <p:nvGraphicFramePr>
          <p:cNvPr id="425991" name="Object 7"/>
          <p:cNvGraphicFramePr>
            <a:graphicFrameLocks noChangeAspect="1"/>
          </p:cNvGraphicFramePr>
          <p:nvPr/>
        </p:nvGraphicFramePr>
        <p:xfrm>
          <a:off x="1538288" y="1778000"/>
          <a:ext cx="6067425" cy="4856163"/>
        </p:xfrm>
        <a:graphic>
          <a:graphicData uri="http://schemas.openxmlformats.org/presentationml/2006/ole">
            <p:oleObj spid="_x0000_s425991" name="Drawing" r:id="rId4" imgW="6598800" imgH="5280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270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Switchgedrag</a:t>
            </a:r>
          </a:p>
        </p:txBody>
      </p:sp>
      <p:sp>
        <p:nvSpPr>
          <p:cNvPr id="4270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27013" name="Object 5"/>
          <p:cNvGraphicFramePr>
            <a:graphicFrameLocks noChangeAspect="1"/>
          </p:cNvGraphicFramePr>
          <p:nvPr/>
        </p:nvGraphicFramePr>
        <p:xfrm>
          <a:off x="100013" y="6386513"/>
          <a:ext cx="419100" cy="312737"/>
        </p:xfrm>
        <a:graphic>
          <a:graphicData uri="http://schemas.openxmlformats.org/presentationml/2006/ole">
            <p:oleObj spid="_x0000_s427013" name="Drawing" r:id="rId3" imgW="419040" imgH="312480" progId="Presentations.Drawing.18">
              <p:embed/>
            </p:oleObj>
          </a:graphicData>
        </a:graphic>
      </p:graphicFrame>
      <p:graphicFrame>
        <p:nvGraphicFramePr>
          <p:cNvPr id="427016" name="Object 8"/>
          <p:cNvGraphicFramePr>
            <a:graphicFrameLocks noChangeAspect="1"/>
          </p:cNvGraphicFramePr>
          <p:nvPr/>
        </p:nvGraphicFramePr>
        <p:xfrm>
          <a:off x="309563" y="1778000"/>
          <a:ext cx="8834437" cy="4746625"/>
        </p:xfrm>
        <a:graphic>
          <a:graphicData uri="http://schemas.openxmlformats.org/presentationml/2006/ole">
            <p:oleObj spid="_x0000_s427016" name="Drawing" r:id="rId4" imgW="928116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5056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Switchgedrag</a:t>
            </a:r>
          </a:p>
        </p:txBody>
      </p:sp>
      <p:sp>
        <p:nvSpPr>
          <p:cNvPr id="4505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50565" name="Object 5"/>
          <p:cNvGraphicFramePr>
            <a:graphicFrameLocks noChangeAspect="1"/>
          </p:cNvGraphicFramePr>
          <p:nvPr/>
        </p:nvGraphicFramePr>
        <p:xfrm>
          <a:off x="100013" y="6386513"/>
          <a:ext cx="419100" cy="312737"/>
        </p:xfrm>
        <a:graphic>
          <a:graphicData uri="http://schemas.openxmlformats.org/presentationml/2006/ole">
            <p:oleObj spid="_x0000_s450565" name="Drawing" r:id="rId3" imgW="419040" imgH="312480" progId="Presentations.Drawing.18">
              <p:embed/>
            </p:oleObj>
          </a:graphicData>
        </a:graphic>
      </p:graphicFrame>
      <p:graphicFrame>
        <p:nvGraphicFramePr>
          <p:cNvPr id="450567" name="Object 7"/>
          <p:cNvGraphicFramePr>
            <a:graphicFrameLocks noChangeAspect="1"/>
          </p:cNvGraphicFramePr>
          <p:nvPr/>
        </p:nvGraphicFramePr>
        <p:xfrm>
          <a:off x="309563" y="1778000"/>
          <a:ext cx="8834437" cy="4630738"/>
        </p:xfrm>
        <a:graphic>
          <a:graphicData uri="http://schemas.openxmlformats.org/presentationml/2006/ole">
            <p:oleObj spid="_x0000_s450567" name="Drawing" r:id="rId4" imgW="9281160" imgH="4861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280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Switchgedrag</a:t>
            </a:r>
          </a:p>
        </p:txBody>
      </p:sp>
      <p:sp>
        <p:nvSpPr>
          <p:cNvPr id="4280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28039" name="Object 7"/>
          <p:cNvGraphicFramePr>
            <a:graphicFrameLocks noChangeAspect="1"/>
          </p:cNvGraphicFramePr>
          <p:nvPr/>
        </p:nvGraphicFramePr>
        <p:xfrm>
          <a:off x="309563" y="1778000"/>
          <a:ext cx="8834437" cy="4870450"/>
        </p:xfrm>
        <a:graphic>
          <a:graphicData uri="http://schemas.openxmlformats.org/presentationml/2006/ole">
            <p:oleObj spid="_x0000_s428039" name="Drawing" r:id="rId3" imgW="9281160" imgH="5113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024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024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2437" name="Object 5"/>
          <p:cNvGraphicFramePr>
            <a:graphicFrameLocks noChangeAspect="1"/>
          </p:cNvGraphicFramePr>
          <p:nvPr/>
        </p:nvGraphicFramePr>
        <p:xfrm>
          <a:off x="8594725" y="6388100"/>
          <a:ext cx="419100" cy="312738"/>
        </p:xfrm>
        <a:graphic>
          <a:graphicData uri="http://schemas.openxmlformats.org/presentationml/2006/ole">
            <p:oleObj spid="_x0000_s402437" name="Drawing" r:id="rId3" imgW="419040" imgH="312480" progId="Presentations.Drawing.18">
              <p:embed/>
            </p:oleObj>
          </a:graphicData>
        </a:graphic>
      </p:graphicFrame>
      <p:graphicFrame>
        <p:nvGraphicFramePr>
          <p:cNvPr id="402440" name="Object 8"/>
          <p:cNvGraphicFramePr>
            <a:graphicFrameLocks noChangeAspect="1"/>
          </p:cNvGraphicFramePr>
          <p:nvPr/>
        </p:nvGraphicFramePr>
        <p:xfrm>
          <a:off x="309563" y="1778000"/>
          <a:ext cx="8564562" cy="406400"/>
        </p:xfrm>
        <a:graphic>
          <a:graphicData uri="http://schemas.openxmlformats.org/presentationml/2006/ole">
            <p:oleObj spid="_x0000_s402440" name="Drawing" r:id="rId4" imgW="9006840" imgH="426600" progId="Presentations.Drawing.18">
              <p:embed/>
            </p:oleObj>
          </a:graphicData>
        </a:graphic>
      </p:graphicFrame>
      <p:graphicFrame>
        <p:nvGraphicFramePr>
          <p:cNvPr id="402441" name="Object 9"/>
          <p:cNvGraphicFramePr>
            <a:graphicFrameLocks noChangeAspect="1"/>
          </p:cNvGraphicFramePr>
          <p:nvPr/>
        </p:nvGraphicFramePr>
        <p:xfrm>
          <a:off x="1384300" y="2276475"/>
          <a:ext cx="6507163" cy="4160838"/>
        </p:xfrm>
        <a:graphic>
          <a:graphicData uri="http://schemas.openxmlformats.org/presentationml/2006/ole">
            <p:oleObj spid="_x0000_s402441" name="Drawing" r:id="rId5" imgW="6507360" imgH="4160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290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Switchgedrag</a:t>
            </a:r>
          </a:p>
        </p:txBody>
      </p:sp>
      <p:sp>
        <p:nvSpPr>
          <p:cNvPr id="4290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29062" name="Object 6"/>
          <p:cNvGraphicFramePr>
            <a:graphicFrameLocks noChangeAspect="1"/>
          </p:cNvGraphicFramePr>
          <p:nvPr/>
        </p:nvGraphicFramePr>
        <p:xfrm>
          <a:off x="309563" y="1778000"/>
          <a:ext cx="8834437" cy="427038"/>
        </p:xfrm>
        <a:graphic>
          <a:graphicData uri="http://schemas.openxmlformats.org/presentationml/2006/ole">
            <p:oleObj spid="_x0000_s429062" name="Drawing" r:id="rId3" imgW="9281160" imgH="442080" progId="Presentations.Drawing.18">
              <p:embed/>
            </p:oleObj>
          </a:graphicData>
        </a:graphic>
      </p:graphicFrame>
      <p:graphicFrame>
        <p:nvGraphicFramePr>
          <p:cNvPr id="429063" name="Object 7"/>
          <p:cNvGraphicFramePr>
            <a:graphicFrameLocks noChangeAspect="1"/>
          </p:cNvGraphicFramePr>
          <p:nvPr/>
        </p:nvGraphicFramePr>
        <p:xfrm>
          <a:off x="1806575" y="2238375"/>
          <a:ext cx="5262563" cy="4446588"/>
        </p:xfrm>
        <a:graphic>
          <a:graphicData uri="http://schemas.openxmlformats.org/presentationml/2006/ole">
            <p:oleObj spid="_x0000_s429063" name="Drawing" r:id="rId4" imgW="5943600" imgH="5021640" progId="Presentations.Drawing.18">
              <p:embed/>
            </p:oleObj>
          </a:graphicData>
        </a:graphic>
      </p:graphicFrame>
      <p:graphicFrame>
        <p:nvGraphicFramePr>
          <p:cNvPr id="429064" name="Object 8"/>
          <p:cNvGraphicFramePr>
            <a:graphicFrameLocks noChangeAspect="1"/>
          </p:cNvGraphicFramePr>
          <p:nvPr/>
        </p:nvGraphicFramePr>
        <p:xfrm>
          <a:off x="8594725" y="6388100"/>
          <a:ext cx="419100" cy="312738"/>
        </p:xfrm>
        <a:graphic>
          <a:graphicData uri="http://schemas.openxmlformats.org/presentationml/2006/ole">
            <p:oleObj spid="_x0000_s429064" name="Drawing" r:id="rId5"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034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034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3461" name="Object 5"/>
          <p:cNvGraphicFramePr>
            <a:graphicFrameLocks noChangeAspect="1"/>
          </p:cNvGraphicFramePr>
          <p:nvPr/>
        </p:nvGraphicFramePr>
        <p:xfrm>
          <a:off x="8594725" y="6388100"/>
          <a:ext cx="419100" cy="312738"/>
        </p:xfrm>
        <a:graphic>
          <a:graphicData uri="http://schemas.openxmlformats.org/presentationml/2006/ole">
            <p:oleObj spid="_x0000_s403461" name="Drawing" r:id="rId3" imgW="419040" imgH="312480" progId="Presentations.Drawing.18">
              <p:embed/>
            </p:oleObj>
          </a:graphicData>
        </a:graphic>
      </p:graphicFrame>
      <p:graphicFrame>
        <p:nvGraphicFramePr>
          <p:cNvPr id="403464" name="Object 8"/>
          <p:cNvGraphicFramePr>
            <a:graphicFrameLocks noChangeAspect="1"/>
          </p:cNvGraphicFramePr>
          <p:nvPr/>
        </p:nvGraphicFramePr>
        <p:xfrm>
          <a:off x="309563" y="1778000"/>
          <a:ext cx="8834437" cy="3916363"/>
        </p:xfrm>
        <a:graphic>
          <a:graphicData uri="http://schemas.openxmlformats.org/presentationml/2006/ole">
            <p:oleObj spid="_x0000_s403464" name="Drawing" r:id="rId4" imgW="9273600" imgH="4107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0448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044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4485" name="Object 5"/>
          <p:cNvGraphicFramePr>
            <a:graphicFrameLocks noChangeAspect="1"/>
          </p:cNvGraphicFramePr>
          <p:nvPr/>
        </p:nvGraphicFramePr>
        <p:xfrm>
          <a:off x="8594725" y="6388100"/>
          <a:ext cx="419100" cy="312738"/>
        </p:xfrm>
        <a:graphic>
          <a:graphicData uri="http://schemas.openxmlformats.org/presentationml/2006/ole">
            <p:oleObj spid="_x0000_s404485" name="Drawing" r:id="rId3" imgW="419040" imgH="312480" progId="Presentations.Drawing.18">
              <p:embed/>
            </p:oleObj>
          </a:graphicData>
        </a:graphic>
      </p:graphicFrame>
      <p:graphicFrame>
        <p:nvGraphicFramePr>
          <p:cNvPr id="404487" name="Object 7"/>
          <p:cNvGraphicFramePr>
            <a:graphicFrameLocks noChangeAspect="1"/>
          </p:cNvGraphicFramePr>
          <p:nvPr/>
        </p:nvGraphicFramePr>
        <p:xfrm>
          <a:off x="309563" y="1778000"/>
          <a:ext cx="8834437" cy="434975"/>
        </p:xfrm>
        <a:graphic>
          <a:graphicData uri="http://schemas.openxmlformats.org/presentationml/2006/ole">
            <p:oleObj spid="_x0000_s404487" name="Drawing" r:id="rId4" imgW="9281160" imgH="449640" progId="Presentations.Drawing.18">
              <p:embed/>
            </p:oleObj>
          </a:graphicData>
        </a:graphic>
      </p:graphicFrame>
      <p:graphicFrame>
        <p:nvGraphicFramePr>
          <p:cNvPr id="404488" name="Object 8"/>
          <p:cNvGraphicFramePr>
            <a:graphicFrameLocks noChangeAspect="1"/>
          </p:cNvGraphicFramePr>
          <p:nvPr/>
        </p:nvGraphicFramePr>
        <p:xfrm>
          <a:off x="1116013" y="2314575"/>
          <a:ext cx="6689725" cy="4229100"/>
        </p:xfrm>
        <a:graphic>
          <a:graphicData uri="http://schemas.openxmlformats.org/presentationml/2006/ole">
            <p:oleObj spid="_x0000_s404488" name="Drawing" r:id="rId5" imgW="6690240" imgH="4229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0550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055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5509" name="Object 5"/>
          <p:cNvGraphicFramePr>
            <a:graphicFrameLocks noChangeAspect="1"/>
          </p:cNvGraphicFramePr>
          <p:nvPr/>
        </p:nvGraphicFramePr>
        <p:xfrm>
          <a:off x="8594725" y="6388100"/>
          <a:ext cx="419100" cy="312738"/>
        </p:xfrm>
        <a:graphic>
          <a:graphicData uri="http://schemas.openxmlformats.org/presentationml/2006/ole">
            <p:oleObj spid="_x0000_s405509" name="Drawing" r:id="rId3" imgW="419040" imgH="312480" progId="Presentations.Drawing.18">
              <p:embed/>
            </p:oleObj>
          </a:graphicData>
        </a:graphic>
      </p:graphicFrame>
      <p:graphicFrame>
        <p:nvGraphicFramePr>
          <p:cNvPr id="405512" name="Object 8"/>
          <p:cNvGraphicFramePr>
            <a:graphicFrameLocks noChangeAspect="1"/>
          </p:cNvGraphicFramePr>
          <p:nvPr/>
        </p:nvGraphicFramePr>
        <p:xfrm>
          <a:off x="309563" y="1778000"/>
          <a:ext cx="8834437" cy="3924300"/>
        </p:xfrm>
        <a:graphic>
          <a:graphicData uri="http://schemas.openxmlformats.org/presentationml/2006/ole">
            <p:oleObj spid="_x0000_s405512" name="Drawing" r:id="rId4" imgW="9273600" imgH="4114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0653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065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6533" name="Object 5"/>
          <p:cNvGraphicFramePr>
            <a:graphicFrameLocks noChangeAspect="1"/>
          </p:cNvGraphicFramePr>
          <p:nvPr/>
        </p:nvGraphicFramePr>
        <p:xfrm>
          <a:off x="100013" y="6388100"/>
          <a:ext cx="419100" cy="312738"/>
        </p:xfrm>
        <a:graphic>
          <a:graphicData uri="http://schemas.openxmlformats.org/presentationml/2006/ole">
            <p:oleObj spid="_x0000_s406533" name="Drawing" r:id="rId3" imgW="419040" imgH="312480" progId="Presentations.Drawing.18">
              <p:embed/>
            </p:oleObj>
          </a:graphicData>
        </a:graphic>
      </p:graphicFrame>
      <p:graphicFrame>
        <p:nvGraphicFramePr>
          <p:cNvPr id="406535" name="Object 7"/>
          <p:cNvGraphicFramePr>
            <a:graphicFrameLocks noChangeAspect="1"/>
          </p:cNvGraphicFramePr>
          <p:nvPr/>
        </p:nvGraphicFramePr>
        <p:xfrm>
          <a:off x="309563" y="1778000"/>
          <a:ext cx="8834437" cy="4608513"/>
        </p:xfrm>
        <a:graphic>
          <a:graphicData uri="http://schemas.openxmlformats.org/presentationml/2006/ole">
            <p:oleObj spid="_x0000_s406535" name="Drawing" r:id="rId4" imgW="9281160" imgH="4838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075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075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7557" name="Object 5"/>
          <p:cNvGraphicFramePr>
            <a:graphicFrameLocks noChangeAspect="1"/>
          </p:cNvGraphicFramePr>
          <p:nvPr/>
        </p:nvGraphicFramePr>
        <p:xfrm>
          <a:off x="8594725" y="6388100"/>
          <a:ext cx="419100" cy="312738"/>
        </p:xfrm>
        <a:graphic>
          <a:graphicData uri="http://schemas.openxmlformats.org/presentationml/2006/ole">
            <p:oleObj spid="_x0000_s407557" name="Drawing" r:id="rId3" imgW="419040" imgH="312480" progId="Presentations.Drawing.18">
              <p:embed/>
            </p:oleObj>
          </a:graphicData>
        </a:graphic>
      </p:graphicFrame>
      <p:graphicFrame>
        <p:nvGraphicFramePr>
          <p:cNvPr id="407559" name="Object 7"/>
          <p:cNvGraphicFramePr>
            <a:graphicFrameLocks noChangeAspect="1"/>
          </p:cNvGraphicFramePr>
          <p:nvPr/>
        </p:nvGraphicFramePr>
        <p:xfrm>
          <a:off x="309563" y="1778000"/>
          <a:ext cx="8834437" cy="434975"/>
        </p:xfrm>
        <a:graphic>
          <a:graphicData uri="http://schemas.openxmlformats.org/presentationml/2006/ole">
            <p:oleObj spid="_x0000_s407559" name="Drawing" r:id="rId4" imgW="9281160" imgH="449640" progId="Presentations.Drawing.18">
              <p:embed/>
            </p:oleObj>
          </a:graphicData>
        </a:graphic>
      </p:graphicFrame>
      <p:graphicFrame>
        <p:nvGraphicFramePr>
          <p:cNvPr id="407560" name="Object 8"/>
          <p:cNvGraphicFramePr>
            <a:graphicFrameLocks noChangeAspect="1"/>
          </p:cNvGraphicFramePr>
          <p:nvPr/>
        </p:nvGraphicFramePr>
        <p:xfrm>
          <a:off x="923925" y="2276475"/>
          <a:ext cx="7065963" cy="4352925"/>
        </p:xfrm>
        <a:graphic>
          <a:graphicData uri="http://schemas.openxmlformats.org/presentationml/2006/ole">
            <p:oleObj spid="_x0000_s407560" name="Drawing" r:id="rId5" imgW="7300080" imgH="449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a:xfrm>
            <a:off x="0" y="152400"/>
            <a:ext cx="9144000" cy="685800"/>
          </a:xfrm>
        </p:spPr>
        <p:txBody>
          <a:bodyPr/>
          <a:lstStyle/>
          <a:p>
            <a:r>
              <a:rPr lang="en-US" sz="3200" b="1">
                <a:solidFill>
                  <a:srgbClr val="003399"/>
                </a:solidFill>
                <a:latin typeface="Tahoma" pitchFamily="34" charset="0"/>
              </a:rPr>
              <a:t>MANAGEN VAN INTERACTIVITEIT</a:t>
            </a:r>
          </a:p>
        </p:txBody>
      </p:sp>
      <p:sp>
        <p:nvSpPr>
          <p:cNvPr id="4085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Inzicht in managen van interactiviteit</a:t>
            </a:r>
          </a:p>
        </p:txBody>
      </p:sp>
      <p:sp>
        <p:nvSpPr>
          <p:cNvPr id="4085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8581" name="Object 5"/>
          <p:cNvGraphicFramePr>
            <a:graphicFrameLocks noChangeAspect="1"/>
          </p:cNvGraphicFramePr>
          <p:nvPr/>
        </p:nvGraphicFramePr>
        <p:xfrm>
          <a:off x="8594725" y="6388100"/>
          <a:ext cx="419100" cy="312738"/>
        </p:xfrm>
        <a:graphic>
          <a:graphicData uri="http://schemas.openxmlformats.org/presentationml/2006/ole">
            <p:oleObj spid="_x0000_s408581" name="Drawing" r:id="rId3" imgW="419040" imgH="312480" progId="Presentations.Drawing.18">
              <p:embed/>
            </p:oleObj>
          </a:graphicData>
        </a:graphic>
      </p:graphicFrame>
      <p:graphicFrame>
        <p:nvGraphicFramePr>
          <p:cNvPr id="408584" name="Object 8"/>
          <p:cNvGraphicFramePr>
            <a:graphicFrameLocks noChangeAspect="1"/>
          </p:cNvGraphicFramePr>
          <p:nvPr/>
        </p:nvGraphicFramePr>
        <p:xfrm>
          <a:off x="309563" y="1778000"/>
          <a:ext cx="8834437" cy="3508375"/>
        </p:xfrm>
        <a:graphic>
          <a:graphicData uri="http://schemas.openxmlformats.org/presentationml/2006/ole">
            <p:oleObj spid="_x0000_s408584" name="Drawing" r:id="rId4" imgW="9281160" imgH="3680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1629</TotalTime>
  <Words>189</Words>
  <Application>Microsoft Office PowerPoint</Application>
  <PresentationFormat>On-screen Show (4:3)</PresentationFormat>
  <Paragraphs>59</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Dunes</vt:lpstr>
      <vt:lpstr>Drawing</vt:lpstr>
      <vt:lpstr>DIENSTENMARKETINGMANAGEMENT / 05A</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lpstr>MANAGEN VAN INTERACTIVITEIT</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3R_Dienstenmarketingmanagement_05A</dc:title>
  <dc:subject>Managen van interactiviteit</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56</cp:revision>
  <dcterms:created xsi:type="dcterms:W3CDTF">2015-09-06T15:15:23Z</dcterms:created>
  <dcterms:modified xsi:type="dcterms:W3CDTF">2020-01-27T11:40:49Z</dcterms:modified>
  <cp:category>gebaseerd op Essenties van dienstenmarketingmanagement, alsook Dienstenmarketingmanagement, van W. de Vries jr., P. van Helsdingen en T. Borchert, alsmede materiaal van R. Reinhardt.</cp:category>
</cp:coreProperties>
</file>