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256" r:id="rId2"/>
    <p:sldId id="489" r:id="rId3"/>
    <p:sldId id="490" r:id="rId4"/>
    <p:sldId id="491" r:id="rId5"/>
    <p:sldId id="492" r:id="rId6"/>
    <p:sldId id="493" r:id="rId7"/>
    <p:sldId id="494" r:id="rId8"/>
    <p:sldId id="495" r:id="rId9"/>
    <p:sldId id="496" r:id="rId10"/>
    <p:sldId id="497" r:id="rId11"/>
    <p:sldId id="498" r:id="rId12"/>
    <p:sldId id="499" r:id="rId13"/>
    <p:sldId id="500" r:id="rId14"/>
    <p:sldId id="501" r:id="rId15"/>
    <p:sldId id="502" r:id="rId16"/>
    <p:sldId id="503" r:id="rId17"/>
    <p:sldId id="504" r:id="rId18"/>
    <p:sldId id="505" r:id="rId19"/>
    <p:sldId id="506" r:id="rId20"/>
    <p:sldId id="507" r:id="rId21"/>
    <p:sldId id="508"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v4dICn5IIPtlRUHaO8niQg" hashData="xSo1+fUcOI9dbjxbtfoObFfciIs"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0000"/>
    <a:srgbClr val="0033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51" d="100"/>
          <a:sy n="51" d="100"/>
        </p:scale>
        <p:origin x="-1166" y="-86"/>
      </p:cViewPr>
      <p:guideLst>
        <p:guide orient="horz" pos="1120"/>
        <p:guide pos="195"/>
      </p:guideLst>
    </p:cSldViewPr>
  </p:slideViewPr>
  <p:notesTextViewPr>
    <p:cViewPr>
      <p:scale>
        <a:sx n="100" d="100"/>
        <a:sy n="100" d="100"/>
      </p:scale>
      <p:origin x="0" y="0"/>
    </p:cViewPr>
  </p:notesTextViewPr>
  <p:gridSpacing cx="39327138" cy="3932713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1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5.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5.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5.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152BE2D-67AA-42C2-9E26-A9F1D9A321E2}" type="slidenum">
              <a:rPr lang="en-US"/>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EEA2211-DF4E-4979-8B0A-588C19EC3C43}" type="slidenum">
              <a:rPr lang="en-US"/>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46E990-5F93-4E1B-A858-B3D1A9D44330}" type="slidenum">
              <a:rPr lang="en-US"/>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333BB4-C85A-4151-9260-E8FCB934F335}" type="slidenum">
              <a:rPr lang="en-US"/>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90E103-6F50-4F4C-869E-094A3929E9EC}" type="slidenum">
              <a:rPr lang="en-US"/>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791097A-BCEE-4EEB-BCDD-FBDAB0A7FE53}" type="slidenum">
              <a:rPr lang="en-US"/>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DF3C25D-90DE-4CE0-95AB-8EFC85C1436F}" type="slidenum">
              <a:rPr lang="en-US"/>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55C6F87-5CED-4953-BF37-1002F93C2D7E}" type="slidenum">
              <a:rPr lang="en-US"/>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AB6E6F8-8E92-4B18-B3A0-E1CA025714C7}" type="slidenum">
              <a:rPr lang="en-US"/>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921E4C2-3A77-4F62-9093-79336017729A}" type="slidenum">
              <a:rPr lang="en-US"/>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F40FBED-18D7-4377-BC49-612593DE60BE}" type="slidenum">
              <a:rPr lang="en-US"/>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9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E9C0D6E-F29C-458B-B2E9-CF2B9839C8A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2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3.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oleObject" Target="../embeddings/oleObject26.bin"/><Relationship Id="rId4"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8.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30.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5.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7.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9.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41.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43.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1.vml"/><Relationship Id="rId5" Type="http://schemas.openxmlformats.org/officeDocument/2006/relationships/oleObject" Target="../embeddings/oleObject46.bin"/><Relationship Id="rId4" Type="http://schemas.openxmlformats.org/officeDocument/2006/relationships/oleObject" Target="../embeddings/oleObject45.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10.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2.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9144000" cy="685800"/>
          </a:xfrm>
        </p:spPr>
        <p:txBody>
          <a:bodyPr/>
          <a:lstStyle/>
          <a:p>
            <a:r>
              <a:rPr lang="en-US" sz="3200" b="1" dirty="0">
                <a:solidFill>
                  <a:srgbClr val="003399"/>
                </a:solidFill>
                <a:latin typeface="Tahoma" pitchFamily="34" charset="0"/>
              </a:rPr>
              <a:t>DIENSTENMARKETINGMANAGEMENT / </a:t>
            </a:r>
            <a:r>
              <a:rPr lang="en-US" sz="3200" b="1" dirty="0" smtClean="0">
                <a:solidFill>
                  <a:srgbClr val="003399"/>
                </a:solidFill>
                <a:latin typeface="Tahoma" pitchFamily="34" charset="0"/>
              </a:rPr>
              <a:t>05B</a:t>
            </a:r>
            <a:endParaRPr lang="en-US" sz="3200" b="1" dirty="0">
              <a:solidFill>
                <a:srgbClr val="003399"/>
              </a:solidFill>
              <a:latin typeface="Tahoma" pitchFamily="34" charset="0"/>
            </a:endParaRPr>
          </a:p>
        </p:txBody>
      </p:sp>
      <p:sp>
        <p:nvSpPr>
          <p:cNvPr id="20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2053" name="Object 5"/>
          <p:cNvGraphicFramePr>
            <a:graphicFrameLocks noChangeAspect="1"/>
          </p:cNvGraphicFramePr>
          <p:nvPr/>
        </p:nvGraphicFramePr>
        <p:xfrm>
          <a:off x="6400800" y="6019800"/>
          <a:ext cx="2590800" cy="701675"/>
        </p:xfrm>
        <a:graphic>
          <a:graphicData uri="http://schemas.openxmlformats.org/presentationml/2006/ole">
            <p:oleObj spid="_x0000_s2053" name="Drawing" r:id="rId3" imgW="2590920" imgH="700920" progId="Presentations.Drawing.18">
              <p:embed/>
            </p:oleObj>
          </a:graphicData>
        </a:graphic>
      </p:graphicFrame>
      <p:graphicFrame>
        <p:nvGraphicFramePr>
          <p:cNvPr id="2057" name="Object 9"/>
          <p:cNvGraphicFramePr>
            <a:graphicFrameLocks noChangeAspect="1"/>
          </p:cNvGraphicFramePr>
          <p:nvPr/>
        </p:nvGraphicFramePr>
        <p:xfrm>
          <a:off x="1211263" y="1714500"/>
          <a:ext cx="6721475" cy="3429000"/>
        </p:xfrm>
        <a:graphic>
          <a:graphicData uri="http://schemas.openxmlformats.org/presentationml/2006/ole">
            <p:oleObj spid="_x0000_s2057" name="Drawing" r:id="rId4" imgW="6720840" imgH="3429000" progId="Presentations.Drawing.18">
              <p:embed/>
            </p:oleObj>
          </a:graphicData>
        </a:graphic>
      </p:graphicFrame>
      <p:graphicFrame>
        <p:nvGraphicFramePr>
          <p:cNvPr id="2058" name="Object 10"/>
          <p:cNvGraphicFramePr>
            <a:graphicFrameLocks noChangeAspect="1"/>
          </p:cNvGraphicFramePr>
          <p:nvPr/>
        </p:nvGraphicFramePr>
        <p:xfrm>
          <a:off x="309563" y="5821363"/>
          <a:ext cx="4533900" cy="1036637"/>
        </p:xfrm>
        <a:graphic>
          <a:graphicData uri="http://schemas.openxmlformats.org/presentationml/2006/ole">
            <p:oleObj spid="_x0000_s2058" name="Drawing" r:id="rId5" imgW="4533840" imgH="1036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3827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personeel</a:t>
            </a:r>
            <a:endParaRPr lang="en-US" b="1">
              <a:solidFill>
                <a:srgbClr val="FF0000"/>
              </a:solidFill>
              <a:latin typeface="Tahoma" pitchFamily="34" charset="0"/>
            </a:endParaRPr>
          </a:p>
        </p:txBody>
      </p:sp>
      <p:sp>
        <p:nvSpPr>
          <p:cNvPr id="43827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38280" name="Object 8"/>
          <p:cNvGraphicFramePr>
            <a:graphicFrameLocks noChangeAspect="1"/>
          </p:cNvGraphicFramePr>
          <p:nvPr/>
        </p:nvGraphicFramePr>
        <p:xfrm>
          <a:off x="309563" y="1778000"/>
          <a:ext cx="8834437" cy="4175125"/>
        </p:xfrm>
        <a:graphic>
          <a:graphicData uri="http://schemas.openxmlformats.org/presentationml/2006/ole">
            <p:oleObj spid="_x0000_s438280" name="Drawing" r:id="rId3" imgW="9281160" imgH="4381560" progId="Presentations.Drawing.18">
              <p:embed/>
            </p:oleObj>
          </a:graphicData>
        </a:graphic>
      </p:graphicFrame>
      <p:graphicFrame>
        <p:nvGraphicFramePr>
          <p:cNvPr id="438281" name="Object 9"/>
          <p:cNvGraphicFramePr>
            <a:graphicFrameLocks noChangeAspect="1"/>
          </p:cNvGraphicFramePr>
          <p:nvPr/>
        </p:nvGraphicFramePr>
        <p:xfrm>
          <a:off x="8594725" y="6388100"/>
          <a:ext cx="419100" cy="312738"/>
        </p:xfrm>
        <a:graphic>
          <a:graphicData uri="http://schemas.openxmlformats.org/presentationml/2006/ole">
            <p:oleObj spid="_x0000_s438281"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3929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personeel</a:t>
            </a:r>
            <a:endParaRPr lang="en-US" b="1">
              <a:solidFill>
                <a:srgbClr val="FF0000"/>
              </a:solidFill>
              <a:latin typeface="Tahoma" pitchFamily="34" charset="0"/>
            </a:endParaRPr>
          </a:p>
        </p:txBody>
      </p:sp>
      <p:sp>
        <p:nvSpPr>
          <p:cNvPr id="43930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39302" name="Object 6"/>
          <p:cNvGraphicFramePr>
            <a:graphicFrameLocks noChangeAspect="1"/>
          </p:cNvGraphicFramePr>
          <p:nvPr/>
        </p:nvGraphicFramePr>
        <p:xfrm>
          <a:off x="8594725" y="6388100"/>
          <a:ext cx="419100" cy="312738"/>
        </p:xfrm>
        <a:graphic>
          <a:graphicData uri="http://schemas.openxmlformats.org/presentationml/2006/ole">
            <p:oleObj spid="_x0000_s439302" name="Drawing" r:id="rId3" imgW="419040" imgH="312480" progId="Presentations.Drawing.18">
              <p:embed/>
            </p:oleObj>
          </a:graphicData>
        </a:graphic>
      </p:graphicFrame>
      <p:graphicFrame>
        <p:nvGraphicFramePr>
          <p:cNvPr id="439303" name="Object 7"/>
          <p:cNvGraphicFramePr>
            <a:graphicFrameLocks noChangeAspect="1"/>
          </p:cNvGraphicFramePr>
          <p:nvPr/>
        </p:nvGraphicFramePr>
        <p:xfrm>
          <a:off x="309563" y="1778000"/>
          <a:ext cx="8834437" cy="3841750"/>
        </p:xfrm>
        <a:graphic>
          <a:graphicData uri="http://schemas.openxmlformats.org/presentationml/2006/ole">
            <p:oleObj spid="_x0000_s439303" name="Drawing" r:id="rId4" imgW="9281160" imgH="4030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4032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personeel</a:t>
            </a:r>
            <a:endParaRPr lang="en-US" b="1">
              <a:solidFill>
                <a:srgbClr val="FF0000"/>
              </a:solidFill>
              <a:latin typeface="Tahoma" pitchFamily="34" charset="0"/>
            </a:endParaRPr>
          </a:p>
        </p:txBody>
      </p:sp>
      <p:sp>
        <p:nvSpPr>
          <p:cNvPr id="44032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40325" name="Object 5"/>
          <p:cNvGraphicFramePr>
            <a:graphicFrameLocks noChangeAspect="1"/>
          </p:cNvGraphicFramePr>
          <p:nvPr/>
        </p:nvGraphicFramePr>
        <p:xfrm>
          <a:off x="8594725" y="6388100"/>
          <a:ext cx="419100" cy="312738"/>
        </p:xfrm>
        <a:graphic>
          <a:graphicData uri="http://schemas.openxmlformats.org/presentationml/2006/ole">
            <p:oleObj spid="_x0000_s440325" name="Drawing" r:id="rId3" imgW="419040" imgH="312480" progId="Presentations.Drawing.18">
              <p:embed/>
            </p:oleObj>
          </a:graphicData>
        </a:graphic>
      </p:graphicFrame>
      <p:graphicFrame>
        <p:nvGraphicFramePr>
          <p:cNvPr id="440327" name="Object 7"/>
          <p:cNvGraphicFramePr>
            <a:graphicFrameLocks noChangeAspect="1"/>
          </p:cNvGraphicFramePr>
          <p:nvPr/>
        </p:nvGraphicFramePr>
        <p:xfrm>
          <a:off x="309563" y="1778000"/>
          <a:ext cx="8834437" cy="427038"/>
        </p:xfrm>
        <a:graphic>
          <a:graphicData uri="http://schemas.openxmlformats.org/presentationml/2006/ole">
            <p:oleObj spid="_x0000_s440327" name="Drawing" r:id="rId4" imgW="9281160" imgH="442080" progId="Presentations.Drawing.18">
              <p:embed/>
            </p:oleObj>
          </a:graphicData>
        </a:graphic>
      </p:graphicFrame>
      <p:graphicFrame>
        <p:nvGraphicFramePr>
          <p:cNvPr id="440328" name="Object 8"/>
          <p:cNvGraphicFramePr>
            <a:graphicFrameLocks noChangeAspect="1"/>
          </p:cNvGraphicFramePr>
          <p:nvPr/>
        </p:nvGraphicFramePr>
        <p:xfrm>
          <a:off x="693738" y="2276475"/>
          <a:ext cx="7604125" cy="4335463"/>
        </p:xfrm>
        <a:graphic>
          <a:graphicData uri="http://schemas.openxmlformats.org/presentationml/2006/ole">
            <p:oleObj spid="_x0000_s440328" name="Drawing" r:id="rId5" imgW="7803000" imgH="4449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4134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personeel</a:t>
            </a:r>
            <a:endParaRPr lang="en-US" b="1">
              <a:solidFill>
                <a:srgbClr val="FF0000"/>
              </a:solidFill>
              <a:latin typeface="Tahoma" pitchFamily="34" charset="0"/>
            </a:endParaRPr>
          </a:p>
        </p:txBody>
      </p:sp>
      <p:sp>
        <p:nvSpPr>
          <p:cNvPr id="44134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41349" name="Object 5"/>
          <p:cNvGraphicFramePr>
            <a:graphicFrameLocks noChangeAspect="1"/>
          </p:cNvGraphicFramePr>
          <p:nvPr/>
        </p:nvGraphicFramePr>
        <p:xfrm>
          <a:off x="8594725" y="6388100"/>
          <a:ext cx="419100" cy="312738"/>
        </p:xfrm>
        <a:graphic>
          <a:graphicData uri="http://schemas.openxmlformats.org/presentationml/2006/ole">
            <p:oleObj spid="_x0000_s441349" name="Drawing" r:id="rId3" imgW="419040" imgH="312480" progId="Presentations.Drawing.18">
              <p:embed/>
            </p:oleObj>
          </a:graphicData>
        </a:graphic>
      </p:graphicFrame>
      <p:graphicFrame>
        <p:nvGraphicFramePr>
          <p:cNvPr id="441352" name="Object 8"/>
          <p:cNvGraphicFramePr>
            <a:graphicFrameLocks noChangeAspect="1"/>
          </p:cNvGraphicFramePr>
          <p:nvPr/>
        </p:nvGraphicFramePr>
        <p:xfrm>
          <a:off x="309563" y="1778000"/>
          <a:ext cx="8834437" cy="1116013"/>
        </p:xfrm>
        <a:graphic>
          <a:graphicData uri="http://schemas.openxmlformats.org/presentationml/2006/ole">
            <p:oleObj spid="_x0000_s441352" name="Drawing" r:id="rId4" imgW="9281160" imgH="1166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4237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de klant</a:t>
            </a:r>
            <a:endParaRPr lang="en-US" b="1">
              <a:solidFill>
                <a:srgbClr val="FF0000"/>
              </a:solidFill>
              <a:latin typeface="Tahoma" pitchFamily="34" charset="0"/>
            </a:endParaRPr>
          </a:p>
        </p:txBody>
      </p:sp>
      <p:sp>
        <p:nvSpPr>
          <p:cNvPr id="44237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42373" name="Object 5"/>
          <p:cNvGraphicFramePr>
            <a:graphicFrameLocks noChangeAspect="1"/>
          </p:cNvGraphicFramePr>
          <p:nvPr/>
        </p:nvGraphicFramePr>
        <p:xfrm>
          <a:off x="8594725" y="6388100"/>
          <a:ext cx="419100" cy="312738"/>
        </p:xfrm>
        <a:graphic>
          <a:graphicData uri="http://schemas.openxmlformats.org/presentationml/2006/ole">
            <p:oleObj spid="_x0000_s442373" name="Drawing" r:id="rId3" imgW="419040" imgH="312480" progId="Presentations.Drawing.18">
              <p:embed/>
            </p:oleObj>
          </a:graphicData>
        </a:graphic>
      </p:graphicFrame>
      <p:graphicFrame>
        <p:nvGraphicFramePr>
          <p:cNvPr id="442375" name="Object 7"/>
          <p:cNvGraphicFramePr>
            <a:graphicFrameLocks noChangeAspect="1"/>
          </p:cNvGraphicFramePr>
          <p:nvPr/>
        </p:nvGraphicFramePr>
        <p:xfrm>
          <a:off x="309563" y="1778000"/>
          <a:ext cx="8834437" cy="3841750"/>
        </p:xfrm>
        <a:graphic>
          <a:graphicData uri="http://schemas.openxmlformats.org/presentationml/2006/ole">
            <p:oleObj spid="_x0000_s442375" name="Drawing" r:id="rId4" imgW="9281160" imgH="4030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4339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de klant</a:t>
            </a:r>
            <a:endParaRPr lang="en-US" b="1">
              <a:solidFill>
                <a:srgbClr val="FF0000"/>
              </a:solidFill>
              <a:latin typeface="Tahoma" pitchFamily="34" charset="0"/>
            </a:endParaRPr>
          </a:p>
        </p:txBody>
      </p:sp>
      <p:sp>
        <p:nvSpPr>
          <p:cNvPr id="44339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43397" name="Object 5"/>
          <p:cNvGraphicFramePr>
            <a:graphicFrameLocks noChangeAspect="1"/>
          </p:cNvGraphicFramePr>
          <p:nvPr/>
        </p:nvGraphicFramePr>
        <p:xfrm>
          <a:off x="8594725" y="6388100"/>
          <a:ext cx="419100" cy="312738"/>
        </p:xfrm>
        <a:graphic>
          <a:graphicData uri="http://schemas.openxmlformats.org/presentationml/2006/ole">
            <p:oleObj spid="_x0000_s443397" name="Drawing" r:id="rId3" imgW="419040" imgH="312480" progId="Presentations.Drawing.18">
              <p:embed/>
            </p:oleObj>
          </a:graphicData>
        </a:graphic>
      </p:graphicFrame>
      <p:graphicFrame>
        <p:nvGraphicFramePr>
          <p:cNvPr id="443399" name="Object 7"/>
          <p:cNvGraphicFramePr>
            <a:graphicFrameLocks noChangeAspect="1"/>
          </p:cNvGraphicFramePr>
          <p:nvPr/>
        </p:nvGraphicFramePr>
        <p:xfrm>
          <a:off x="309563" y="1778000"/>
          <a:ext cx="8834437" cy="427038"/>
        </p:xfrm>
        <a:graphic>
          <a:graphicData uri="http://schemas.openxmlformats.org/presentationml/2006/ole">
            <p:oleObj spid="_x0000_s443399" name="Drawing" r:id="rId4" imgW="9281160" imgH="442080" progId="Presentations.Drawing.18">
              <p:embed/>
            </p:oleObj>
          </a:graphicData>
        </a:graphic>
      </p:graphicFrame>
      <p:graphicFrame>
        <p:nvGraphicFramePr>
          <p:cNvPr id="443400" name="Object 8"/>
          <p:cNvGraphicFramePr>
            <a:graphicFrameLocks noChangeAspect="1"/>
          </p:cNvGraphicFramePr>
          <p:nvPr/>
        </p:nvGraphicFramePr>
        <p:xfrm>
          <a:off x="1422400" y="2309813"/>
          <a:ext cx="5991225" cy="4386262"/>
        </p:xfrm>
        <a:graphic>
          <a:graphicData uri="http://schemas.openxmlformats.org/presentationml/2006/ole">
            <p:oleObj spid="_x0000_s443400" name="Drawing" r:id="rId5" imgW="6088320" imgH="4457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4441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de klant</a:t>
            </a:r>
            <a:endParaRPr lang="en-US" b="1">
              <a:solidFill>
                <a:srgbClr val="FF0000"/>
              </a:solidFill>
              <a:latin typeface="Tahoma" pitchFamily="34" charset="0"/>
            </a:endParaRPr>
          </a:p>
        </p:txBody>
      </p:sp>
      <p:sp>
        <p:nvSpPr>
          <p:cNvPr id="44442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44421" name="Object 5"/>
          <p:cNvGraphicFramePr>
            <a:graphicFrameLocks noChangeAspect="1"/>
          </p:cNvGraphicFramePr>
          <p:nvPr/>
        </p:nvGraphicFramePr>
        <p:xfrm>
          <a:off x="100013" y="6386513"/>
          <a:ext cx="419100" cy="312737"/>
        </p:xfrm>
        <a:graphic>
          <a:graphicData uri="http://schemas.openxmlformats.org/presentationml/2006/ole">
            <p:oleObj spid="_x0000_s444421" name="Drawing" r:id="rId3" imgW="419040" imgH="312480" progId="Presentations.Drawing.18">
              <p:embed/>
            </p:oleObj>
          </a:graphicData>
        </a:graphic>
      </p:graphicFrame>
      <p:graphicFrame>
        <p:nvGraphicFramePr>
          <p:cNvPr id="444424" name="Object 8"/>
          <p:cNvGraphicFramePr>
            <a:graphicFrameLocks noChangeAspect="1"/>
          </p:cNvGraphicFramePr>
          <p:nvPr/>
        </p:nvGraphicFramePr>
        <p:xfrm>
          <a:off x="309563" y="1778000"/>
          <a:ext cx="8834437" cy="4529138"/>
        </p:xfrm>
        <a:graphic>
          <a:graphicData uri="http://schemas.openxmlformats.org/presentationml/2006/ole">
            <p:oleObj spid="_x0000_s444424" name="Drawing" r:id="rId4" imgW="9281160" imgH="4754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4544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de klant</a:t>
            </a:r>
            <a:endParaRPr lang="en-US" b="1">
              <a:solidFill>
                <a:srgbClr val="FF0000"/>
              </a:solidFill>
              <a:latin typeface="Tahoma" pitchFamily="34" charset="0"/>
            </a:endParaRPr>
          </a:p>
        </p:txBody>
      </p:sp>
      <p:sp>
        <p:nvSpPr>
          <p:cNvPr id="44544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45445" name="Object 5"/>
          <p:cNvGraphicFramePr>
            <a:graphicFrameLocks noChangeAspect="1"/>
          </p:cNvGraphicFramePr>
          <p:nvPr/>
        </p:nvGraphicFramePr>
        <p:xfrm>
          <a:off x="100013" y="6386513"/>
          <a:ext cx="419100" cy="312737"/>
        </p:xfrm>
        <a:graphic>
          <a:graphicData uri="http://schemas.openxmlformats.org/presentationml/2006/ole">
            <p:oleObj spid="_x0000_s445445" name="Drawing" r:id="rId3" imgW="419040" imgH="312480" progId="Presentations.Drawing.18">
              <p:embed/>
            </p:oleObj>
          </a:graphicData>
        </a:graphic>
      </p:graphicFrame>
      <p:graphicFrame>
        <p:nvGraphicFramePr>
          <p:cNvPr id="445448" name="Object 8"/>
          <p:cNvGraphicFramePr>
            <a:graphicFrameLocks noChangeAspect="1"/>
          </p:cNvGraphicFramePr>
          <p:nvPr/>
        </p:nvGraphicFramePr>
        <p:xfrm>
          <a:off x="309563" y="1778000"/>
          <a:ext cx="8834437" cy="4522788"/>
        </p:xfrm>
        <a:graphic>
          <a:graphicData uri="http://schemas.openxmlformats.org/presentationml/2006/ole">
            <p:oleObj spid="_x0000_s445448" name="Drawing" r:id="rId4" imgW="9281160" imgH="4747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4646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de klant</a:t>
            </a:r>
            <a:endParaRPr lang="en-US" b="1">
              <a:solidFill>
                <a:srgbClr val="FF0000"/>
              </a:solidFill>
              <a:latin typeface="Tahoma" pitchFamily="34" charset="0"/>
            </a:endParaRPr>
          </a:p>
        </p:txBody>
      </p:sp>
      <p:sp>
        <p:nvSpPr>
          <p:cNvPr id="44646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46469" name="Object 5"/>
          <p:cNvGraphicFramePr>
            <a:graphicFrameLocks noChangeAspect="1"/>
          </p:cNvGraphicFramePr>
          <p:nvPr/>
        </p:nvGraphicFramePr>
        <p:xfrm>
          <a:off x="100013" y="6386513"/>
          <a:ext cx="419100" cy="312737"/>
        </p:xfrm>
        <a:graphic>
          <a:graphicData uri="http://schemas.openxmlformats.org/presentationml/2006/ole">
            <p:oleObj spid="_x0000_s446469" name="Drawing" r:id="rId3" imgW="419040" imgH="312480" progId="Presentations.Drawing.18">
              <p:embed/>
            </p:oleObj>
          </a:graphicData>
        </a:graphic>
      </p:graphicFrame>
      <p:graphicFrame>
        <p:nvGraphicFramePr>
          <p:cNvPr id="446471" name="Object 7"/>
          <p:cNvGraphicFramePr>
            <a:graphicFrameLocks noChangeAspect="1"/>
          </p:cNvGraphicFramePr>
          <p:nvPr/>
        </p:nvGraphicFramePr>
        <p:xfrm>
          <a:off x="309563" y="1778000"/>
          <a:ext cx="8834437" cy="4870450"/>
        </p:xfrm>
        <a:graphic>
          <a:graphicData uri="http://schemas.openxmlformats.org/presentationml/2006/ole">
            <p:oleObj spid="_x0000_s446471" name="Drawing" r:id="rId4" imgW="9281160" imgH="51130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4749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de klant</a:t>
            </a:r>
            <a:endParaRPr lang="en-US" b="1">
              <a:solidFill>
                <a:srgbClr val="FF0000"/>
              </a:solidFill>
              <a:latin typeface="Tahoma" pitchFamily="34" charset="0"/>
            </a:endParaRPr>
          </a:p>
        </p:txBody>
      </p:sp>
      <p:sp>
        <p:nvSpPr>
          <p:cNvPr id="44749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47495" name="Object 7"/>
          <p:cNvGraphicFramePr>
            <a:graphicFrameLocks noChangeAspect="1"/>
          </p:cNvGraphicFramePr>
          <p:nvPr/>
        </p:nvGraphicFramePr>
        <p:xfrm>
          <a:off x="309563" y="1778000"/>
          <a:ext cx="8834437" cy="3159125"/>
        </p:xfrm>
        <a:graphic>
          <a:graphicData uri="http://schemas.openxmlformats.org/presentationml/2006/ole">
            <p:oleObj spid="_x0000_s447495" name="Drawing" r:id="rId3" imgW="9281160" imgH="3314880" progId="Presentations.Drawing.18">
              <p:embed/>
            </p:oleObj>
          </a:graphicData>
        </a:graphic>
      </p:graphicFrame>
      <p:graphicFrame>
        <p:nvGraphicFramePr>
          <p:cNvPr id="447496" name="Object 8"/>
          <p:cNvGraphicFramePr>
            <a:graphicFrameLocks noChangeAspect="1"/>
          </p:cNvGraphicFramePr>
          <p:nvPr/>
        </p:nvGraphicFramePr>
        <p:xfrm>
          <a:off x="8594725" y="6388100"/>
          <a:ext cx="419100" cy="312738"/>
        </p:xfrm>
        <a:graphic>
          <a:graphicData uri="http://schemas.openxmlformats.org/presentationml/2006/ole">
            <p:oleObj spid="_x0000_s447496"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3008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personeel: </a:t>
            </a:r>
            <a:r>
              <a:rPr lang="en-US" b="1">
                <a:solidFill>
                  <a:srgbClr val="FF0000"/>
                </a:solidFill>
                <a:latin typeface="Tahoma" pitchFamily="34" charset="0"/>
              </a:rPr>
              <a:t>Service-Profit Chain</a:t>
            </a:r>
          </a:p>
        </p:txBody>
      </p:sp>
      <p:sp>
        <p:nvSpPr>
          <p:cNvPr id="43008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30087" name="Object 7"/>
          <p:cNvGraphicFramePr>
            <a:graphicFrameLocks noChangeAspect="1"/>
          </p:cNvGraphicFramePr>
          <p:nvPr/>
        </p:nvGraphicFramePr>
        <p:xfrm>
          <a:off x="8594725" y="6388100"/>
          <a:ext cx="419100" cy="312738"/>
        </p:xfrm>
        <a:graphic>
          <a:graphicData uri="http://schemas.openxmlformats.org/presentationml/2006/ole">
            <p:oleObj spid="_x0000_s430087" name="Drawing" r:id="rId3" imgW="419040" imgH="312480" progId="Presentations.Drawing.18">
              <p:embed/>
            </p:oleObj>
          </a:graphicData>
        </a:graphic>
      </p:graphicFrame>
      <p:graphicFrame>
        <p:nvGraphicFramePr>
          <p:cNvPr id="430088" name="Object 8"/>
          <p:cNvGraphicFramePr>
            <a:graphicFrameLocks noChangeAspect="1"/>
          </p:cNvGraphicFramePr>
          <p:nvPr/>
        </p:nvGraphicFramePr>
        <p:xfrm>
          <a:off x="309563" y="1778000"/>
          <a:ext cx="8834437" cy="4529138"/>
        </p:xfrm>
        <a:graphic>
          <a:graphicData uri="http://schemas.openxmlformats.org/presentationml/2006/ole">
            <p:oleObj spid="_x0000_s430088" name="Drawing" r:id="rId4" imgW="9281160" imgH="4754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4851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de klant</a:t>
            </a:r>
            <a:endParaRPr lang="en-US" b="1">
              <a:solidFill>
                <a:srgbClr val="FF0000"/>
              </a:solidFill>
              <a:latin typeface="Tahoma" pitchFamily="34" charset="0"/>
            </a:endParaRPr>
          </a:p>
        </p:txBody>
      </p:sp>
      <p:sp>
        <p:nvSpPr>
          <p:cNvPr id="44851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48518" name="Object 6"/>
          <p:cNvGraphicFramePr>
            <a:graphicFrameLocks noChangeAspect="1"/>
          </p:cNvGraphicFramePr>
          <p:nvPr/>
        </p:nvGraphicFramePr>
        <p:xfrm>
          <a:off x="8594725" y="6388100"/>
          <a:ext cx="419100" cy="312738"/>
        </p:xfrm>
        <a:graphic>
          <a:graphicData uri="http://schemas.openxmlformats.org/presentationml/2006/ole">
            <p:oleObj spid="_x0000_s448518" name="Drawing" r:id="rId3" imgW="419040" imgH="312480" progId="Presentations.Drawing.18">
              <p:embed/>
            </p:oleObj>
          </a:graphicData>
        </a:graphic>
      </p:graphicFrame>
      <p:graphicFrame>
        <p:nvGraphicFramePr>
          <p:cNvPr id="448519" name="Object 7"/>
          <p:cNvGraphicFramePr>
            <a:graphicFrameLocks noChangeAspect="1"/>
          </p:cNvGraphicFramePr>
          <p:nvPr/>
        </p:nvGraphicFramePr>
        <p:xfrm>
          <a:off x="309563" y="1778000"/>
          <a:ext cx="8834437" cy="3841750"/>
        </p:xfrm>
        <a:graphic>
          <a:graphicData uri="http://schemas.openxmlformats.org/presentationml/2006/ole">
            <p:oleObj spid="_x0000_s448519" name="Drawing" r:id="rId4" imgW="9281160" imgH="4030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4953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de klant</a:t>
            </a:r>
            <a:endParaRPr lang="en-US" b="1">
              <a:solidFill>
                <a:srgbClr val="FF0000"/>
              </a:solidFill>
              <a:latin typeface="Tahoma" pitchFamily="34" charset="0"/>
            </a:endParaRPr>
          </a:p>
        </p:txBody>
      </p:sp>
      <p:sp>
        <p:nvSpPr>
          <p:cNvPr id="44954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49541" name="Object 5"/>
          <p:cNvGraphicFramePr>
            <a:graphicFrameLocks noChangeAspect="1"/>
          </p:cNvGraphicFramePr>
          <p:nvPr/>
        </p:nvGraphicFramePr>
        <p:xfrm>
          <a:off x="8594725" y="6388100"/>
          <a:ext cx="419100" cy="312738"/>
        </p:xfrm>
        <a:graphic>
          <a:graphicData uri="http://schemas.openxmlformats.org/presentationml/2006/ole">
            <p:oleObj spid="_x0000_s449541" name="Drawing" r:id="rId3" imgW="419040" imgH="312480" progId="Presentations.Drawing.18">
              <p:embed/>
            </p:oleObj>
          </a:graphicData>
        </a:graphic>
      </p:graphicFrame>
      <p:graphicFrame>
        <p:nvGraphicFramePr>
          <p:cNvPr id="449543" name="Object 7"/>
          <p:cNvGraphicFramePr>
            <a:graphicFrameLocks noChangeAspect="1"/>
          </p:cNvGraphicFramePr>
          <p:nvPr/>
        </p:nvGraphicFramePr>
        <p:xfrm>
          <a:off x="309563" y="1778000"/>
          <a:ext cx="8834437" cy="2495550"/>
        </p:xfrm>
        <a:graphic>
          <a:graphicData uri="http://schemas.openxmlformats.org/presentationml/2006/ole">
            <p:oleObj spid="_x0000_s449543" name="Drawing" r:id="rId4" imgW="9220320" imgH="2598480" progId="Presentations.Drawing.18">
              <p:embed/>
            </p:oleObj>
          </a:graphicData>
        </a:graphic>
      </p:graphicFrame>
      <p:graphicFrame>
        <p:nvGraphicFramePr>
          <p:cNvPr id="449544" name="Object 8"/>
          <p:cNvGraphicFramePr>
            <a:graphicFrameLocks noChangeAspect="1"/>
          </p:cNvGraphicFramePr>
          <p:nvPr/>
        </p:nvGraphicFramePr>
        <p:xfrm>
          <a:off x="4956175" y="2928938"/>
          <a:ext cx="3265488" cy="3265487"/>
        </p:xfrm>
        <a:graphic>
          <a:graphicData uri="http://schemas.openxmlformats.org/presentationml/2006/ole">
            <p:oleObj spid="_x0000_s449544" name="Drawing" r:id="rId5" imgW="3710880" imgH="3710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3110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personeel: </a:t>
            </a:r>
            <a:r>
              <a:rPr lang="en-US" b="1">
                <a:solidFill>
                  <a:srgbClr val="FF0000"/>
                </a:solidFill>
                <a:latin typeface="Tahoma" pitchFamily="34" charset="0"/>
              </a:rPr>
              <a:t>Service-Profit Chain</a:t>
            </a:r>
          </a:p>
        </p:txBody>
      </p:sp>
      <p:sp>
        <p:nvSpPr>
          <p:cNvPr id="43110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31111" name="Object 7"/>
          <p:cNvGraphicFramePr>
            <a:graphicFrameLocks noChangeAspect="1"/>
          </p:cNvGraphicFramePr>
          <p:nvPr/>
        </p:nvGraphicFramePr>
        <p:xfrm>
          <a:off x="309563" y="1778000"/>
          <a:ext cx="8564562" cy="4940300"/>
        </p:xfrm>
        <a:graphic>
          <a:graphicData uri="http://schemas.openxmlformats.org/presentationml/2006/ole">
            <p:oleObj spid="_x0000_s431111" name="Drawing" r:id="rId3" imgW="9037440" imgH="52120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3213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personeel: </a:t>
            </a:r>
            <a:r>
              <a:rPr lang="en-US" b="1">
                <a:solidFill>
                  <a:srgbClr val="FF0000"/>
                </a:solidFill>
                <a:latin typeface="Tahoma" pitchFamily="34" charset="0"/>
              </a:rPr>
              <a:t>Service-Profit Chain</a:t>
            </a:r>
          </a:p>
        </p:txBody>
      </p:sp>
      <p:sp>
        <p:nvSpPr>
          <p:cNvPr id="43213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32134" name="Object 6"/>
          <p:cNvGraphicFramePr>
            <a:graphicFrameLocks noChangeAspect="1"/>
          </p:cNvGraphicFramePr>
          <p:nvPr/>
        </p:nvGraphicFramePr>
        <p:xfrm>
          <a:off x="309563" y="1778000"/>
          <a:ext cx="8834437" cy="4870450"/>
        </p:xfrm>
        <a:graphic>
          <a:graphicData uri="http://schemas.openxmlformats.org/presentationml/2006/ole">
            <p:oleObj spid="_x0000_s432134" name="Drawing" r:id="rId3" imgW="9281160" imgH="5113080" progId="Presentations.Drawing.18">
              <p:embed/>
            </p:oleObj>
          </a:graphicData>
        </a:graphic>
      </p:graphicFrame>
      <p:graphicFrame>
        <p:nvGraphicFramePr>
          <p:cNvPr id="432135" name="Object 7"/>
          <p:cNvGraphicFramePr>
            <a:graphicFrameLocks noChangeAspect="1"/>
          </p:cNvGraphicFramePr>
          <p:nvPr/>
        </p:nvGraphicFramePr>
        <p:xfrm>
          <a:off x="8594725" y="6388100"/>
          <a:ext cx="419100" cy="312738"/>
        </p:xfrm>
        <a:graphic>
          <a:graphicData uri="http://schemas.openxmlformats.org/presentationml/2006/ole">
            <p:oleObj spid="_x0000_s432135"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3315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personeel: </a:t>
            </a:r>
            <a:r>
              <a:rPr lang="en-US" b="1">
                <a:solidFill>
                  <a:srgbClr val="FF0000"/>
                </a:solidFill>
                <a:latin typeface="Tahoma" pitchFamily="34" charset="0"/>
              </a:rPr>
              <a:t>Service-Profit Chain</a:t>
            </a:r>
          </a:p>
        </p:txBody>
      </p:sp>
      <p:sp>
        <p:nvSpPr>
          <p:cNvPr id="43315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33158" name="Object 6"/>
          <p:cNvGraphicFramePr>
            <a:graphicFrameLocks noChangeAspect="1"/>
          </p:cNvGraphicFramePr>
          <p:nvPr/>
        </p:nvGraphicFramePr>
        <p:xfrm>
          <a:off x="8594725" y="6388100"/>
          <a:ext cx="419100" cy="312738"/>
        </p:xfrm>
        <a:graphic>
          <a:graphicData uri="http://schemas.openxmlformats.org/presentationml/2006/ole">
            <p:oleObj spid="_x0000_s433158" name="Drawing" r:id="rId3" imgW="419040" imgH="312480" progId="Presentations.Drawing.18">
              <p:embed/>
            </p:oleObj>
          </a:graphicData>
        </a:graphic>
      </p:graphicFrame>
      <p:graphicFrame>
        <p:nvGraphicFramePr>
          <p:cNvPr id="433160" name="Object 8"/>
          <p:cNvGraphicFramePr>
            <a:graphicFrameLocks noChangeAspect="1"/>
          </p:cNvGraphicFramePr>
          <p:nvPr/>
        </p:nvGraphicFramePr>
        <p:xfrm>
          <a:off x="309563" y="1778000"/>
          <a:ext cx="8643937" cy="3427768"/>
        </p:xfrm>
        <a:graphic>
          <a:graphicData uri="http://schemas.openxmlformats.org/presentationml/2006/ole">
            <p:oleObj spid="_x0000_s433160" name="Drawing" r:id="rId4" imgW="9273600" imgH="3672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3417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personeel</a:t>
            </a:r>
            <a:endParaRPr lang="en-US" b="1">
              <a:solidFill>
                <a:srgbClr val="FF0000"/>
              </a:solidFill>
              <a:latin typeface="Tahoma" pitchFamily="34" charset="0"/>
            </a:endParaRPr>
          </a:p>
        </p:txBody>
      </p:sp>
      <p:sp>
        <p:nvSpPr>
          <p:cNvPr id="43418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34181" name="Object 5"/>
          <p:cNvGraphicFramePr>
            <a:graphicFrameLocks noChangeAspect="1"/>
          </p:cNvGraphicFramePr>
          <p:nvPr/>
        </p:nvGraphicFramePr>
        <p:xfrm>
          <a:off x="8594725" y="6388100"/>
          <a:ext cx="419100" cy="312738"/>
        </p:xfrm>
        <a:graphic>
          <a:graphicData uri="http://schemas.openxmlformats.org/presentationml/2006/ole">
            <p:oleObj spid="_x0000_s434181" name="Drawing" r:id="rId3" imgW="419040" imgH="312480" progId="Presentations.Drawing.18">
              <p:embed/>
            </p:oleObj>
          </a:graphicData>
        </a:graphic>
      </p:graphicFrame>
      <p:graphicFrame>
        <p:nvGraphicFramePr>
          <p:cNvPr id="434183" name="Object 7"/>
          <p:cNvGraphicFramePr>
            <a:graphicFrameLocks noChangeAspect="1"/>
          </p:cNvGraphicFramePr>
          <p:nvPr/>
        </p:nvGraphicFramePr>
        <p:xfrm>
          <a:off x="309563" y="1778000"/>
          <a:ext cx="8834437" cy="4870450"/>
        </p:xfrm>
        <a:graphic>
          <a:graphicData uri="http://schemas.openxmlformats.org/presentationml/2006/ole">
            <p:oleObj spid="_x0000_s434183" name="Drawing" r:id="rId4" imgW="9281160" imgH="51130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3520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personeel</a:t>
            </a:r>
            <a:endParaRPr lang="en-US" b="1">
              <a:solidFill>
                <a:srgbClr val="FF0000"/>
              </a:solidFill>
              <a:latin typeface="Tahoma" pitchFamily="34" charset="0"/>
            </a:endParaRPr>
          </a:p>
        </p:txBody>
      </p:sp>
      <p:sp>
        <p:nvSpPr>
          <p:cNvPr id="43520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35205" name="Object 5"/>
          <p:cNvGraphicFramePr>
            <a:graphicFrameLocks noChangeAspect="1"/>
          </p:cNvGraphicFramePr>
          <p:nvPr/>
        </p:nvGraphicFramePr>
        <p:xfrm>
          <a:off x="8594725" y="6388100"/>
          <a:ext cx="419100" cy="312738"/>
        </p:xfrm>
        <a:graphic>
          <a:graphicData uri="http://schemas.openxmlformats.org/presentationml/2006/ole">
            <p:oleObj spid="_x0000_s435205" name="Drawing" r:id="rId3" imgW="419040" imgH="312480" progId="Presentations.Drawing.18">
              <p:embed/>
            </p:oleObj>
          </a:graphicData>
        </a:graphic>
      </p:graphicFrame>
      <p:graphicFrame>
        <p:nvGraphicFramePr>
          <p:cNvPr id="435207" name="Object 7"/>
          <p:cNvGraphicFramePr>
            <a:graphicFrameLocks noChangeAspect="1"/>
          </p:cNvGraphicFramePr>
          <p:nvPr/>
        </p:nvGraphicFramePr>
        <p:xfrm>
          <a:off x="309563" y="1778000"/>
          <a:ext cx="8834437" cy="2130425"/>
        </p:xfrm>
        <a:graphic>
          <a:graphicData uri="http://schemas.openxmlformats.org/presentationml/2006/ole">
            <p:oleObj spid="_x0000_s435207" name="Drawing" r:id="rId4" imgW="9281160" imgH="2232720" progId="Presentations.Drawing.18">
              <p:embed/>
            </p:oleObj>
          </a:graphicData>
        </a:graphic>
      </p:graphicFrame>
      <p:graphicFrame>
        <p:nvGraphicFramePr>
          <p:cNvPr id="435211" name="Object 11"/>
          <p:cNvGraphicFramePr>
            <a:graphicFrameLocks noChangeAspect="1"/>
          </p:cNvGraphicFramePr>
          <p:nvPr/>
        </p:nvGraphicFramePr>
        <p:xfrm>
          <a:off x="309563" y="3948113"/>
          <a:ext cx="6451600" cy="2714625"/>
        </p:xfrm>
        <a:graphic>
          <a:graphicData uri="http://schemas.openxmlformats.org/presentationml/2006/ole">
            <p:oleObj spid="_x0000_s435211" name="Drawing" r:id="rId5" imgW="6774120" imgH="2849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3622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personeel</a:t>
            </a:r>
            <a:endParaRPr lang="en-US" b="1">
              <a:solidFill>
                <a:srgbClr val="FF0000"/>
              </a:solidFill>
              <a:latin typeface="Tahoma" pitchFamily="34" charset="0"/>
            </a:endParaRPr>
          </a:p>
        </p:txBody>
      </p:sp>
      <p:sp>
        <p:nvSpPr>
          <p:cNvPr id="43622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36229" name="Object 5"/>
          <p:cNvGraphicFramePr>
            <a:graphicFrameLocks noChangeAspect="1"/>
          </p:cNvGraphicFramePr>
          <p:nvPr/>
        </p:nvGraphicFramePr>
        <p:xfrm>
          <a:off x="100013" y="6386513"/>
          <a:ext cx="419100" cy="312737"/>
        </p:xfrm>
        <a:graphic>
          <a:graphicData uri="http://schemas.openxmlformats.org/presentationml/2006/ole">
            <p:oleObj spid="_x0000_s436229" name="Drawing" r:id="rId3" imgW="419040" imgH="312480" progId="Presentations.Drawing.18">
              <p:embed/>
            </p:oleObj>
          </a:graphicData>
        </a:graphic>
      </p:graphicFrame>
      <p:graphicFrame>
        <p:nvGraphicFramePr>
          <p:cNvPr id="436232" name="Object 8"/>
          <p:cNvGraphicFramePr>
            <a:graphicFrameLocks noChangeAspect="1"/>
          </p:cNvGraphicFramePr>
          <p:nvPr/>
        </p:nvGraphicFramePr>
        <p:xfrm>
          <a:off x="309563" y="1778000"/>
          <a:ext cx="8834437" cy="4870450"/>
        </p:xfrm>
        <a:graphic>
          <a:graphicData uri="http://schemas.openxmlformats.org/presentationml/2006/ole">
            <p:oleObj spid="_x0000_s436232" name="Drawing" r:id="rId4" imgW="9281160" imgH="51130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ctrTitle"/>
          </p:nvPr>
        </p:nvSpPr>
        <p:spPr>
          <a:xfrm>
            <a:off x="0" y="152400"/>
            <a:ext cx="9144000" cy="685800"/>
          </a:xfrm>
        </p:spPr>
        <p:txBody>
          <a:bodyPr/>
          <a:lstStyle/>
          <a:p>
            <a:r>
              <a:rPr lang="en-US" sz="3200" b="1">
                <a:solidFill>
                  <a:srgbClr val="003399"/>
                </a:solidFill>
                <a:latin typeface="Tahoma" pitchFamily="34" charset="0"/>
              </a:rPr>
              <a:t>MANAGEN VAN INTERACTIVITEIT</a:t>
            </a:r>
          </a:p>
        </p:txBody>
      </p:sp>
      <p:sp>
        <p:nvSpPr>
          <p:cNvPr id="43725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De rol van personeel</a:t>
            </a:r>
            <a:endParaRPr lang="en-US" b="1">
              <a:solidFill>
                <a:srgbClr val="FF0000"/>
              </a:solidFill>
              <a:latin typeface="Tahoma" pitchFamily="34" charset="0"/>
            </a:endParaRPr>
          </a:p>
        </p:txBody>
      </p:sp>
      <p:sp>
        <p:nvSpPr>
          <p:cNvPr id="4372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437253" name="Object 5"/>
          <p:cNvGraphicFramePr>
            <a:graphicFrameLocks noChangeAspect="1"/>
          </p:cNvGraphicFramePr>
          <p:nvPr/>
        </p:nvGraphicFramePr>
        <p:xfrm>
          <a:off x="100013" y="6386513"/>
          <a:ext cx="419100" cy="312737"/>
        </p:xfrm>
        <a:graphic>
          <a:graphicData uri="http://schemas.openxmlformats.org/presentationml/2006/ole">
            <p:oleObj spid="_x0000_s437253" name="Drawing" r:id="rId3" imgW="419040" imgH="312480" progId="Presentations.Drawing.18">
              <p:embed/>
            </p:oleObj>
          </a:graphicData>
        </a:graphic>
      </p:graphicFrame>
      <p:graphicFrame>
        <p:nvGraphicFramePr>
          <p:cNvPr id="437255" name="Object 7"/>
          <p:cNvGraphicFramePr>
            <a:graphicFrameLocks noChangeAspect="1"/>
          </p:cNvGraphicFramePr>
          <p:nvPr/>
        </p:nvGraphicFramePr>
        <p:xfrm>
          <a:off x="309563" y="1778000"/>
          <a:ext cx="8834437" cy="4870450"/>
        </p:xfrm>
        <a:graphic>
          <a:graphicData uri="http://schemas.openxmlformats.org/presentationml/2006/ole">
            <p:oleObj spid="_x0000_s437255" name="Drawing" r:id="rId4" imgW="9281160" imgH="51130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1631</TotalTime>
  <Words>163</Words>
  <Application>Microsoft Office PowerPoint</Application>
  <PresentationFormat>On-screen Show (4:3)</PresentationFormat>
  <Paragraphs>41</Paragraphs>
  <Slides>21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Dunes</vt:lpstr>
      <vt:lpstr>Drawing</vt:lpstr>
      <vt:lpstr>DIENSTENMARKETINGMANAGEMENT / 05B</vt:lpstr>
      <vt:lpstr>MANAGEN VAN INTERACTIVITEIT</vt:lpstr>
      <vt:lpstr>MANAGEN VAN INTERACTIVITEIT</vt:lpstr>
      <vt:lpstr>MANAGEN VAN INTERACTIVITEIT</vt:lpstr>
      <vt:lpstr>MANAGEN VAN INTERACTIVITEIT</vt:lpstr>
      <vt:lpstr>MANAGEN VAN INTERACTIVITEIT</vt:lpstr>
      <vt:lpstr>MANAGEN VAN INTERACTIVITEIT</vt:lpstr>
      <vt:lpstr>MANAGEN VAN INTERACTIVITEIT</vt:lpstr>
      <vt:lpstr>MANAGEN VAN INTERACTIVITEIT</vt:lpstr>
      <vt:lpstr>MANAGEN VAN INTERACTIVITEIT</vt:lpstr>
      <vt:lpstr>MANAGEN VAN INTERACTIVITEIT</vt:lpstr>
      <vt:lpstr>MANAGEN VAN INTERACTIVITEIT</vt:lpstr>
      <vt:lpstr>MANAGEN VAN INTERACTIVITEIT</vt:lpstr>
      <vt:lpstr>MANAGEN VAN INTERACTIVITEIT</vt:lpstr>
      <vt:lpstr>MANAGEN VAN INTERACTIVITEIT</vt:lpstr>
      <vt:lpstr>MANAGEN VAN INTERACTIVITEIT</vt:lpstr>
      <vt:lpstr>MANAGEN VAN INTERACTIVITEIT</vt:lpstr>
      <vt:lpstr>MANAGEN VAN INTERACTIVITEIT</vt:lpstr>
      <vt:lpstr>MANAGEN VAN INTERACTIVITEIT</vt:lpstr>
      <vt:lpstr>MANAGEN VAN INTERACTIVITEIT</vt:lpstr>
      <vt:lpstr>MANAGEN VAN INTERACTIVITEIT</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3R_Dienstenmarketingmanagement_05B</dc:title>
  <dc:subject>Managen van interactiviteit</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57</cp:revision>
  <dcterms:created xsi:type="dcterms:W3CDTF">2015-09-06T15:15:23Z</dcterms:created>
  <dcterms:modified xsi:type="dcterms:W3CDTF">2020-01-27T11:41:25Z</dcterms:modified>
  <cp:category>gebaseerd op Essenties van dienstenmarketingmanagement, alsook Dienstenmarketingmanagement, van W. de Vries jr., P. van Helsdingen en T. Borchert, alsmede materiaal van R. Reinhardt.</cp:category>
</cp:coreProperties>
</file>