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6"/>
  </p:notesMasterIdLst>
  <p:sldIdLst>
    <p:sldId id="256" r:id="rId2"/>
    <p:sldId id="257" r:id="rId3"/>
    <p:sldId id="258" r:id="rId4"/>
    <p:sldId id="327" r:id="rId5"/>
    <p:sldId id="325" r:id="rId6"/>
    <p:sldId id="32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B/VJewKWaRjdR75nGiPw8w==" hashData="51fp+XoJ5OjNXU6eTlVcWEBf3lqYIlxC0Xyi5Q/rKNXYLWfSpFTWpQRG+NuNmz895zAXgdlm5m5v/6KZkfE5UA=="/>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99812" autoAdjust="0"/>
  </p:normalViewPr>
  <p:slideViewPr>
    <p:cSldViewPr snapToGrid="0" showGuides="1">
      <p:cViewPr varScale="1">
        <p:scale>
          <a:sx n="56" d="100"/>
          <a:sy n="56" d="100"/>
        </p:scale>
        <p:origin x="1018" y="4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5.wmf"/><Relationship Id="rId4"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8CC0188-0F70-49EF-A73B-F01019062F1C}" type="datetimeFigureOut">
              <a:rPr lang="en-US"/>
              <a:pPr>
                <a:defRPr/>
              </a:pPr>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8B0827C-447B-4A40-9D1A-8311E294F8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68CCE0-00E7-4BAF-8AD7-DEA5DD1F0239}"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36A74-DEEA-42DA-8E0C-BF189E51B333}" type="slidenum">
              <a:rPr lang="en-US" altLang="en-US"/>
              <a:pPr>
                <a:defRPr/>
              </a:pPr>
              <a:t>‹#›</a:t>
            </a:fld>
            <a:endParaRPr lang="en-US" altLang="en-US"/>
          </a:p>
        </p:txBody>
      </p:sp>
    </p:spTree>
    <p:extLst>
      <p:ext uri="{BB962C8B-B14F-4D97-AF65-F5344CB8AC3E}">
        <p14:creationId xmlns:p14="http://schemas.microsoft.com/office/powerpoint/2010/main" val="119974707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715846-F57B-42B7-916A-6BF8EA6686A6}" type="slidenum">
              <a:rPr lang="en-US" altLang="en-US"/>
              <a:pPr>
                <a:defRPr/>
              </a:pPr>
              <a:t>‹#›</a:t>
            </a:fld>
            <a:endParaRPr lang="en-US" altLang="en-US"/>
          </a:p>
        </p:txBody>
      </p:sp>
    </p:spTree>
    <p:extLst>
      <p:ext uri="{BB962C8B-B14F-4D97-AF65-F5344CB8AC3E}">
        <p14:creationId xmlns:p14="http://schemas.microsoft.com/office/powerpoint/2010/main" val="218207203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D8C37-D4DD-419C-9B1C-CA99C2C18D3C}" type="slidenum">
              <a:rPr lang="en-US" altLang="en-US"/>
              <a:pPr>
                <a:defRPr/>
              </a:pPr>
              <a:t>‹#›</a:t>
            </a:fld>
            <a:endParaRPr lang="en-US" altLang="en-US"/>
          </a:p>
        </p:txBody>
      </p:sp>
    </p:spTree>
    <p:extLst>
      <p:ext uri="{BB962C8B-B14F-4D97-AF65-F5344CB8AC3E}">
        <p14:creationId xmlns:p14="http://schemas.microsoft.com/office/powerpoint/2010/main" val="8943302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05171-4D9F-4323-A59F-43847DE44A64}" type="slidenum">
              <a:rPr lang="en-US" altLang="en-US"/>
              <a:pPr>
                <a:defRPr/>
              </a:pPr>
              <a:t>‹#›</a:t>
            </a:fld>
            <a:endParaRPr lang="en-US" altLang="en-US"/>
          </a:p>
        </p:txBody>
      </p:sp>
    </p:spTree>
    <p:extLst>
      <p:ext uri="{BB962C8B-B14F-4D97-AF65-F5344CB8AC3E}">
        <p14:creationId xmlns:p14="http://schemas.microsoft.com/office/powerpoint/2010/main" val="40623145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E0E59-AC0A-4D4F-BFE2-A2B1C3AF4937}" type="slidenum">
              <a:rPr lang="en-US" altLang="en-US"/>
              <a:pPr>
                <a:defRPr/>
              </a:pPr>
              <a:t>‹#›</a:t>
            </a:fld>
            <a:endParaRPr lang="en-US" altLang="en-US"/>
          </a:p>
        </p:txBody>
      </p:sp>
    </p:spTree>
    <p:extLst>
      <p:ext uri="{BB962C8B-B14F-4D97-AF65-F5344CB8AC3E}">
        <p14:creationId xmlns:p14="http://schemas.microsoft.com/office/powerpoint/2010/main" val="36708475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BFEFF-A634-4C28-99EA-3DF546ACCA8C}" type="slidenum">
              <a:rPr lang="en-US" altLang="en-US"/>
              <a:pPr>
                <a:defRPr/>
              </a:pPr>
              <a:t>‹#›</a:t>
            </a:fld>
            <a:endParaRPr lang="en-US" altLang="en-US"/>
          </a:p>
        </p:txBody>
      </p:sp>
    </p:spTree>
    <p:extLst>
      <p:ext uri="{BB962C8B-B14F-4D97-AF65-F5344CB8AC3E}">
        <p14:creationId xmlns:p14="http://schemas.microsoft.com/office/powerpoint/2010/main" val="143706316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A904A0-8993-4DAE-A2C4-D6C07CF27BB5}" type="slidenum">
              <a:rPr lang="en-US" altLang="en-US"/>
              <a:pPr>
                <a:defRPr/>
              </a:pPr>
              <a:t>‹#›</a:t>
            </a:fld>
            <a:endParaRPr lang="en-US" altLang="en-US"/>
          </a:p>
        </p:txBody>
      </p:sp>
    </p:spTree>
    <p:extLst>
      <p:ext uri="{BB962C8B-B14F-4D97-AF65-F5344CB8AC3E}">
        <p14:creationId xmlns:p14="http://schemas.microsoft.com/office/powerpoint/2010/main" val="103318401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85E649-13E2-4881-B159-E9AFF528D095}" type="slidenum">
              <a:rPr lang="en-US" altLang="en-US"/>
              <a:pPr>
                <a:defRPr/>
              </a:pPr>
              <a:t>‹#›</a:t>
            </a:fld>
            <a:endParaRPr lang="en-US" altLang="en-US"/>
          </a:p>
        </p:txBody>
      </p:sp>
    </p:spTree>
    <p:extLst>
      <p:ext uri="{BB962C8B-B14F-4D97-AF65-F5344CB8AC3E}">
        <p14:creationId xmlns:p14="http://schemas.microsoft.com/office/powerpoint/2010/main" val="142089384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B0B85A-882E-49E5-9D85-43F59805D181}" type="slidenum">
              <a:rPr lang="en-US" altLang="en-US"/>
              <a:pPr>
                <a:defRPr/>
              </a:pPr>
              <a:t>‹#›</a:t>
            </a:fld>
            <a:endParaRPr lang="en-US" altLang="en-US"/>
          </a:p>
        </p:txBody>
      </p:sp>
    </p:spTree>
    <p:extLst>
      <p:ext uri="{BB962C8B-B14F-4D97-AF65-F5344CB8AC3E}">
        <p14:creationId xmlns:p14="http://schemas.microsoft.com/office/powerpoint/2010/main" val="301705771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7C199F-F31F-4F43-BFF6-E044D939EE8D}" type="slidenum">
              <a:rPr lang="en-US" altLang="en-US"/>
              <a:pPr>
                <a:defRPr/>
              </a:pPr>
              <a:t>‹#›</a:t>
            </a:fld>
            <a:endParaRPr lang="en-US" altLang="en-US"/>
          </a:p>
        </p:txBody>
      </p:sp>
    </p:spTree>
    <p:extLst>
      <p:ext uri="{BB962C8B-B14F-4D97-AF65-F5344CB8AC3E}">
        <p14:creationId xmlns:p14="http://schemas.microsoft.com/office/powerpoint/2010/main" val="402676495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6BD3C-0374-4ABF-988F-3EB7FB9526AA}" type="slidenum">
              <a:rPr lang="en-US" altLang="en-US"/>
              <a:pPr>
                <a:defRPr/>
              </a:pPr>
              <a:t>‹#›</a:t>
            </a:fld>
            <a:endParaRPr lang="en-US" altLang="en-US"/>
          </a:p>
        </p:txBody>
      </p:sp>
    </p:spTree>
    <p:extLst>
      <p:ext uri="{BB962C8B-B14F-4D97-AF65-F5344CB8AC3E}">
        <p14:creationId xmlns:p14="http://schemas.microsoft.com/office/powerpoint/2010/main" val="172212501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ED4133D-5232-4CBF-97E3-C8D27F033C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21.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8.wmf"/><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9.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1.wmf"/><Relationship Id="rId5" Type="http://schemas.openxmlformats.org/officeDocument/2006/relationships/oleObject" Target="../embeddings/oleObject29.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2.emf"/><Relationship Id="rId5" Type="http://schemas.openxmlformats.org/officeDocument/2006/relationships/oleObject" Target="../embeddings/oleObject31.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jpeg"/><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4.wmf"/><Relationship Id="rId5" Type="http://schemas.openxmlformats.org/officeDocument/2006/relationships/oleObject" Target="../embeddings/oleObject34.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5.wmf"/><Relationship Id="rId5" Type="http://schemas.openxmlformats.org/officeDocument/2006/relationships/oleObject" Target="../embeddings/oleObject36.bin"/><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39.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8.wmf"/><Relationship Id="rId5" Type="http://schemas.openxmlformats.org/officeDocument/2006/relationships/oleObject" Target="../embeddings/oleObject41.bin"/><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9.wmf"/><Relationship Id="rId5" Type="http://schemas.openxmlformats.org/officeDocument/2006/relationships/oleObject" Target="../embeddings/oleObject43.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30.wmf"/><Relationship Id="rId5" Type="http://schemas.openxmlformats.org/officeDocument/2006/relationships/oleObject" Target="../embeddings/oleObject45.bin"/><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31.wmf"/><Relationship Id="rId5" Type="http://schemas.openxmlformats.org/officeDocument/2006/relationships/oleObject" Target="../embeddings/oleObject47.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49.bin"/><Relationship Id="rId5" Type="http://schemas.openxmlformats.org/officeDocument/2006/relationships/image" Target="../media/image33.jpe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11.bin"/><Relationship Id="rId10" Type="http://schemas.openxmlformats.org/officeDocument/2006/relationships/image" Target="../media/image12.emf"/><Relationship Id="rId4" Type="http://schemas.openxmlformats.org/officeDocument/2006/relationships/image" Target="../media/image5.wmf"/><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5.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9.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3075"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3079" name="Drawing" r:id="rId3" imgW="6720840" imgH="3642360" progId="Presentations.Drawing.18">
                  <p:embed/>
                </p:oleObj>
              </mc:Choice>
              <mc:Fallback>
                <p:oleObj name="Drawing" r:id="rId3" imgW="6720840" imgH="364236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3080" name="Drawing" r:id="rId5" imgW="4876800" imgH="1097280" progId="Presentations.Drawing.18">
                  <p:embed/>
                </p:oleObj>
              </mc:Choice>
              <mc:Fallback>
                <p:oleObj name="Drawing" r:id="rId5" imgW="4876800" imgH="109728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3081" name="Drawing" r:id="rId7" imgW="2849880" imgH="1013460" progId="Presentations.Drawing.18">
                  <p:embed/>
                </p:oleObj>
              </mc:Choice>
              <mc:Fallback>
                <p:oleObj name="Drawing" r:id="rId7" imgW="2849880" imgH="101346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33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21"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4"/>
          <p:cNvGraphicFramePr>
            <a:graphicFrameLocks noChangeAspect="1"/>
          </p:cNvGraphicFramePr>
          <p:nvPr/>
        </p:nvGraphicFramePr>
        <p:xfrm>
          <a:off x="322263" y="1758950"/>
          <a:ext cx="8585200" cy="398463"/>
        </p:xfrm>
        <a:graphic>
          <a:graphicData uri="http://schemas.openxmlformats.org/presentationml/2006/ole">
            <mc:AlternateContent xmlns:mc="http://schemas.openxmlformats.org/markup-compatibility/2006">
              <mc:Choice xmlns:v="urn:schemas-microsoft-com:vml" Requires="v">
                <p:oleObj spid="_x0000_s13322" name="Drawing" r:id="rId5" imgW="9357360" imgH="434340" progId="Presentations.Drawing.18">
                  <p:embed/>
                </p:oleObj>
              </mc:Choice>
              <mc:Fallback>
                <p:oleObj name="Drawing" r:id="rId5" imgW="9357360" imgH="4343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85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20" name="Picture 8" descr="01_gouden_cirkel_mod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288" y="2224088"/>
            <a:ext cx="787558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3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43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4"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4"/>
          <p:cNvGraphicFramePr>
            <a:graphicFrameLocks noChangeAspect="1"/>
          </p:cNvGraphicFramePr>
          <p:nvPr/>
        </p:nvGraphicFramePr>
        <p:xfrm>
          <a:off x="322263" y="1758950"/>
          <a:ext cx="8350250" cy="4278313"/>
        </p:xfrm>
        <a:graphic>
          <a:graphicData uri="http://schemas.openxmlformats.org/presentationml/2006/ole">
            <mc:AlternateContent xmlns:mc="http://schemas.openxmlformats.org/markup-compatibility/2006">
              <mc:Choice xmlns:v="urn:schemas-microsoft-com:vml" Requires="v">
                <p:oleObj spid="_x0000_s14345" name="Drawing" r:id="rId5" imgW="9281160" imgH="4754880" progId="Presentations.Drawing.18">
                  <p:embed/>
                </p:oleObj>
              </mc:Choice>
              <mc:Fallback>
                <p:oleObj name="Drawing" r:id="rId5" imgW="9281160" imgH="47548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35025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53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8"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4"/>
          <p:cNvGraphicFramePr>
            <a:graphicFrameLocks noChangeAspect="1"/>
          </p:cNvGraphicFramePr>
          <p:nvPr/>
        </p:nvGraphicFramePr>
        <p:xfrm>
          <a:off x="322263" y="1758950"/>
          <a:ext cx="8570912" cy="4552950"/>
        </p:xfrm>
        <a:graphic>
          <a:graphicData uri="http://schemas.openxmlformats.org/presentationml/2006/ole">
            <mc:AlternateContent xmlns:mc="http://schemas.openxmlformats.org/markup-compatibility/2006">
              <mc:Choice xmlns:v="urn:schemas-microsoft-com:vml" Requires="v">
                <p:oleObj spid="_x0000_s15369" name="Drawing" r:id="rId5" imgW="9281160" imgH="4930140" progId="Presentations.Drawing.18">
                  <p:embed/>
                </p:oleObj>
              </mc:Choice>
              <mc:Fallback>
                <p:oleObj name="Drawing" r:id="rId5" imgW="9281160" imgH="49301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70912"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8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63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2"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nvGraphicFramePr>
        <p:xfrm>
          <a:off x="322263" y="1758950"/>
          <a:ext cx="8701087" cy="4098925"/>
        </p:xfrm>
        <a:graphic>
          <a:graphicData uri="http://schemas.openxmlformats.org/presentationml/2006/ole">
            <mc:AlternateContent xmlns:mc="http://schemas.openxmlformats.org/markup-compatibility/2006">
              <mc:Choice xmlns:v="urn:schemas-microsoft-com:vml" Requires="v">
                <p:oleObj spid="_x0000_s16393" name="Drawing" r:id="rId5" imgW="9235440" imgH="4351020" progId="Presentations.Drawing.18">
                  <p:embed/>
                </p:oleObj>
              </mc:Choice>
              <mc:Fallback>
                <p:oleObj name="Drawing" r:id="rId5" imgW="9235440" imgH="43510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701087"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741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741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74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7416"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4"/>
          <p:cNvGraphicFramePr>
            <a:graphicFrameLocks noChangeAspect="1"/>
          </p:cNvGraphicFramePr>
          <p:nvPr/>
        </p:nvGraphicFramePr>
        <p:xfrm>
          <a:off x="322263" y="1758950"/>
          <a:ext cx="8639175" cy="4475163"/>
        </p:xfrm>
        <a:graphic>
          <a:graphicData uri="http://schemas.openxmlformats.org/presentationml/2006/ole">
            <mc:AlternateContent xmlns:mc="http://schemas.openxmlformats.org/markup-compatibility/2006">
              <mc:Choice xmlns:v="urn:schemas-microsoft-com:vml" Requires="v">
                <p:oleObj spid="_x0000_s17417" name="Drawing" r:id="rId5" imgW="9342120" imgH="4838700" progId="Presentations.Drawing.18">
                  <p:embed/>
                </p:oleObj>
              </mc:Choice>
              <mc:Fallback>
                <p:oleObj name="Drawing" r:id="rId5" imgW="9342120" imgH="48387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639175"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843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843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843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8440"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80233264"/>
              </p:ext>
            </p:extLst>
          </p:nvPr>
        </p:nvGraphicFramePr>
        <p:xfrm>
          <a:off x="322263" y="1758949"/>
          <a:ext cx="8635665" cy="3809338"/>
        </p:xfrm>
        <a:graphic>
          <a:graphicData uri="http://schemas.openxmlformats.org/presentationml/2006/ole">
            <mc:AlternateContent xmlns:mc="http://schemas.openxmlformats.org/markup-compatibility/2006">
              <mc:Choice xmlns:v="urn:schemas-microsoft-com:vml" Requires="v">
                <p:oleObj spid="_x0000_s18441" name="Drawing" r:id="rId5" imgW="7845723" imgH="3460618" progId="Presentations.Drawing.18">
                  <p:embed/>
                </p:oleObj>
              </mc:Choice>
              <mc:Fallback>
                <p:oleObj name="Drawing" r:id="rId5" imgW="7845723" imgH="3460618" progId="Presentations.Drawing.18">
                  <p:embed/>
                  <p:pic>
                    <p:nvPicPr>
                      <p:cNvPr id="0" name=""/>
                      <p:cNvPicPr/>
                      <p:nvPr/>
                    </p:nvPicPr>
                    <p:blipFill>
                      <a:blip r:embed="rId6"/>
                      <a:stretch>
                        <a:fillRect/>
                      </a:stretch>
                    </p:blipFill>
                    <p:spPr>
                      <a:xfrm>
                        <a:off x="322263" y="1758949"/>
                        <a:ext cx="8635665" cy="3809338"/>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945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946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946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9464"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3" name="Picture 7" descr="01_aaker_brand_equit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0575" y="1758950"/>
            <a:ext cx="75184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048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048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048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488"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3"/>
          <p:cNvGraphicFramePr>
            <a:graphicFrameLocks noChangeAspect="1"/>
          </p:cNvGraphicFramePr>
          <p:nvPr/>
        </p:nvGraphicFramePr>
        <p:xfrm>
          <a:off x="322263" y="1758950"/>
          <a:ext cx="8593137" cy="2698750"/>
        </p:xfrm>
        <a:graphic>
          <a:graphicData uri="http://schemas.openxmlformats.org/presentationml/2006/ole">
            <mc:AlternateContent xmlns:mc="http://schemas.openxmlformats.org/markup-compatibility/2006">
              <mc:Choice xmlns:v="urn:schemas-microsoft-com:vml" Requires="v">
                <p:oleObj spid="_x0000_s20489" name="Drawing" r:id="rId5" imgW="9342120" imgH="2933700" progId="Presentations.Drawing.18">
                  <p:embed/>
                </p:oleObj>
              </mc:Choice>
              <mc:Fallback>
                <p:oleObj name="Drawing" r:id="rId5" imgW="9342120" imgH="2933700" progId="Presentations.Drawing.1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93137"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150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150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151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1513"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4"/>
          <p:cNvGraphicFramePr>
            <a:graphicFrameLocks noChangeAspect="1"/>
          </p:cNvGraphicFramePr>
          <p:nvPr/>
        </p:nvGraphicFramePr>
        <p:xfrm>
          <a:off x="322263" y="1758950"/>
          <a:ext cx="8577262" cy="4156075"/>
        </p:xfrm>
        <a:graphic>
          <a:graphicData uri="http://schemas.openxmlformats.org/presentationml/2006/ole">
            <mc:AlternateContent xmlns:mc="http://schemas.openxmlformats.org/markup-compatibility/2006">
              <mc:Choice xmlns:v="urn:schemas-microsoft-com:vml" Requires="v">
                <p:oleObj spid="_x0000_s21514" name="Drawing" r:id="rId5" imgW="9342120" imgH="4526280" progId="Presentations.Drawing.18">
                  <p:embed/>
                </p:oleObj>
              </mc:Choice>
              <mc:Fallback>
                <p:oleObj name="Drawing" r:id="rId5" imgW="9342120" imgH="45262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77262"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5"/>
          <p:cNvGraphicFramePr>
            <a:graphicFrameLocks noChangeAspect="1"/>
          </p:cNvGraphicFramePr>
          <p:nvPr/>
        </p:nvGraphicFramePr>
        <p:xfrm>
          <a:off x="808038" y="5889625"/>
          <a:ext cx="7680325" cy="511175"/>
        </p:xfrm>
        <a:graphic>
          <a:graphicData uri="http://schemas.openxmlformats.org/presentationml/2006/ole">
            <mc:AlternateContent xmlns:mc="http://schemas.openxmlformats.org/markup-compatibility/2006">
              <mc:Choice xmlns:v="urn:schemas-microsoft-com:vml" Requires="v">
                <p:oleObj spid="_x0000_s21515" name="Drawing" r:id="rId7" imgW="8465820" imgH="571500" progId="Presentations.Drawing.18">
                  <p:embed/>
                </p:oleObj>
              </mc:Choice>
              <mc:Fallback>
                <p:oleObj name="Drawing" r:id="rId7" imgW="8465820" imgH="571500" progId="Presentations.Drawing.1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038" y="5889625"/>
                        <a:ext cx="76803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253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253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253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2536"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322263" y="1758950"/>
          <a:ext cx="8558212" cy="3148013"/>
        </p:xfrm>
        <a:graphic>
          <a:graphicData uri="http://schemas.openxmlformats.org/presentationml/2006/ole">
            <mc:AlternateContent xmlns:mc="http://schemas.openxmlformats.org/markup-compatibility/2006">
              <mc:Choice xmlns:v="urn:schemas-microsoft-com:vml" Requires="v">
                <p:oleObj spid="_x0000_s22537" name="Drawing" r:id="rId5" imgW="9342120" imgH="3436620" progId="Presentations.Drawing.18">
                  <p:embed/>
                </p:oleObj>
              </mc:Choice>
              <mc:Fallback>
                <p:oleObj name="Drawing" r:id="rId5" imgW="9342120" imgH="34366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8212"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4099"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1" name="Drawing" r:id="rId4" imgW="416312" imgH="312234" progId="Presentations.Drawing.18">
                  <p:embed/>
                </p:oleObj>
              </mc:Choice>
              <mc:Fallback>
                <p:oleObj name="Drawing" r:id="rId4" imgW="416312" imgH="312234"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0" name="Picture 5" descr="page_marcom_plan_stappe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355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355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355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3560"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4"/>
          <p:cNvGraphicFramePr>
            <a:graphicFrameLocks noChangeAspect="1"/>
          </p:cNvGraphicFramePr>
          <p:nvPr/>
        </p:nvGraphicFramePr>
        <p:xfrm>
          <a:off x="322263" y="1758950"/>
          <a:ext cx="8558212" cy="3148013"/>
        </p:xfrm>
        <a:graphic>
          <a:graphicData uri="http://schemas.openxmlformats.org/presentationml/2006/ole">
            <mc:AlternateContent xmlns:mc="http://schemas.openxmlformats.org/markup-compatibility/2006">
              <mc:Choice xmlns:v="urn:schemas-microsoft-com:vml" Requires="v">
                <p:oleObj spid="_x0000_s23561" name="Drawing" r:id="rId5" imgW="9342120" imgH="3436620" progId="Presentations.Drawing.18">
                  <p:embed/>
                </p:oleObj>
              </mc:Choice>
              <mc:Fallback>
                <p:oleObj name="Drawing" r:id="rId5" imgW="9342120" imgH="34366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8212"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457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458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458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4584"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4"/>
          <p:cNvGraphicFramePr>
            <a:graphicFrameLocks noChangeAspect="1"/>
          </p:cNvGraphicFramePr>
          <p:nvPr/>
        </p:nvGraphicFramePr>
        <p:xfrm>
          <a:off x="322263" y="1758950"/>
          <a:ext cx="8547100" cy="3465513"/>
        </p:xfrm>
        <a:graphic>
          <a:graphicData uri="http://schemas.openxmlformats.org/presentationml/2006/ole">
            <mc:AlternateContent xmlns:mc="http://schemas.openxmlformats.org/markup-compatibility/2006">
              <mc:Choice xmlns:v="urn:schemas-microsoft-com:vml" Requires="v">
                <p:oleObj spid="_x0000_s24585" name="Drawing" r:id="rId5" imgW="9342120" imgH="3787140" progId="Presentations.Drawing.18">
                  <p:embed/>
                </p:oleObj>
              </mc:Choice>
              <mc:Fallback>
                <p:oleObj name="Drawing" r:id="rId5" imgW="9342120" imgH="37871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7100"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560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560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560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5608"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4"/>
          <p:cNvGraphicFramePr>
            <a:graphicFrameLocks noChangeAspect="1"/>
          </p:cNvGraphicFramePr>
          <p:nvPr/>
        </p:nvGraphicFramePr>
        <p:xfrm>
          <a:off x="322263" y="1758950"/>
          <a:ext cx="8526462" cy="3727450"/>
        </p:xfrm>
        <a:graphic>
          <a:graphicData uri="http://schemas.openxmlformats.org/presentationml/2006/ole">
            <mc:AlternateContent xmlns:mc="http://schemas.openxmlformats.org/markup-compatibility/2006">
              <mc:Choice xmlns:v="urn:schemas-microsoft-com:vml" Requires="v">
                <p:oleObj spid="_x0000_s25609" name="Drawing" r:id="rId5" imgW="9342120" imgH="4084320" progId="Presentations.Drawing.18">
                  <p:embed/>
                </p:oleObj>
              </mc:Choice>
              <mc:Fallback>
                <p:oleObj name="Drawing" r:id="rId5" imgW="9342120" imgH="40843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26462"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662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662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9"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663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6632"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4"/>
          <p:cNvGraphicFramePr>
            <a:graphicFrameLocks noChangeAspect="1"/>
          </p:cNvGraphicFramePr>
          <p:nvPr/>
        </p:nvGraphicFramePr>
        <p:xfrm>
          <a:off x="322263" y="1758950"/>
          <a:ext cx="8562975" cy="4602163"/>
        </p:xfrm>
        <a:graphic>
          <a:graphicData uri="http://schemas.openxmlformats.org/presentationml/2006/ole">
            <mc:AlternateContent xmlns:mc="http://schemas.openxmlformats.org/markup-compatibility/2006">
              <mc:Choice xmlns:v="urn:schemas-microsoft-com:vml" Requires="v">
                <p:oleObj spid="_x0000_s26633" name="Drawing" r:id="rId5" imgW="9342120" imgH="5021580" progId="Presentations.Drawing.18">
                  <p:embed/>
                </p:oleObj>
              </mc:Choice>
              <mc:Fallback>
                <p:oleObj name="Drawing" r:id="rId5" imgW="9342120" imgH="50215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2975"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2765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2765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2765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7657"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5" name="Picture 9" descr="01_swot_confrontatiematrix.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3325" y="2432050"/>
            <a:ext cx="66436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6" name="Object 4"/>
          <p:cNvGraphicFramePr>
            <a:graphicFrameLocks noChangeAspect="1"/>
          </p:cNvGraphicFramePr>
          <p:nvPr/>
        </p:nvGraphicFramePr>
        <p:xfrm>
          <a:off x="322263" y="1758950"/>
          <a:ext cx="8562975" cy="719138"/>
        </p:xfrm>
        <a:graphic>
          <a:graphicData uri="http://schemas.openxmlformats.org/presentationml/2006/ole">
            <mc:AlternateContent xmlns:mc="http://schemas.openxmlformats.org/markup-compatibility/2006">
              <mc:Choice xmlns:v="urn:schemas-microsoft-com:vml" Requires="v">
                <p:oleObj spid="_x0000_s27658" name="Drawing" r:id="rId6" imgW="9342120" imgH="784860" progId="Presentations.Drawing.18">
                  <p:embed/>
                </p:oleObj>
              </mc:Choice>
              <mc:Fallback>
                <p:oleObj name="Drawing" r:id="rId6" imgW="9342120" imgH="784860" progId="Presentations.Drawing.1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1758950"/>
                        <a:ext cx="85629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4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61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2"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11"/>
          <p:cNvGraphicFramePr>
            <a:graphicFrameLocks noChangeAspect="1"/>
          </p:cNvGraphicFramePr>
          <p:nvPr/>
        </p:nvGraphicFramePr>
        <p:xfrm>
          <a:off x="265113" y="1758950"/>
          <a:ext cx="8878887" cy="3903663"/>
        </p:xfrm>
        <a:graphic>
          <a:graphicData uri="http://schemas.openxmlformats.org/presentationml/2006/ole">
            <mc:AlternateContent xmlns:mc="http://schemas.openxmlformats.org/markup-compatibility/2006">
              <mc:Choice xmlns:v="urn:schemas-microsoft-com:vml" Requires="v">
                <p:oleObj spid="_x0000_s6153" name="CorelDRAW" r:id="rId5" imgW="11045559" imgH="4853673" progId="CorelDRAW.Graphic.12">
                  <p:embed/>
                </p:oleObj>
              </mc:Choice>
              <mc:Fallback>
                <p:oleObj name="CorelDRAW" r:id="rId5" imgW="11045559" imgH="4853673" progId="CorelDRAW.Graphic.12">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1758950"/>
                        <a:ext cx="8878887"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71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6"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8"/>
          <p:cNvGraphicFramePr>
            <a:graphicFrameLocks noChangeAspect="1"/>
          </p:cNvGraphicFramePr>
          <p:nvPr/>
        </p:nvGraphicFramePr>
        <p:xfrm>
          <a:off x="217488" y="1758950"/>
          <a:ext cx="8926512" cy="4300538"/>
        </p:xfrm>
        <a:graphic>
          <a:graphicData uri="http://schemas.openxmlformats.org/presentationml/2006/ole">
            <mc:AlternateContent xmlns:mc="http://schemas.openxmlformats.org/markup-compatibility/2006">
              <mc:Choice xmlns:v="urn:schemas-microsoft-com:vml" Requires="v">
                <p:oleObj spid="_x0000_s7177" name="CorelDRAW" r:id="rId5" imgW="11045559" imgH="5316416" progId="CorelDRAW.Graphic.12">
                  <p:embed/>
                </p:oleObj>
              </mc:Choice>
              <mc:Fallback>
                <p:oleObj name="CorelDRAW" r:id="rId5" imgW="11045559" imgH="5316416" progId="CorelDRAW.Graphic.1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1758950"/>
                        <a:ext cx="8926512"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pic>
        <p:nvPicPr>
          <p:cNvPr id="8196" name="Picture 7" descr="page_mar_com_plan_stap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7"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8" name="Drawing" r:id="rId4" imgW="416312" imgH="312234" progId="Presentations.Drawing.18">
                  <p:embed/>
                </p:oleObj>
              </mc:Choice>
              <mc:Fallback>
                <p:oleObj name="Drawing" r:id="rId4" imgW="416312" imgH="312234"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1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92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6"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8"/>
          <p:cNvGraphicFramePr>
            <a:graphicFrameLocks noChangeAspect="1"/>
          </p:cNvGraphicFramePr>
          <p:nvPr/>
        </p:nvGraphicFramePr>
        <p:xfrm>
          <a:off x="322263" y="1758950"/>
          <a:ext cx="8556625" cy="396875"/>
        </p:xfrm>
        <a:graphic>
          <a:graphicData uri="http://schemas.openxmlformats.org/presentationml/2006/ole">
            <mc:AlternateContent xmlns:mc="http://schemas.openxmlformats.org/markup-compatibility/2006">
              <mc:Choice xmlns:v="urn:schemas-microsoft-com:vml" Requires="v">
                <p:oleObj spid="_x0000_s9227" name="Drawing" r:id="rId5" imgW="9357360" imgH="434340" progId="Presentations.Drawing.18">
                  <p:embed/>
                </p:oleObj>
              </mc:Choice>
              <mc:Fallback>
                <p:oleObj name="Drawing" r:id="rId5" imgW="9357360" imgH="434340" progId="Presentations.Drawing.1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9"/>
          <p:cNvGraphicFramePr>
            <a:graphicFrameLocks noChangeAspect="1"/>
          </p:cNvGraphicFramePr>
          <p:nvPr/>
        </p:nvGraphicFramePr>
        <p:xfrm>
          <a:off x="322263" y="3324225"/>
          <a:ext cx="8616950" cy="3003550"/>
        </p:xfrm>
        <a:graphic>
          <a:graphicData uri="http://schemas.openxmlformats.org/presentationml/2006/ole">
            <mc:AlternateContent xmlns:mc="http://schemas.openxmlformats.org/markup-compatibility/2006">
              <mc:Choice xmlns:v="urn:schemas-microsoft-com:vml" Requires="v">
                <p:oleObj spid="_x0000_s9228" name="Drawing" r:id="rId7" imgW="9357360" imgH="3261360" progId="Presentations.Drawing.18">
                  <p:embed/>
                </p:oleObj>
              </mc:Choice>
              <mc:Fallback>
                <p:oleObj name="Drawing" r:id="rId7" imgW="9357360" imgH="3261360" progId="Presentations.Drawing.18">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3324225"/>
                        <a:ext cx="8616950"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11"/>
          <p:cNvGraphicFramePr>
            <a:graphicFrameLocks noChangeAspect="1"/>
          </p:cNvGraphicFramePr>
          <p:nvPr/>
        </p:nvGraphicFramePr>
        <p:xfrm>
          <a:off x="322263" y="2185988"/>
          <a:ext cx="8821737" cy="1136650"/>
        </p:xfrm>
        <a:graphic>
          <a:graphicData uri="http://schemas.openxmlformats.org/presentationml/2006/ole">
            <mc:AlternateContent xmlns:mc="http://schemas.openxmlformats.org/markup-compatibility/2006">
              <mc:Choice xmlns:v="urn:schemas-microsoft-com:vml" Requires="v">
                <p:oleObj spid="_x0000_s9229" name="CorelDRAW" r:id="rId9" imgW="11043138" imgH="1415981" progId="CorelDRAW.Graphic.12">
                  <p:embed/>
                </p:oleObj>
              </mc:Choice>
              <mc:Fallback>
                <p:oleObj name="CorelDRAW" r:id="rId9" imgW="11043138" imgH="1415981" progId="CorelDRAW.Graphic.12">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263" y="2185988"/>
                        <a:ext cx="882173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02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8"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5"/>
          <p:cNvGraphicFramePr>
            <a:graphicFrameLocks noChangeAspect="1"/>
          </p:cNvGraphicFramePr>
          <p:nvPr/>
        </p:nvGraphicFramePr>
        <p:xfrm>
          <a:off x="322263" y="1758950"/>
          <a:ext cx="8540750" cy="4264025"/>
        </p:xfrm>
        <a:graphic>
          <a:graphicData uri="http://schemas.openxmlformats.org/presentationml/2006/ole">
            <mc:AlternateContent xmlns:mc="http://schemas.openxmlformats.org/markup-compatibility/2006">
              <mc:Choice xmlns:v="urn:schemas-microsoft-com:vml" Requires="v">
                <p:oleObj spid="_x0000_s10249" name="Drawing" r:id="rId5" imgW="9357360" imgH="4671060" progId="Presentations.Drawing.18">
                  <p:embed/>
                </p:oleObj>
              </mc:Choice>
              <mc:Fallback>
                <p:oleObj name="Drawing" r:id="rId5" imgW="9357360" imgH="467106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0750"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6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12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2"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4"/>
          <p:cNvGraphicFramePr>
            <a:graphicFrameLocks noChangeAspect="1"/>
          </p:cNvGraphicFramePr>
          <p:nvPr/>
        </p:nvGraphicFramePr>
        <p:xfrm>
          <a:off x="322263" y="1758950"/>
          <a:ext cx="8566150" cy="2517775"/>
        </p:xfrm>
        <a:graphic>
          <a:graphicData uri="http://schemas.openxmlformats.org/presentationml/2006/ole">
            <mc:AlternateContent xmlns:mc="http://schemas.openxmlformats.org/markup-compatibility/2006">
              <mc:Choice xmlns:v="urn:schemas-microsoft-com:vml" Requires="v">
                <p:oleObj spid="_x0000_s11273" name="Drawing" r:id="rId5" imgW="9357360" imgH="2750820" progId="Presentations.Drawing.18">
                  <p:embed/>
                </p:oleObj>
              </mc:Choice>
              <mc:Fallback>
                <p:oleObj name="Drawing" r:id="rId5" imgW="9357360" imgH="27508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61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en-US" sz="1800"/>
          </a:p>
        </p:txBody>
      </p:sp>
      <p:graphicFrame>
        <p:nvGraphicFramePr>
          <p:cNvPr id="122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7" name="Drawing" r:id="rId3" imgW="416312" imgH="312234" progId="Presentations.Drawing.16">
                  <p:embed/>
                </p:oleObj>
              </mc:Choice>
              <mc:Fallback>
                <p:oleObj name="Drawing" r:id="rId3" imgW="416312" imgH="312234"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4"/>
          <p:cNvGraphicFramePr>
            <a:graphicFrameLocks noChangeAspect="1"/>
          </p:cNvGraphicFramePr>
          <p:nvPr/>
        </p:nvGraphicFramePr>
        <p:xfrm>
          <a:off x="322263" y="1758950"/>
          <a:ext cx="8585200" cy="398463"/>
        </p:xfrm>
        <a:graphic>
          <a:graphicData uri="http://schemas.openxmlformats.org/presentationml/2006/ole">
            <mc:AlternateContent xmlns:mc="http://schemas.openxmlformats.org/markup-compatibility/2006">
              <mc:Choice xmlns:v="urn:schemas-microsoft-com:vml" Requires="v">
                <p:oleObj spid="_x0000_s12298" name="Drawing" r:id="rId5" imgW="9357360" imgH="434340" progId="Presentations.Drawing.18">
                  <p:embed/>
                </p:oleObj>
              </mc:Choice>
              <mc:Fallback>
                <p:oleObj name="Drawing" r:id="rId5" imgW="9357360" imgH="4343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85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6" name="Picture 9" descr="01_PMC_KL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93838" y="2290763"/>
            <a:ext cx="6234112"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1588</TotalTime>
  <Words>86</Words>
  <Application>Microsoft Office PowerPoint</Application>
  <PresentationFormat>On-screen Show (4:3)</PresentationFormat>
  <Paragraphs>44</Paragraphs>
  <Slides>24</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1" baseType="lpstr">
      <vt:lpstr>Arial</vt:lpstr>
      <vt:lpstr>Calibri</vt:lpstr>
      <vt:lpstr>Tahoma</vt:lpstr>
      <vt:lpstr>Dunes</vt:lpstr>
      <vt:lpstr>Presentations X8 Drawing</vt:lpstr>
      <vt:lpstr>Presentations X6 Drawing</vt:lpstr>
      <vt:lpstr>CorelDRAW 12.0 Graphic</vt:lpstr>
      <vt:lpstr>MARKETINGCOMMUNICATIEPLAN</vt:lpstr>
      <vt:lpstr>PowerPoint Presentation</vt:lpstr>
      <vt:lpstr>MARKETINGCOMMUNICATIE</vt:lpstr>
      <vt:lpstr>MARKETINGCOMMUNICATIE</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3R_HBO_marketingcommunicatieplan_01</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179</cp:revision>
  <dcterms:created xsi:type="dcterms:W3CDTF">2015-09-06T15:15:23Z</dcterms:created>
  <dcterms:modified xsi:type="dcterms:W3CDTF">2024-04-25T18:53:50Z</dcterms:modified>
  <cp:category>Based on Basisboek Marketing communicatie by Esther de Berg, Grondslagen van de Marketing by B. Verhage, Ph. Kotler's Principles of marketing, and various materials by R. Reinhardt.</cp:category>
</cp:coreProperties>
</file>