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325" r:id="rId5"/>
    <p:sldId id="326" r:id="rId6"/>
    <p:sldId id="327" r:id="rId7"/>
    <p:sldId id="328" r:id="rId8"/>
    <p:sldId id="330" r:id="rId9"/>
    <p:sldId id="332" r:id="rId10"/>
    <p:sldId id="331" r:id="rId11"/>
    <p:sldId id="333" r:id="rId12"/>
    <p:sldId id="334" r:id="rId13"/>
    <p:sldId id="335" r:id="rId14"/>
    <p:sldId id="336" r:id="rId15"/>
    <p:sldId id="337" r:id="rId16"/>
    <p:sldId id="33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DVObHJZCocTwc1Tzv10rBA==" hashData="tFZ/tYIeAIIGsH4iG9UWMgX7zDx+zZMu1olsvWzoo924L2cd5zXtGkFI9AUChcbSLHegWby/NOkuKHREYgz90w=="/>
  <p:extLst>
    <p:ext uri="{EFAFB233-063F-42B5-8137-9DF3F51BA10A}">
      <p15:sldGuideLst xmlns:p15="http://schemas.microsoft.com/office/powerpoint/2012/main">
        <p15:guide id="1" orient="horz" pos="1108">
          <p15:clr>
            <a:srgbClr val="A4A3A4"/>
          </p15:clr>
        </p15:guide>
        <p15:guide id="2" pos="2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92655" autoAdjust="0"/>
  </p:normalViewPr>
  <p:slideViewPr>
    <p:cSldViewPr snapToGrid="0" showGuides="1">
      <p:cViewPr varScale="1">
        <p:scale>
          <a:sx n="51" d="100"/>
          <a:sy n="51" d="100"/>
        </p:scale>
        <p:origin x="1162" y="53"/>
      </p:cViewPr>
      <p:guideLst>
        <p:guide orient="horz" pos="1108"/>
        <p:guide pos="203"/>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5.w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F63B15-3A34-4AAD-9DD9-FB515B77C7C3}" type="slidenum">
              <a:rPr lang="en-US" altLang="en-US"/>
              <a:pPr/>
              <a:t>‹#›</a:t>
            </a:fld>
            <a:endParaRPr lang="en-US" altLang="en-US"/>
          </a:p>
        </p:txBody>
      </p:sp>
    </p:spTree>
    <p:extLst>
      <p:ext uri="{BB962C8B-B14F-4D97-AF65-F5344CB8AC3E}">
        <p14:creationId xmlns:p14="http://schemas.microsoft.com/office/powerpoint/2010/main" val="260037821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B9552F8-37EB-4276-8DDF-BA03D06A322A}" type="slidenum">
              <a:rPr lang="en-US" altLang="en-US"/>
              <a:pPr/>
              <a:t>‹#›</a:t>
            </a:fld>
            <a:endParaRPr lang="en-US" altLang="en-US"/>
          </a:p>
        </p:txBody>
      </p:sp>
    </p:spTree>
    <p:extLst>
      <p:ext uri="{BB962C8B-B14F-4D97-AF65-F5344CB8AC3E}">
        <p14:creationId xmlns:p14="http://schemas.microsoft.com/office/powerpoint/2010/main" val="148993231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9795690-98A1-4B30-9DD8-CECCC92D8E7B}" type="slidenum">
              <a:rPr lang="en-US" altLang="en-US"/>
              <a:pPr/>
              <a:t>‹#›</a:t>
            </a:fld>
            <a:endParaRPr lang="en-US" altLang="en-US"/>
          </a:p>
        </p:txBody>
      </p:sp>
    </p:spTree>
    <p:extLst>
      <p:ext uri="{BB962C8B-B14F-4D97-AF65-F5344CB8AC3E}">
        <p14:creationId xmlns:p14="http://schemas.microsoft.com/office/powerpoint/2010/main" val="26585188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4A79CDA-3168-4E31-B456-F2FF7AA75990}" type="slidenum">
              <a:rPr lang="en-US" altLang="en-US"/>
              <a:pPr/>
              <a:t>‹#›</a:t>
            </a:fld>
            <a:endParaRPr lang="en-US" altLang="en-US"/>
          </a:p>
        </p:txBody>
      </p:sp>
    </p:spTree>
    <p:extLst>
      <p:ext uri="{BB962C8B-B14F-4D97-AF65-F5344CB8AC3E}">
        <p14:creationId xmlns:p14="http://schemas.microsoft.com/office/powerpoint/2010/main" val="30477092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A7DE47F-A425-4585-A8EE-316EDC4C1E4C}" type="slidenum">
              <a:rPr lang="en-US" altLang="en-US"/>
              <a:pPr/>
              <a:t>‹#›</a:t>
            </a:fld>
            <a:endParaRPr lang="en-US" altLang="en-US"/>
          </a:p>
        </p:txBody>
      </p:sp>
    </p:spTree>
    <p:extLst>
      <p:ext uri="{BB962C8B-B14F-4D97-AF65-F5344CB8AC3E}">
        <p14:creationId xmlns:p14="http://schemas.microsoft.com/office/powerpoint/2010/main" val="27127019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1CF656-AED1-4AC9-A646-1A73F983C110}" type="slidenum">
              <a:rPr lang="en-US" altLang="en-US"/>
              <a:pPr/>
              <a:t>‹#›</a:t>
            </a:fld>
            <a:endParaRPr lang="en-US" altLang="en-US"/>
          </a:p>
        </p:txBody>
      </p:sp>
    </p:spTree>
    <p:extLst>
      <p:ext uri="{BB962C8B-B14F-4D97-AF65-F5344CB8AC3E}">
        <p14:creationId xmlns:p14="http://schemas.microsoft.com/office/powerpoint/2010/main" val="12066441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3066D17-741B-4DE7-A288-335503685600}" type="slidenum">
              <a:rPr lang="en-US" altLang="en-US"/>
              <a:pPr/>
              <a:t>‹#›</a:t>
            </a:fld>
            <a:endParaRPr lang="en-US" altLang="en-US"/>
          </a:p>
        </p:txBody>
      </p:sp>
    </p:spTree>
    <p:extLst>
      <p:ext uri="{BB962C8B-B14F-4D97-AF65-F5344CB8AC3E}">
        <p14:creationId xmlns:p14="http://schemas.microsoft.com/office/powerpoint/2010/main" val="349550692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D17CE77-B84A-4521-97CA-24EAC82D2455}" type="slidenum">
              <a:rPr lang="en-US" altLang="en-US"/>
              <a:pPr/>
              <a:t>‹#›</a:t>
            </a:fld>
            <a:endParaRPr lang="en-US" altLang="en-US"/>
          </a:p>
        </p:txBody>
      </p:sp>
    </p:spTree>
    <p:extLst>
      <p:ext uri="{BB962C8B-B14F-4D97-AF65-F5344CB8AC3E}">
        <p14:creationId xmlns:p14="http://schemas.microsoft.com/office/powerpoint/2010/main" val="250831036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72DB24F-EEBC-4086-BF96-346A657C0A29}" type="slidenum">
              <a:rPr lang="en-US" altLang="en-US"/>
              <a:pPr/>
              <a:t>‹#›</a:t>
            </a:fld>
            <a:endParaRPr lang="en-US" altLang="en-US"/>
          </a:p>
        </p:txBody>
      </p:sp>
    </p:spTree>
    <p:extLst>
      <p:ext uri="{BB962C8B-B14F-4D97-AF65-F5344CB8AC3E}">
        <p14:creationId xmlns:p14="http://schemas.microsoft.com/office/powerpoint/2010/main" val="259266448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1407662-F055-48C8-880D-AB38E5F84633}" type="slidenum">
              <a:rPr lang="en-US" altLang="en-US"/>
              <a:pPr/>
              <a:t>‹#›</a:t>
            </a:fld>
            <a:endParaRPr lang="en-US" altLang="en-US"/>
          </a:p>
        </p:txBody>
      </p:sp>
    </p:spTree>
    <p:extLst>
      <p:ext uri="{BB962C8B-B14F-4D97-AF65-F5344CB8AC3E}">
        <p14:creationId xmlns:p14="http://schemas.microsoft.com/office/powerpoint/2010/main" val="567291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EC69D26-98CA-4819-B459-195B4627E13D}" type="slidenum">
              <a:rPr lang="en-US" altLang="en-US"/>
              <a:pPr/>
              <a:t>‹#›</a:t>
            </a:fld>
            <a:endParaRPr lang="en-US" altLang="en-US"/>
          </a:p>
        </p:txBody>
      </p:sp>
    </p:spTree>
    <p:extLst>
      <p:ext uri="{BB962C8B-B14F-4D97-AF65-F5344CB8AC3E}">
        <p14:creationId xmlns:p14="http://schemas.microsoft.com/office/powerpoint/2010/main" val="257814087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244DCC-1789-48A9-AB16-A3D367F89D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22.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7.wmf"/><Relationship Id="rId5" Type="http://schemas.openxmlformats.org/officeDocument/2006/relationships/oleObject" Target="../embeddings/oleObject24.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5.bin"/><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26.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8.bin"/><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1.wmf"/><Relationship Id="rId5" Type="http://schemas.openxmlformats.org/officeDocument/2006/relationships/oleObject" Target="../embeddings/oleObject30.bin"/><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32.bin"/><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3.wmf"/><Relationship Id="rId5" Type="http://schemas.openxmlformats.org/officeDocument/2006/relationships/oleObject" Target="../embeddings/oleObject34.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2.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1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6.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8.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20.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1031" name="Drawing" r:id="rId3" imgW="6713280" imgH="3634920" progId="Presentations.Drawing.18">
                  <p:embed/>
                </p:oleObj>
              </mc:Choice>
              <mc:Fallback>
                <p:oleObj name="Drawing" r:id="rId3" imgW="6713280" imgH="363492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1032" name="Drawing" r:id="rId5" imgW="4869360" imgH="1089720" progId="Presentations.Drawing.18">
                  <p:embed/>
                </p:oleObj>
              </mc:Choice>
              <mc:Fallback>
                <p:oleObj name="Drawing" r:id="rId5" imgW="4869360" imgH="108972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1033" name="Drawing" r:id="rId7" imgW="2842200" imgH="1005840" progId="Presentations.Drawing.18">
                  <p:embed/>
                </p:oleObj>
              </mc:Choice>
              <mc:Fallback>
                <p:oleObj name="Drawing" r:id="rId7" imgW="2842200" imgH="100584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322263" y="1758950"/>
          <a:ext cx="8542337" cy="4260850"/>
        </p:xfrm>
        <a:graphic>
          <a:graphicData uri="http://schemas.openxmlformats.org/presentationml/2006/ole">
            <mc:AlternateContent xmlns:mc="http://schemas.openxmlformats.org/markup-compatibility/2006">
              <mc:Choice xmlns:v="urn:schemas-microsoft-com:vml" Requires="v">
                <p:oleObj spid="_x0000_s10248" name="Drawing" r:id="rId5" imgW="9357480" imgH="4663440" progId="Presentations.Drawing.18">
                  <p:embed/>
                </p:oleObj>
              </mc:Choice>
              <mc:Fallback>
                <p:oleObj name="Drawing" r:id="rId5" imgW="9357480" imgH="4663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2337"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322263" y="1758950"/>
          <a:ext cx="8537575" cy="3619500"/>
        </p:xfrm>
        <a:graphic>
          <a:graphicData uri="http://schemas.openxmlformats.org/presentationml/2006/ole">
            <mc:AlternateContent xmlns:mc="http://schemas.openxmlformats.org/markup-compatibility/2006">
              <mc:Choice xmlns:v="urn:schemas-microsoft-com:vml" Requires="v">
                <p:oleObj spid="_x0000_s11272" name="Drawing" r:id="rId5" imgW="9357480" imgH="3962520" progId="Presentations.Drawing.18">
                  <p:embed/>
                </p:oleObj>
              </mc:Choice>
              <mc:Fallback>
                <p:oleObj name="Drawing" r:id="rId5" imgW="9357480" imgH="39625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375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6"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322263" y="1758950"/>
          <a:ext cx="8542337" cy="1042988"/>
        </p:xfrm>
        <a:graphic>
          <a:graphicData uri="http://schemas.openxmlformats.org/presentationml/2006/ole">
            <mc:AlternateContent xmlns:mc="http://schemas.openxmlformats.org/markup-compatibility/2006">
              <mc:Choice xmlns:v="urn:schemas-microsoft-com:vml" Requires="v">
                <p:oleObj spid="_x0000_s12297" name="Drawing" r:id="rId5" imgW="9357480" imgH="1135440" progId="Presentations.Drawing.18">
                  <p:embed/>
                </p:oleObj>
              </mc:Choice>
              <mc:Fallback>
                <p:oleObj name="Drawing" r:id="rId5" imgW="9357480" imgH="1135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23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95" name="Picture 7" descr="02_adoptiecurve_roger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0763" y="2843213"/>
            <a:ext cx="7146925"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22263" y="1758950"/>
          <a:ext cx="8548687" cy="4348163"/>
        </p:xfrm>
        <a:graphic>
          <a:graphicData uri="http://schemas.openxmlformats.org/presentationml/2006/ole">
            <mc:AlternateContent xmlns:mc="http://schemas.openxmlformats.org/markup-compatibility/2006">
              <mc:Choice xmlns:v="urn:schemas-microsoft-com:vml" Requires="v">
                <p:oleObj spid="_x0000_s13320" name="Drawing" r:id="rId5" imgW="9357480" imgH="4754880" progId="Presentations.Drawing.18">
                  <p:embed/>
                </p:oleObj>
              </mc:Choice>
              <mc:Fallback>
                <p:oleObj name="Drawing" r:id="rId5" imgW="9357480" imgH="47548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8687" cy="434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33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434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4"/>
          <p:cNvGraphicFramePr>
            <a:graphicFrameLocks noChangeAspect="1"/>
          </p:cNvGraphicFramePr>
          <p:nvPr/>
        </p:nvGraphicFramePr>
        <p:xfrm>
          <a:off x="322263" y="1758950"/>
          <a:ext cx="8561387" cy="4270375"/>
        </p:xfrm>
        <a:graphic>
          <a:graphicData uri="http://schemas.openxmlformats.org/presentationml/2006/ole">
            <mc:AlternateContent xmlns:mc="http://schemas.openxmlformats.org/markup-compatibility/2006">
              <mc:Choice xmlns:v="urn:schemas-microsoft-com:vml" Requires="v">
                <p:oleObj spid="_x0000_s14344" name="Drawing" r:id="rId5" imgW="9357480" imgH="4663440" progId="Presentations.Drawing.18">
                  <p:embed/>
                </p:oleObj>
              </mc:Choice>
              <mc:Fallback>
                <p:oleObj name="Drawing" r:id="rId5" imgW="9357480" imgH="4663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1387"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536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536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4"/>
          <p:cNvGraphicFramePr>
            <a:graphicFrameLocks noChangeAspect="1"/>
          </p:cNvGraphicFramePr>
          <p:nvPr/>
        </p:nvGraphicFramePr>
        <p:xfrm>
          <a:off x="322263" y="1758950"/>
          <a:ext cx="8556625" cy="4595813"/>
        </p:xfrm>
        <a:graphic>
          <a:graphicData uri="http://schemas.openxmlformats.org/presentationml/2006/ole">
            <mc:AlternateContent xmlns:mc="http://schemas.openxmlformats.org/markup-compatibility/2006">
              <mc:Choice xmlns:v="urn:schemas-microsoft-com:vml" Requires="v">
                <p:oleObj spid="_x0000_s15368" name="Drawing" r:id="rId5" imgW="9357480" imgH="5021640" progId="Presentations.Drawing.18">
                  <p:embed/>
                </p:oleObj>
              </mc:Choice>
              <mc:Fallback>
                <p:oleObj name="Drawing" r:id="rId5" imgW="9357480" imgH="50216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6625"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638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639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4"/>
          <p:cNvGraphicFramePr>
            <a:graphicFrameLocks noChangeAspect="1"/>
          </p:cNvGraphicFramePr>
          <p:nvPr/>
        </p:nvGraphicFramePr>
        <p:xfrm>
          <a:off x="322263" y="1758950"/>
          <a:ext cx="8561387" cy="4270375"/>
        </p:xfrm>
        <a:graphic>
          <a:graphicData uri="http://schemas.openxmlformats.org/presentationml/2006/ole">
            <mc:AlternateContent xmlns:mc="http://schemas.openxmlformats.org/markup-compatibility/2006">
              <mc:Choice xmlns:v="urn:schemas-microsoft-com:vml" Requires="v">
                <p:oleObj spid="_x0000_s16392" name="Drawing" r:id="rId5" imgW="9357480" imgH="4663440" progId="Presentations.Drawing.18">
                  <p:embed/>
                </p:oleObj>
              </mc:Choice>
              <mc:Fallback>
                <p:oleObj name="Drawing" r:id="rId5" imgW="9357480" imgH="4663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1387"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2" name="Text Box 8"/>
          <p:cNvSpPr txBox="1">
            <a:spLocks noChangeArrowheads="1"/>
          </p:cNvSpPr>
          <p:nvPr/>
        </p:nvSpPr>
        <p:spPr bwMode="auto">
          <a:xfrm>
            <a:off x="322263" y="1911350"/>
            <a:ext cx="882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nl-NL" altLang="en-US"/>
          </a:p>
        </p:txBody>
      </p:sp>
      <p:pic>
        <p:nvPicPr>
          <p:cNvPr id="2053" name="Picture 5" descr="page_mar_com_plan_stap_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54" name="Drawing" r:id="rId4" imgW="419040" imgH="312480" progId="Presentations.Drawing.18">
                  <p:embed/>
                </p:oleObj>
              </mc:Choice>
              <mc:Fallback>
                <p:oleObj name="Drawing" r:id="rId4" imgW="419040" imgH="312480"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8"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9"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8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10"/>
          <p:cNvGraphicFramePr>
            <a:graphicFrameLocks noChangeAspect="1"/>
          </p:cNvGraphicFramePr>
          <p:nvPr/>
        </p:nvGraphicFramePr>
        <p:xfrm>
          <a:off x="322263" y="1758950"/>
          <a:ext cx="8516937" cy="395288"/>
        </p:xfrm>
        <a:graphic>
          <a:graphicData uri="http://schemas.openxmlformats.org/presentationml/2006/ole">
            <mc:AlternateContent xmlns:mc="http://schemas.openxmlformats.org/markup-compatibility/2006">
              <mc:Choice xmlns:v="urn:schemas-microsoft-com:vml" Requires="v">
                <p:oleObj spid="_x0000_s3082" name="Drawing" r:id="rId5" imgW="9349920" imgH="426600" progId="Presentations.Drawing.18">
                  <p:embed/>
                </p:oleObj>
              </mc:Choice>
              <mc:Fallback>
                <p:oleObj name="Drawing" r:id="rId5" imgW="9349920" imgH="426600" progId="Presentations.Drawing.18">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16937"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1"/>
          <p:cNvGraphicFramePr>
            <a:graphicFrameLocks noChangeAspect="1"/>
          </p:cNvGraphicFramePr>
          <p:nvPr/>
        </p:nvGraphicFramePr>
        <p:xfrm>
          <a:off x="322263" y="3055938"/>
          <a:ext cx="8531225" cy="2647950"/>
        </p:xfrm>
        <a:graphic>
          <a:graphicData uri="http://schemas.openxmlformats.org/presentationml/2006/ole">
            <mc:AlternateContent xmlns:mc="http://schemas.openxmlformats.org/markup-compatibility/2006">
              <mc:Choice xmlns:v="urn:schemas-microsoft-com:vml" Requires="v">
                <p:oleObj spid="_x0000_s3083" name="Drawing" r:id="rId7" imgW="9349920" imgH="2895480" progId="Presentations.Drawing.18">
                  <p:embed/>
                </p:oleObj>
              </mc:Choice>
              <mc:Fallback>
                <p:oleObj name="Drawing" r:id="rId7" imgW="9349920" imgH="2895480" progId="Presentations.Drawing.18">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263" y="3055938"/>
                        <a:ext cx="853122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222692399"/>
              </p:ext>
            </p:extLst>
          </p:nvPr>
        </p:nvGraphicFramePr>
        <p:xfrm>
          <a:off x="322262" y="2199481"/>
          <a:ext cx="8821737" cy="650144"/>
        </p:xfrm>
        <a:graphic>
          <a:graphicData uri="http://schemas.openxmlformats.org/presentationml/2006/ole">
            <mc:AlternateContent xmlns:mc="http://schemas.openxmlformats.org/markup-compatibility/2006">
              <mc:Choice xmlns:v="urn:schemas-microsoft-com:vml" Requires="v">
                <p:oleObj spid="_x0000_s3084" name="CorelDRAW" r:id="rId9" imgW="11043138" imgH="808744" progId="CorelDRAW.Graphic.12">
                  <p:embed/>
                </p:oleObj>
              </mc:Choice>
              <mc:Fallback>
                <p:oleObj name="CorelDRAW" r:id="rId9" imgW="11043138" imgH="808744" progId="CorelDRAW.Graphic.12">
                  <p:embed/>
                  <p:pic>
                    <p:nvPicPr>
                      <p:cNvPr id="2" name="Object 1"/>
                      <p:cNvPicPr/>
                      <p:nvPr/>
                    </p:nvPicPr>
                    <p:blipFill>
                      <a:blip r:embed="rId10"/>
                      <a:stretch>
                        <a:fillRect/>
                      </a:stretch>
                    </p:blipFill>
                    <p:spPr>
                      <a:xfrm>
                        <a:off x="322262" y="2199481"/>
                        <a:ext cx="8821737" cy="650144"/>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5"/>
          <p:cNvGraphicFramePr>
            <a:graphicFrameLocks noChangeAspect="1"/>
          </p:cNvGraphicFramePr>
          <p:nvPr/>
        </p:nvGraphicFramePr>
        <p:xfrm>
          <a:off x="322263" y="1758950"/>
          <a:ext cx="8550275" cy="3944938"/>
        </p:xfrm>
        <a:graphic>
          <a:graphicData uri="http://schemas.openxmlformats.org/presentationml/2006/ole">
            <mc:AlternateContent xmlns:mc="http://schemas.openxmlformats.org/markup-compatibility/2006">
              <mc:Choice xmlns:v="urn:schemas-microsoft-com:vml" Requires="v">
                <p:oleObj spid="_x0000_s4104" name="Drawing" r:id="rId5" imgW="9357480" imgH="4312800" progId="Presentations.Drawing.18">
                  <p:embed/>
                </p:oleObj>
              </mc:Choice>
              <mc:Fallback>
                <p:oleObj name="Drawing" r:id="rId5" imgW="9357480" imgH="431280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0275"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5127"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322263" y="1758950"/>
          <a:ext cx="8561387" cy="4270375"/>
        </p:xfrm>
        <a:graphic>
          <a:graphicData uri="http://schemas.openxmlformats.org/presentationml/2006/ole">
            <mc:AlternateContent xmlns:mc="http://schemas.openxmlformats.org/markup-compatibility/2006">
              <mc:Choice xmlns:v="urn:schemas-microsoft-com:vml" Requires="v">
                <p:oleObj spid="_x0000_s5128" name="Drawing" r:id="rId5" imgW="9357480" imgH="4663440" progId="Presentations.Drawing.18">
                  <p:embed/>
                </p:oleObj>
              </mc:Choice>
              <mc:Fallback>
                <p:oleObj name="Drawing" r:id="rId5" imgW="9357480" imgH="4663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61387"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1"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22263" y="1758950"/>
          <a:ext cx="8550275" cy="3944938"/>
        </p:xfrm>
        <a:graphic>
          <a:graphicData uri="http://schemas.openxmlformats.org/presentationml/2006/ole">
            <mc:AlternateContent xmlns:mc="http://schemas.openxmlformats.org/markup-compatibility/2006">
              <mc:Choice xmlns:v="urn:schemas-microsoft-com:vml" Requires="v">
                <p:oleObj spid="_x0000_s6152" name="Drawing" r:id="rId5" imgW="9357480" imgH="4312800" progId="Presentations.Drawing.18">
                  <p:embed/>
                </p:oleObj>
              </mc:Choice>
              <mc:Fallback>
                <p:oleObj name="Drawing" r:id="rId5" imgW="9357480" imgH="43128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0275"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5"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322263" y="1758950"/>
          <a:ext cx="8550275" cy="3944938"/>
        </p:xfrm>
        <a:graphic>
          <a:graphicData uri="http://schemas.openxmlformats.org/presentationml/2006/ole">
            <mc:AlternateContent xmlns:mc="http://schemas.openxmlformats.org/markup-compatibility/2006">
              <mc:Choice xmlns:v="urn:schemas-microsoft-com:vml" Requires="v">
                <p:oleObj spid="_x0000_s7176" name="Drawing" r:id="rId5" imgW="9357480" imgH="4312800" progId="Presentations.Drawing.18">
                  <p:embed/>
                </p:oleObj>
              </mc:Choice>
              <mc:Fallback>
                <p:oleObj name="Drawing" r:id="rId5" imgW="9357480" imgH="43128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50275" cy="39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9"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322263" y="1758950"/>
          <a:ext cx="8539162" cy="3294063"/>
        </p:xfrm>
        <a:graphic>
          <a:graphicData uri="http://schemas.openxmlformats.org/presentationml/2006/ole">
            <mc:AlternateContent xmlns:mc="http://schemas.openxmlformats.org/markup-compatibility/2006">
              <mc:Choice xmlns:v="urn:schemas-microsoft-com:vml" Requires="v">
                <p:oleObj spid="_x0000_s8200" name="Drawing" r:id="rId5" imgW="9357480" imgH="3604320" progId="Presentations.Drawing.18">
                  <p:embed/>
                </p:oleObj>
              </mc:Choice>
              <mc:Fallback>
                <p:oleObj name="Drawing" r:id="rId5" imgW="9357480" imgH="36043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39162" cy="32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9040" imgH="312480" progId="Presentations.Drawing.16">
                  <p:embed/>
                </p:oleObj>
              </mc:Choice>
              <mc:Fallback>
                <p:oleObj name="Drawing" r:id="rId3" imgW="419040" imgH="312480" progId="Presentations.Drawing.16">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22263" y="1758950"/>
          <a:ext cx="8542337" cy="4587875"/>
        </p:xfrm>
        <a:graphic>
          <a:graphicData uri="http://schemas.openxmlformats.org/presentationml/2006/ole">
            <mc:AlternateContent xmlns:mc="http://schemas.openxmlformats.org/markup-compatibility/2006">
              <mc:Choice xmlns:v="urn:schemas-microsoft-com:vml" Requires="v">
                <p:oleObj spid="_x0000_s9224" name="Drawing" r:id="rId5" imgW="9357480" imgH="5021640" progId="Presentations.Drawing.18">
                  <p:embed/>
                </p:oleObj>
              </mc:Choice>
              <mc:Fallback>
                <p:oleObj name="Drawing" r:id="rId5" imgW="9357480" imgH="50216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542337"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1611</TotalTime>
  <Words>57</Words>
  <Application>Microsoft Office PowerPoint</Application>
  <PresentationFormat>On-screen Show (4:3)</PresentationFormat>
  <Paragraphs>29</Paragraphs>
  <Slides>16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vt:i4>
      </vt:variant>
    </vt:vector>
  </HeadingPairs>
  <TitlesOfParts>
    <vt:vector size="23" baseType="lpstr">
      <vt:lpstr>Arial</vt:lpstr>
      <vt:lpstr>Calibri</vt:lpstr>
      <vt:lpstr>Tahoma</vt:lpstr>
      <vt:lpstr>Dunes</vt:lpstr>
      <vt:lpstr>Presentations X8 Drawing</vt:lpstr>
      <vt:lpstr>Presentations X6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3R_HBO_marketingcommunicatieplan_02</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209</cp:revision>
  <dcterms:created xsi:type="dcterms:W3CDTF">2015-09-06T15:15:23Z</dcterms:created>
  <dcterms:modified xsi:type="dcterms:W3CDTF">2024-04-25T18:48:25Z</dcterms:modified>
  <cp:category>Based on Basisboek Marketing communicatie by Esther de Berg, Grondslagen van de Marketing by B. Verhage, Ph. Kotler's Principles of marketing, and various materials by R. Reinhardt.</cp:category>
</cp:coreProperties>
</file>