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339"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modifyVerifier cryptProviderType="rsaAES" cryptAlgorithmClass="hash" cryptAlgorithmType="typeAny" cryptAlgorithmSid="14" spinCount="100000" saltData="yJaefQsT+uW2a25CQKjRjQ==" hashData="fn8qZBzvf2aludKaJV3bTUCEw00FhWR+ZbB3UcdPOTG2wc/L+ljSlEsvmzpgBjbDlLYVRq60icO1zLj3DqnOKQ=="/>
  <p:extLst>
    <p:ext uri="{EFAFB233-063F-42B5-8137-9DF3F51BA10A}">
      <p15:sldGuideLst xmlns:p15="http://schemas.microsoft.com/office/powerpoint/2012/main">
        <p15:guide id="1" orient="horz" pos="1108">
          <p15:clr>
            <a:srgbClr val="A4A3A4"/>
          </p15:clr>
        </p15:guide>
        <p15:guide id="2" pos="2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9" autoAdjust="0"/>
    <p:restoredTop sz="92655" autoAdjust="0"/>
  </p:normalViewPr>
  <p:slideViewPr>
    <p:cSldViewPr snapToGrid="0" showGuides="1">
      <p:cViewPr varScale="1">
        <p:scale>
          <a:sx n="51" d="100"/>
          <a:sy n="51" d="100"/>
        </p:scale>
        <p:origin x="1162" y="53"/>
      </p:cViewPr>
      <p:guideLst>
        <p:guide orient="horz" pos="1108"/>
        <p:guide pos="203"/>
      </p:guideLst>
    </p:cSldViewPr>
  </p:slideViewPr>
  <p:notesTextViewPr>
    <p:cViewPr>
      <p:scale>
        <a:sx n="100" d="100"/>
        <a:sy n="100" d="100"/>
      </p:scale>
      <p:origin x="0" y="0"/>
    </p:cViewPr>
  </p:notesText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5.wmf"/><Relationship Id="rId4"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13A2BD9-3CDB-4293-9AB2-C18AE32EDC0E}" type="slidenum">
              <a:rPr lang="en-US" altLang="en-US"/>
              <a:pPr/>
              <a:t>‹#›</a:t>
            </a:fld>
            <a:endParaRPr lang="en-US" altLang="en-US"/>
          </a:p>
        </p:txBody>
      </p:sp>
    </p:spTree>
    <p:extLst>
      <p:ext uri="{BB962C8B-B14F-4D97-AF65-F5344CB8AC3E}">
        <p14:creationId xmlns:p14="http://schemas.microsoft.com/office/powerpoint/2010/main" val="273818611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BF8409C-47BB-4EF2-B890-9BF75CAE5967}" type="slidenum">
              <a:rPr lang="en-US" altLang="en-US"/>
              <a:pPr/>
              <a:t>‹#›</a:t>
            </a:fld>
            <a:endParaRPr lang="en-US" altLang="en-US"/>
          </a:p>
        </p:txBody>
      </p:sp>
    </p:spTree>
    <p:extLst>
      <p:ext uri="{BB962C8B-B14F-4D97-AF65-F5344CB8AC3E}">
        <p14:creationId xmlns:p14="http://schemas.microsoft.com/office/powerpoint/2010/main" val="71069986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B3FCD25-EAB4-43A0-94A0-21252947233F}" type="slidenum">
              <a:rPr lang="en-US" altLang="en-US"/>
              <a:pPr/>
              <a:t>‹#›</a:t>
            </a:fld>
            <a:endParaRPr lang="en-US" altLang="en-US"/>
          </a:p>
        </p:txBody>
      </p:sp>
    </p:spTree>
    <p:extLst>
      <p:ext uri="{BB962C8B-B14F-4D97-AF65-F5344CB8AC3E}">
        <p14:creationId xmlns:p14="http://schemas.microsoft.com/office/powerpoint/2010/main" val="390268030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FD6D35E-65D0-49E2-9FEF-BC2E71F7B24B}" type="slidenum">
              <a:rPr lang="en-US" altLang="en-US"/>
              <a:pPr/>
              <a:t>‹#›</a:t>
            </a:fld>
            <a:endParaRPr lang="en-US" altLang="en-US"/>
          </a:p>
        </p:txBody>
      </p:sp>
    </p:spTree>
    <p:extLst>
      <p:ext uri="{BB962C8B-B14F-4D97-AF65-F5344CB8AC3E}">
        <p14:creationId xmlns:p14="http://schemas.microsoft.com/office/powerpoint/2010/main" val="120936222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71DC48E-2602-435B-AEE3-A79DBC07AC30}" type="slidenum">
              <a:rPr lang="en-US" altLang="en-US"/>
              <a:pPr/>
              <a:t>‹#›</a:t>
            </a:fld>
            <a:endParaRPr lang="en-US" altLang="en-US"/>
          </a:p>
        </p:txBody>
      </p:sp>
    </p:spTree>
    <p:extLst>
      <p:ext uri="{BB962C8B-B14F-4D97-AF65-F5344CB8AC3E}">
        <p14:creationId xmlns:p14="http://schemas.microsoft.com/office/powerpoint/2010/main" val="190593111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BE63363-CE9D-4177-AAB1-192A356CB0E6}" type="slidenum">
              <a:rPr lang="en-US" altLang="en-US"/>
              <a:pPr/>
              <a:t>‹#›</a:t>
            </a:fld>
            <a:endParaRPr lang="en-US" altLang="en-US"/>
          </a:p>
        </p:txBody>
      </p:sp>
    </p:spTree>
    <p:extLst>
      <p:ext uri="{BB962C8B-B14F-4D97-AF65-F5344CB8AC3E}">
        <p14:creationId xmlns:p14="http://schemas.microsoft.com/office/powerpoint/2010/main" val="152282392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F51FA22-78F4-4730-8CC4-8F0C40782498}" type="slidenum">
              <a:rPr lang="en-US" altLang="en-US"/>
              <a:pPr/>
              <a:t>‹#›</a:t>
            </a:fld>
            <a:endParaRPr lang="en-US" altLang="en-US"/>
          </a:p>
        </p:txBody>
      </p:sp>
    </p:spTree>
    <p:extLst>
      <p:ext uri="{BB962C8B-B14F-4D97-AF65-F5344CB8AC3E}">
        <p14:creationId xmlns:p14="http://schemas.microsoft.com/office/powerpoint/2010/main" val="392341273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B837855-D776-4BFF-A2C9-30DBD23B1B6A}" type="slidenum">
              <a:rPr lang="en-US" altLang="en-US"/>
              <a:pPr/>
              <a:t>‹#›</a:t>
            </a:fld>
            <a:endParaRPr lang="en-US" altLang="en-US"/>
          </a:p>
        </p:txBody>
      </p:sp>
    </p:spTree>
    <p:extLst>
      <p:ext uri="{BB962C8B-B14F-4D97-AF65-F5344CB8AC3E}">
        <p14:creationId xmlns:p14="http://schemas.microsoft.com/office/powerpoint/2010/main" val="364471651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C501D4B-77EA-435C-B82E-37A2D95212A0}" type="slidenum">
              <a:rPr lang="en-US" altLang="en-US"/>
              <a:pPr/>
              <a:t>‹#›</a:t>
            </a:fld>
            <a:endParaRPr lang="en-US" altLang="en-US"/>
          </a:p>
        </p:txBody>
      </p:sp>
    </p:spTree>
    <p:extLst>
      <p:ext uri="{BB962C8B-B14F-4D97-AF65-F5344CB8AC3E}">
        <p14:creationId xmlns:p14="http://schemas.microsoft.com/office/powerpoint/2010/main" val="348121897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2F2082E-1175-4235-A66F-C0CFB527E0FA}" type="slidenum">
              <a:rPr lang="en-US" altLang="en-US"/>
              <a:pPr/>
              <a:t>‹#›</a:t>
            </a:fld>
            <a:endParaRPr lang="en-US" altLang="en-US"/>
          </a:p>
        </p:txBody>
      </p:sp>
    </p:spTree>
    <p:extLst>
      <p:ext uri="{BB962C8B-B14F-4D97-AF65-F5344CB8AC3E}">
        <p14:creationId xmlns:p14="http://schemas.microsoft.com/office/powerpoint/2010/main" val="94844845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3A375DE-1DA3-4851-A195-8AF2D10772FE}" type="slidenum">
              <a:rPr lang="en-US" altLang="en-US"/>
              <a:pPr/>
              <a:t>‹#›</a:t>
            </a:fld>
            <a:endParaRPr lang="en-US" altLang="en-US"/>
          </a:p>
        </p:txBody>
      </p:sp>
    </p:spTree>
    <p:extLst>
      <p:ext uri="{BB962C8B-B14F-4D97-AF65-F5344CB8AC3E}">
        <p14:creationId xmlns:p14="http://schemas.microsoft.com/office/powerpoint/2010/main" val="337724278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48CF4FC-C0D2-4D70-A942-88C5AD9B96E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6.wmf"/><Relationship Id="rId5" Type="http://schemas.openxmlformats.org/officeDocument/2006/relationships/oleObject" Target="../embeddings/oleObject22.bin"/><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8.wmf"/><Relationship Id="rId5" Type="http://schemas.openxmlformats.org/officeDocument/2006/relationships/oleObject" Target="../embeddings/oleObject24.bin"/><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20.wmf"/><Relationship Id="rId5" Type="http://schemas.openxmlformats.org/officeDocument/2006/relationships/oleObject" Target="../embeddings/oleObject26.bin"/><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21.wmf"/><Relationship Id="rId5" Type="http://schemas.openxmlformats.org/officeDocument/2006/relationships/oleObject" Target="../embeddings/oleObject28.bin"/><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22.wmf"/><Relationship Id="rId5" Type="http://schemas.openxmlformats.org/officeDocument/2006/relationships/oleObject" Target="../embeddings/oleObject30.bin"/><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3.wmf"/><Relationship Id="rId5" Type="http://schemas.openxmlformats.org/officeDocument/2006/relationships/oleObject" Target="../embeddings/oleObject32.bin"/><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4.wmf"/><Relationship Id="rId5" Type="http://schemas.openxmlformats.org/officeDocument/2006/relationships/oleObject" Target="../embeddings/oleObject34.bin"/><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6.bin"/><Relationship Id="rId10" Type="http://schemas.openxmlformats.org/officeDocument/2006/relationships/image" Target="../media/image9.emf"/><Relationship Id="rId4" Type="http://schemas.openxmlformats.org/officeDocument/2006/relationships/image" Target="../media/image5.wmf"/><Relationship Id="rId9"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10.bin"/><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12.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14.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7.wmf"/><Relationship Id="rId5" Type="http://schemas.openxmlformats.org/officeDocument/2006/relationships/oleObject" Target="../embeddings/oleObject16.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4.wmf"/><Relationship Id="rId5" Type="http://schemas.openxmlformats.org/officeDocument/2006/relationships/oleObject" Target="../embeddings/oleObject18.bin"/><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5.wmf"/><Relationship Id="rId5" Type="http://schemas.openxmlformats.org/officeDocument/2006/relationships/oleObject" Target="../embeddings/oleObject20.bin"/><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MARKETINGCOMMUNICATIEPLAN</a:t>
            </a:r>
          </a:p>
        </p:txBody>
      </p:sp>
      <p:sp>
        <p:nvSpPr>
          <p:cNvPr id="103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26" name="Object 5"/>
          <p:cNvGraphicFramePr>
            <a:graphicFrameLocks noChangeAspect="1"/>
          </p:cNvGraphicFramePr>
          <p:nvPr/>
        </p:nvGraphicFramePr>
        <p:xfrm>
          <a:off x="1216025" y="1758950"/>
          <a:ext cx="6713538" cy="3635375"/>
        </p:xfrm>
        <a:graphic>
          <a:graphicData uri="http://schemas.openxmlformats.org/presentationml/2006/ole">
            <mc:AlternateContent xmlns:mc="http://schemas.openxmlformats.org/markup-compatibility/2006">
              <mc:Choice xmlns:v="urn:schemas-microsoft-com:vml" Requires="v">
                <p:oleObj spid="_x0000_s1031" name="Drawing" r:id="rId3" imgW="6713280" imgH="3634920" progId="Presentations.Drawing.18">
                  <p:embed/>
                </p:oleObj>
              </mc:Choice>
              <mc:Fallback>
                <p:oleObj name="Drawing" r:id="rId3" imgW="6713280" imgH="3634920" progId="Presentations.Drawing.1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025" y="1758950"/>
                        <a:ext cx="6713538"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6"/>
          <p:cNvGraphicFramePr>
            <a:graphicFrameLocks noChangeAspect="1"/>
          </p:cNvGraphicFramePr>
          <p:nvPr/>
        </p:nvGraphicFramePr>
        <p:xfrm>
          <a:off x="322263" y="5592763"/>
          <a:ext cx="4868862" cy="1089025"/>
        </p:xfrm>
        <a:graphic>
          <a:graphicData uri="http://schemas.openxmlformats.org/presentationml/2006/ole">
            <mc:AlternateContent xmlns:mc="http://schemas.openxmlformats.org/markup-compatibility/2006">
              <mc:Choice xmlns:v="urn:schemas-microsoft-com:vml" Requires="v">
                <p:oleObj spid="_x0000_s1032" name="Drawing" r:id="rId5" imgW="4869360" imgH="1089720" progId="Presentations.Drawing.18">
                  <p:embed/>
                </p:oleObj>
              </mc:Choice>
              <mc:Fallback>
                <p:oleObj name="Drawing" r:id="rId5" imgW="4869360" imgH="1089720" progId="Presentations.Drawing.1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5592763"/>
                        <a:ext cx="4868862"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7"/>
          <p:cNvGraphicFramePr>
            <a:graphicFrameLocks noChangeAspect="1"/>
          </p:cNvGraphicFramePr>
          <p:nvPr/>
        </p:nvGraphicFramePr>
        <p:xfrm>
          <a:off x="6037263" y="5592763"/>
          <a:ext cx="2841625" cy="1006475"/>
        </p:xfrm>
        <a:graphic>
          <a:graphicData uri="http://schemas.openxmlformats.org/presentationml/2006/ole">
            <mc:AlternateContent xmlns:mc="http://schemas.openxmlformats.org/markup-compatibility/2006">
              <mc:Choice xmlns:v="urn:schemas-microsoft-com:vml" Requires="v">
                <p:oleObj spid="_x0000_s1033" name="Drawing" r:id="rId7" imgW="2842200" imgH="1005840" progId="Presentations.Drawing.18">
                  <p:embed/>
                </p:oleObj>
              </mc:Choice>
              <mc:Fallback>
                <p:oleObj name="Drawing" r:id="rId7" imgW="2842200" imgH="1005840" progId="Presentations.Drawing.18">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7263" y="5592763"/>
                        <a:ext cx="2841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24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0248"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4"/>
          <p:cNvGraphicFramePr>
            <a:graphicFrameLocks noChangeAspect="1"/>
          </p:cNvGraphicFramePr>
          <p:nvPr/>
        </p:nvGraphicFramePr>
        <p:xfrm>
          <a:off x="322263" y="1758950"/>
          <a:ext cx="8543925" cy="4424363"/>
        </p:xfrm>
        <a:graphic>
          <a:graphicData uri="http://schemas.openxmlformats.org/presentationml/2006/ole">
            <mc:AlternateContent xmlns:mc="http://schemas.openxmlformats.org/markup-compatibility/2006">
              <mc:Choice xmlns:v="urn:schemas-microsoft-com:vml" Requires="v">
                <p:oleObj spid="_x0000_s10249" name="Drawing" r:id="rId5" imgW="9349920" imgH="4838760" progId="Presentations.Drawing.18">
                  <p:embed/>
                </p:oleObj>
              </mc:Choice>
              <mc:Fallback>
                <p:oleObj name="Drawing" r:id="rId5" imgW="9349920" imgH="48387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43925" cy="44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47" name="Picture 7" descr="la_vache_qui_rit.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37350" y="4292600"/>
            <a:ext cx="14922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126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1272"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4"/>
          <p:cNvGraphicFramePr>
            <a:graphicFrameLocks noChangeAspect="1"/>
          </p:cNvGraphicFramePr>
          <p:nvPr/>
        </p:nvGraphicFramePr>
        <p:xfrm>
          <a:off x="322263" y="1758950"/>
          <a:ext cx="8542337" cy="3101975"/>
        </p:xfrm>
        <a:graphic>
          <a:graphicData uri="http://schemas.openxmlformats.org/presentationml/2006/ole">
            <mc:AlternateContent xmlns:mc="http://schemas.openxmlformats.org/markup-compatibility/2006">
              <mc:Choice xmlns:v="urn:schemas-microsoft-com:vml" Requires="v">
                <p:oleObj spid="_x0000_s11273" name="Drawing" r:id="rId5" imgW="9349920" imgH="3390840" progId="Presentations.Drawing.18">
                  <p:embed/>
                </p:oleObj>
              </mc:Choice>
              <mc:Fallback>
                <p:oleObj name="Drawing" r:id="rId5" imgW="9349920" imgH="33908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42337" cy="31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271" name="Picture 8" descr="efteling_log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14975" y="4940300"/>
            <a:ext cx="25638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229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2295"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4"/>
          <p:cNvGraphicFramePr>
            <a:graphicFrameLocks noChangeAspect="1"/>
          </p:cNvGraphicFramePr>
          <p:nvPr/>
        </p:nvGraphicFramePr>
        <p:xfrm>
          <a:off x="322263" y="1758950"/>
          <a:ext cx="8518525" cy="4502150"/>
        </p:xfrm>
        <a:graphic>
          <a:graphicData uri="http://schemas.openxmlformats.org/presentationml/2006/ole">
            <mc:AlternateContent xmlns:mc="http://schemas.openxmlformats.org/markup-compatibility/2006">
              <mc:Choice xmlns:v="urn:schemas-microsoft-com:vml" Requires="v">
                <p:oleObj spid="_x0000_s12296" name="Drawing" r:id="rId5" imgW="9349920" imgH="4937760" progId="Presentations.Drawing.18">
                  <p:embed/>
                </p:oleObj>
              </mc:Choice>
              <mc:Fallback>
                <p:oleObj name="Drawing" r:id="rId5" imgW="9349920" imgH="49377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18525"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331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3319"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4"/>
          <p:cNvGraphicFramePr>
            <a:graphicFrameLocks noChangeAspect="1"/>
          </p:cNvGraphicFramePr>
          <p:nvPr/>
        </p:nvGraphicFramePr>
        <p:xfrm>
          <a:off x="322263" y="1758950"/>
          <a:ext cx="8535987" cy="4254500"/>
        </p:xfrm>
        <a:graphic>
          <a:graphicData uri="http://schemas.openxmlformats.org/presentationml/2006/ole">
            <mc:AlternateContent xmlns:mc="http://schemas.openxmlformats.org/markup-compatibility/2006">
              <mc:Choice xmlns:v="urn:schemas-microsoft-com:vml" Requires="v">
                <p:oleObj spid="_x0000_s13320" name="Drawing" r:id="rId5" imgW="9349920" imgH="4655880" progId="Presentations.Drawing.18">
                  <p:embed/>
                </p:oleObj>
              </mc:Choice>
              <mc:Fallback>
                <p:oleObj name="Drawing" r:id="rId5" imgW="9349920" imgH="46558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35987"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433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4343"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4"/>
          <p:cNvGraphicFramePr>
            <a:graphicFrameLocks noChangeAspect="1"/>
          </p:cNvGraphicFramePr>
          <p:nvPr/>
        </p:nvGraphicFramePr>
        <p:xfrm>
          <a:off x="322263" y="1758950"/>
          <a:ext cx="8562975" cy="4316413"/>
        </p:xfrm>
        <a:graphic>
          <a:graphicData uri="http://schemas.openxmlformats.org/presentationml/2006/ole">
            <mc:AlternateContent xmlns:mc="http://schemas.openxmlformats.org/markup-compatibility/2006">
              <mc:Choice xmlns:v="urn:schemas-microsoft-com:vml" Requires="v">
                <p:oleObj spid="_x0000_s14344" name="Drawing" r:id="rId5" imgW="9349920" imgH="4709160" progId="Presentations.Drawing.18">
                  <p:embed/>
                </p:oleObj>
              </mc:Choice>
              <mc:Fallback>
                <p:oleObj name="Drawing" r:id="rId5" imgW="9349920" imgH="47091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62975"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536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536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5367"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4"/>
          <p:cNvGraphicFramePr>
            <a:graphicFrameLocks noChangeAspect="1"/>
          </p:cNvGraphicFramePr>
          <p:nvPr/>
        </p:nvGraphicFramePr>
        <p:xfrm>
          <a:off x="322263" y="1758950"/>
          <a:ext cx="8562975" cy="4316413"/>
        </p:xfrm>
        <a:graphic>
          <a:graphicData uri="http://schemas.openxmlformats.org/presentationml/2006/ole">
            <mc:AlternateContent xmlns:mc="http://schemas.openxmlformats.org/markup-compatibility/2006">
              <mc:Choice xmlns:v="urn:schemas-microsoft-com:vml" Requires="v">
                <p:oleObj spid="_x0000_s15368" name="Drawing" r:id="rId5" imgW="9349920" imgH="4709160" progId="Presentations.Drawing.18">
                  <p:embed/>
                </p:oleObj>
              </mc:Choice>
              <mc:Fallback>
                <p:oleObj name="Drawing" r:id="rId5" imgW="9349920" imgH="47091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62975"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638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638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6391"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4"/>
          <p:cNvGraphicFramePr>
            <a:graphicFrameLocks noChangeAspect="1"/>
          </p:cNvGraphicFramePr>
          <p:nvPr/>
        </p:nvGraphicFramePr>
        <p:xfrm>
          <a:off x="322263" y="1758950"/>
          <a:ext cx="8561387" cy="3402013"/>
        </p:xfrm>
        <a:graphic>
          <a:graphicData uri="http://schemas.openxmlformats.org/presentationml/2006/ole">
            <mc:AlternateContent xmlns:mc="http://schemas.openxmlformats.org/markup-compatibility/2006">
              <mc:Choice xmlns:v="urn:schemas-microsoft-com:vml" Requires="v">
                <p:oleObj spid="_x0000_s16392" name="Drawing" r:id="rId5" imgW="9349920" imgH="3710880" progId="Presentations.Drawing.18">
                  <p:embed/>
                </p:oleObj>
              </mc:Choice>
              <mc:Fallback>
                <p:oleObj name="Drawing" r:id="rId5" imgW="9349920" imgH="37108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61387" cy="340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2" name="Picture 7" descr="page_mar_com_plan_stap_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053" name="Drawing" r:id="rId4" imgW="419040" imgH="312480" progId="Presentations.Drawing.18">
                  <p:embed/>
                </p:oleObj>
              </mc:Choice>
              <mc:Fallback>
                <p:oleObj name="Drawing" r:id="rId4" imgW="419040" imgH="312480" progId="Presentations.Drawing.18">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3078"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3079"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07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3081"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4"/>
          <p:cNvGraphicFramePr>
            <a:graphicFrameLocks noChangeAspect="1"/>
          </p:cNvGraphicFramePr>
          <p:nvPr/>
        </p:nvGraphicFramePr>
        <p:xfrm>
          <a:off x="322263" y="1758950"/>
          <a:ext cx="8528050" cy="395288"/>
        </p:xfrm>
        <a:graphic>
          <a:graphicData uri="http://schemas.openxmlformats.org/presentationml/2006/ole">
            <mc:AlternateContent xmlns:mc="http://schemas.openxmlformats.org/markup-compatibility/2006">
              <mc:Choice xmlns:v="urn:schemas-microsoft-com:vml" Requires="v">
                <p:oleObj spid="_x0000_s3082" name="Drawing" r:id="rId5" imgW="9349920" imgH="426600" progId="Presentations.Drawing.18">
                  <p:embed/>
                </p:oleObj>
              </mc:Choice>
              <mc:Fallback>
                <p:oleObj name="Drawing" r:id="rId5" imgW="9349920" imgH="42660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2805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5"/>
          <p:cNvGraphicFramePr>
            <a:graphicFrameLocks noChangeAspect="1"/>
          </p:cNvGraphicFramePr>
          <p:nvPr/>
        </p:nvGraphicFramePr>
        <p:xfrm>
          <a:off x="322263" y="2984500"/>
          <a:ext cx="8434387" cy="2940050"/>
        </p:xfrm>
        <a:graphic>
          <a:graphicData uri="http://schemas.openxmlformats.org/presentationml/2006/ole">
            <mc:AlternateContent xmlns:mc="http://schemas.openxmlformats.org/markup-compatibility/2006">
              <mc:Choice xmlns:v="urn:schemas-microsoft-com:vml" Requires="v">
                <p:oleObj spid="_x0000_s3083" name="Drawing" r:id="rId7" imgW="9349920" imgH="3253680" progId="Presentations.Drawing.18">
                  <p:embed/>
                </p:oleObj>
              </mc:Choice>
              <mc:Fallback>
                <p:oleObj name="Drawing" r:id="rId7" imgW="9349920" imgH="3253680" progId="Presentations.Drawing.1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263" y="2984500"/>
                        <a:ext cx="8434387" cy="294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87417326"/>
              </p:ext>
            </p:extLst>
          </p:nvPr>
        </p:nvGraphicFramePr>
        <p:xfrm>
          <a:off x="322262" y="2162175"/>
          <a:ext cx="8821737" cy="712171"/>
        </p:xfrm>
        <a:graphic>
          <a:graphicData uri="http://schemas.openxmlformats.org/presentationml/2006/ole">
            <mc:AlternateContent xmlns:mc="http://schemas.openxmlformats.org/markup-compatibility/2006">
              <mc:Choice xmlns:v="urn:schemas-microsoft-com:vml" Requires="v">
                <p:oleObj spid="_x0000_s3084" name="CorelDRAW" r:id="rId9" imgW="11043138" imgH="880237" progId="CorelDRAW.Graphic.12">
                  <p:embed/>
                </p:oleObj>
              </mc:Choice>
              <mc:Fallback>
                <p:oleObj name="CorelDRAW" r:id="rId9" imgW="11043138" imgH="880237" progId="CorelDRAW.Graphic.12">
                  <p:embed/>
                  <p:pic>
                    <p:nvPicPr>
                      <p:cNvPr id="2" name="Object 1"/>
                      <p:cNvPicPr/>
                      <p:nvPr/>
                    </p:nvPicPr>
                    <p:blipFill>
                      <a:blip r:embed="rId10"/>
                      <a:stretch>
                        <a:fillRect/>
                      </a:stretch>
                    </p:blipFill>
                    <p:spPr>
                      <a:xfrm>
                        <a:off x="322262" y="2162175"/>
                        <a:ext cx="8821737" cy="712171"/>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09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4103"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5"/>
          <p:cNvGraphicFramePr>
            <a:graphicFrameLocks noChangeAspect="1"/>
          </p:cNvGraphicFramePr>
          <p:nvPr/>
        </p:nvGraphicFramePr>
        <p:xfrm>
          <a:off x="322263" y="1758950"/>
          <a:ext cx="8528050" cy="4583113"/>
        </p:xfrm>
        <a:graphic>
          <a:graphicData uri="http://schemas.openxmlformats.org/presentationml/2006/ole">
            <mc:AlternateContent xmlns:mc="http://schemas.openxmlformats.org/markup-compatibility/2006">
              <mc:Choice xmlns:v="urn:schemas-microsoft-com:vml" Requires="v">
                <p:oleObj spid="_x0000_s4104" name="Drawing" r:id="rId5" imgW="9349920" imgH="5021640" progId="Presentations.Drawing.18">
                  <p:embed/>
                </p:oleObj>
              </mc:Choice>
              <mc:Fallback>
                <p:oleObj name="Drawing" r:id="rId5" imgW="9349920" imgH="5021640" progId="Presentations.Drawing.1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28050" cy="458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512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12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5127"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4"/>
          <p:cNvGraphicFramePr>
            <a:graphicFrameLocks noChangeAspect="1"/>
          </p:cNvGraphicFramePr>
          <p:nvPr/>
        </p:nvGraphicFramePr>
        <p:xfrm>
          <a:off x="322263" y="1758950"/>
          <a:ext cx="8550275" cy="4595813"/>
        </p:xfrm>
        <a:graphic>
          <a:graphicData uri="http://schemas.openxmlformats.org/presentationml/2006/ole">
            <mc:AlternateContent xmlns:mc="http://schemas.openxmlformats.org/markup-compatibility/2006">
              <mc:Choice xmlns:v="urn:schemas-microsoft-com:vml" Requires="v">
                <p:oleObj spid="_x0000_s5128" name="Drawing" r:id="rId5" imgW="9349920" imgH="5021640" progId="Presentations.Drawing.18">
                  <p:embed/>
                </p:oleObj>
              </mc:Choice>
              <mc:Fallback>
                <p:oleObj name="Drawing" r:id="rId5" imgW="9349920" imgH="50216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50275" cy="459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14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6151"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4"/>
          <p:cNvGraphicFramePr>
            <a:graphicFrameLocks noChangeAspect="1"/>
          </p:cNvGraphicFramePr>
          <p:nvPr/>
        </p:nvGraphicFramePr>
        <p:xfrm>
          <a:off x="322263" y="1758950"/>
          <a:ext cx="8562975" cy="4316413"/>
        </p:xfrm>
        <a:graphic>
          <a:graphicData uri="http://schemas.openxmlformats.org/presentationml/2006/ole">
            <mc:AlternateContent xmlns:mc="http://schemas.openxmlformats.org/markup-compatibility/2006">
              <mc:Choice xmlns:v="urn:schemas-microsoft-com:vml" Requires="v">
                <p:oleObj spid="_x0000_s6152" name="Drawing" r:id="rId5" imgW="9349920" imgH="4709160" progId="Presentations.Drawing.18">
                  <p:embed/>
                </p:oleObj>
              </mc:Choice>
              <mc:Fallback>
                <p:oleObj name="Drawing" r:id="rId5" imgW="9349920" imgH="47091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62975"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717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7176"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4"/>
          <p:cNvGraphicFramePr>
            <a:graphicFrameLocks noChangeAspect="1"/>
          </p:cNvGraphicFramePr>
          <p:nvPr/>
        </p:nvGraphicFramePr>
        <p:xfrm>
          <a:off x="322263" y="1758950"/>
          <a:ext cx="8528050" cy="395288"/>
        </p:xfrm>
        <a:graphic>
          <a:graphicData uri="http://schemas.openxmlformats.org/presentationml/2006/ole">
            <mc:AlternateContent xmlns:mc="http://schemas.openxmlformats.org/markup-compatibility/2006">
              <mc:Choice xmlns:v="urn:schemas-microsoft-com:vml" Requires="v">
                <p:oleObj spid="_x0000_s7177" name="Drawing" r:id="rId5" imgW="9349920" imgH="426600" progId="Presentations.Drawing.18">
                  <p:embed/>
                </p:oleObj>
              </mc:Choice>
              <mc:Fallback>
                <p:oleObj name="Drawing" r:id="rId5" imgW="9349920" imgH="42660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2805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175" name="Picture 7" descr="02_hoofdeffect_doelstellinge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62150" y="2108200"/>
            <a:ext cx="4786313"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819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819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8199"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4"/>
          <p:cNvGraphicFramePr>
            <a:graphicFrameLocks noChangeAspect="1"/>
          </p:cNvGraphicFramePr>
          <p:nvPr/>
        </p:nvGraphicFramePr>
        <p:xfrm>
          <a:off x="322263" y="1758950"/>
          <a:ext cx="8532812" cy="4300538"/>
        </p:xfrm>
        <a:graphic>
          <a:graphicData uri="http://schemas.openxmlformats.org/presentationml/2006/ole">
            <mc:AlternateContent xmlns:mc="http://schemas.openxmlformats.org/markup-compatibility/2006">
              <mc:Choice xmlns:v="urn:schemas-microsoft-com:vml" Requires="v">
                <p:oleObj spid="_x0000_s8200" name="Drawing" r:id="rId5" imgW="9349920" imgH="4709160" progId="Presentations.Drawing.18">
                  <p:embed/>
                </p:oleObj>
              </mc:Choice>
              <mc:Fallback>
                <p:oleObj name="Drawing" r:id="rId5" imgW="9349920" imgH="47091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32812" cy="430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921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9223"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4"/>
          <p:cNvGraphicFramePr>
            <a:graphicFrameLocks noChangeAspect="1"/>
          </p:cNvGraphicFramePr>
          <p:nvPr/>
        </p:nvGraphicFramePr>
        <p:xfrm>
          <a:off x="322263" y="1758950"/>
          <a:ext cx="8529637" cy="4625975"/>
        </p:xfrm>
        <a:graphic>
          <a:graphicData uri="http://schemas.openxmlformats.org/presentationml/2006/ole">
            <mc:AlternateContent xmlns:mc="http://schemas.openxmlformats.org/markup-compatibility/2006">
              <mc:Choice xmlns:v="urn:schemas-microsoft-com:vml" Requires="v">
                <p:oleObj spid="_x0000_s9224" name="Drawing" r:id="rId5" imgW="9349920" imgH="5067360" progId="Presentations.Drawing.18">
                  <p:embed/>
                </p:oleObj>
              </mc:Choice>
              <mc:Fallback>
                <p:oleObj name="Drawing" r:id="rId5" imgW="9349920" imgH="50673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29637" cy="462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1611</TotalTime>
  <Words>57</Words>
  <Application>Microsoft Office PowerPoint</Application>
  <PresentationFormat>On-screen Show (4:3)</PresentationFormat>
  <Paragraphs>29</Paragraphs>
  <Slides>16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16</vt:i4>
      </vt:variant>
    </vt:vector>
  </HeadingPairs>
  <TitlesOfParts>
    <vt:vector size="23" baseType="lpstr">
      <vt:lpstr>Arial</vt:lpstr>
      <vt:lpstr>Calibri</vt:lpstr>
      <vt:lpstr>Tahoma</vt:lpstr>
      <vt:lpstr>Dunes</vt:lpstr>
      <vt:lpstr>Presentations X8 Drawing</vt:lpstr>
      <vt:lpstr>Presentations X6 Drawing</vt:lpstr>
      <vt:lpstr>CorelDRAW 12.0 Graphic</vt:lpstr>
      <vt:lpstr>MARKETINGCOMMUNICATIEPLAN</vt:lpstr>
      <vt:lpstr>PowerPoint Presentation</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vector>
  </TitlesOfParts>
  <Company>3R Business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3R_HBO_marketingcommunicatieplan_03</dc:title>
  <dc:subject>Marketingcommunicatieplan</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211</cp:revision>
  <dcterms:created xsi:type="dcterms:W3CDTF">2015-09-06T15:15:23Z</dcterms:created>
  <dcterms:modified xsi:type="dcterms:W3CDTF">2024-04-25T18:51:27Z</dcterms:modified>
  <cp:category>Based on Basisboek Marketing communicatie by Esther de Berg, Grondslagen van de Marketing by B. Verhage, Ph. Kotler's Principles of marketing, and various materials by R. Reinhardt.</cp:category>
</cp:coreProperties>
</file>