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325"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q/DK0HnhbCC/obhcw/AIkw==" hashData="sixjaSw8WUDL9IuTwCnzr2RU2n+CKHqoRjm19lSzQo8L8XZAP31dopM63v4bB2+HugTS0xelRHofqVsUkO1vug=="/>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2655" autoAdjust="0"/>
  </p:normalViewPr>
  <p:slideViewPr>
    <p:cSldViewPr snapToGrid="0" showGuides="1">
      <p:cViewPr varScale="1">
        <p:scale>
          <a:sx n="51" d="100"/>
          <a:sy n="51" d="100"/>
        </p:scale>
        <p:origin x="1162" y="5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A90B42-27F9-4720-B06B-2768BADF4636}" type="slidenum">
              <a:rPr lang="en-US" altLang="en-US"/>
              <a:pPr/>
              <a:t>‹#›</a:t>
            </a:fld>
            <a:endParaRPr lang="en-US" altLang="en-US"/>
          </a:p>
        </p:txBody>
      </p:sp>
    </p:spTree>
    <p:extLst>
      <p:ext uri="{BB962C8B-B14F-4D97-AF65-F5344CB8AC3E}">
        <p14:creationId xmlns:p14="http://schemas.microsoft.com/office/powerpoint/2010/main" val="1038435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9B70E0-43EC-433F-9820-B4F350678DD5}" type="slidenum">
              <a:rPr lang="en-US" altLang="en-US"/>
              <a:pPr/>
              <a:t>‹#›</a:t>
            </a:fld>
            <a:endParaRPr lang="en-US" altLang="en-US"/>
          </a:p>
        </p:txBody>
      </p:sp>
    </p:spTree>
    <p:extLst>
      <p:ext uri="{BB962C8B-B14F-4D97-AF65-F5344CB8AC3E}">
        <p14:creationId xmlns:p14="http://schemas.microsoft.com/office/powerpoint/2010/main" val="263717875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A4C736-055A-4DDD-B7E5-BC0BDBD796FD}" type="slidenum">
              <a:rPr lang="en-US" altLang="en-US"/>
              <a:pPr/>
              <a:t>‹#›</a:t>
            </a:fld>
            <a:endParaRPr lang="en-US" altLang="en-US"/>
          </a:p>
        </p:txBody>
      </p:sp>
    </p:spTree>
    <p:extLst>
      <p:ext uri="{BB962C8B-B14F-4D97-AF65-F5344CB8AC3E}">
        <p14:creationId xmlns:p14="http://schemas.microsoft.com/office/powerpoint/2010/main" val="146055588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C5F654-F44E-436C-B7F7-225688029DBB}" type="slidenum">
              <a:rPr lang="en-US" altLang="en-US"/>
              <a:pPr/>
              <a:t>‹#›</a:t>
            </a:fld>
            <a:endParaRPr lang="en-US" altLang="en-US"/>
          </a:p>
        </p:txBody>
      </p:sp>
    </p:spTree>
    <p:extLst>
      <p:ext uri="{BB962C8B-B14F-4D97-AF65-F5344CB8AC3E}">
        <p14:creationId xmlns:p14="http://schemas.microsoft.com/office/powerpoint/2010/main" val="4039537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05583E-26B3-4953-8E25-4C687035AA0B}" type="slidenum">
              <a:rPr lang="en-US" altLang="en-US"/>
              <a:pPr/>
              <a:t>‹#›</a:t>
            </a:fld>
            <a:endParaRPr lang="en-US" altLang="en-US"/>
          </a:p>
        </p:txBody>
      </p:sp>
    </p:spTree>
    <p:extLst>
      <p:ext uri="{BB962C8B-B14F-4D97-AF65-F5344CB8AC3E}">
        <p14:creationId xmlns:p14="http://schemas.microsoft.com/office/powerpoint/2010/main" val="249444824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EE859A-5192-45FC-8513-A84F7A6C1278}" type="slidenum">
              <a:rPr lang="en-US" altLang="en-US"/>
              <a:pPr/>
              <a:t>‹#›</a:t>
            </a:fld>
            <a:endParaRPr lang="en-US" altLang="en-US"/>
          </a:p>
        </p:txBody>
      </p:sp>
    </p:spTree>
    <p:extLst>
      <p:ext uri="{BB962C8B-B14F-4D97-AF65-F5344CB8AC3E}">
        <p14:creationId xmlns:p14="http://schemas.microsoft.com/office/powerpoint/2010/main" val="29285519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355ED6F-B28C-48C0-BFD9-2B2C0A42EBF0}" type="slidenum">
              <a:rPr lang="en-US" altLang="en-US"/>
              <a:pPr/>
              <a:t>‹#›</a:t>
            </a:fld>
            <a:endParaRPr lang="en-US" altLang="en-US"/>
          </a:p>
        </p:txBody>
      </p:sp>
    </p:spTree>
    <p:extLst>
      <p:ext uri="{BB962C8B-B14F-4D97-AF65-F5344CB8AC3E}">
        <p14:creationId xmlns:p14="http://schemas.microsoft.com/office/powerpoint/2010/main" val="6403746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97B6A9F-E633-4011-9E55-0273C3EDC797}" type="slidenum">
              <a:rPr lang="en-US" altLang="en-US"/>
              <a:pPr/>
              <a:t>‹#›</a:t>
            </a:fld>
            <a:endParaRPr lang="en-US" altLang="en-US"/>
          </a:p>
        </p:txBody>
      </p:sp>
    </p:spTree>
    <p:extLst>
      <p:ext uri="{BB962C8B-B14F-4D97-AF65-F5344CB8AC3E}">
        <p14:creationId xmlns:p14="http://schemas.microsoft.com/office/powerpoint/2010/main" val="10768042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1D18EE-6991-4DFA-BD8A-FBFAB5FA0FB6}" type="slidenum">
              <a:rPr lang="en-US" altLang="en-US"/>
              <a:pPr/>
              <a:t>‹#›</a:t>
            </a:fld>
            <a:endParaRPr lang="en-US" altLang="en-US"/>
          </a:p>
        </p:txBody>
      </p:sp>
    </p:spTree>
    <p:extLst>
      <p:ext uri="{BB962C8B-B14F-4D97-AF65-F5344CB8AC3E}">
        <p14:creationId xmlns:p14="http://schemas.microsoft.com/office/powerpoint/2010/main" val="2755715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24710D-3CD2-476A-B82E-E2EB70F39F6C}" type="slidenum">
              <a:rPr lang="en-US" altLang="en-US"/>
              <a:pPr/>
              <a:t>‹#›</a:t>
            </a:fld>
            <a:endParaRPr lang="en-US" altLang="en-US"/>
          </a:p>
        </p:txBody>
      </p:sp>
    </p:spTree>
    <p:extLst>
      <p:ext uri="{BB962C8B-B14F-4D97-AF65-F5344CB8AC3E}">
        <p14:creationId xmlns:p14="http://schemas.microsoft.com/office/powerpoint/2010/main" val="39421251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EFDA030-0C58-41CD-8720-06542EEB150A}" type="slidenum">
              <a:rPr lang="en-US" altLang="en-US"/>
              <a:pPr/>
              <a:t>‹#›</a:t>
            </a:fld>
            <a:endParaRPr lang="en-US" altLang="en-US"/>
          </a:p>
        </p:txBody>
      </p:sp>
    </p:spTree>
    <p:extLst>
      <p:ext uri="{BB962C8B-B14F-4D97-AF65-F5344CB8AC3E}">
        <p14:creationId xmlns:p14="http://schemas.microsoft.com/office/powerpoint/2010/main" val="206154676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026EB4-2A52-4103-BF4A-2F4E6AF0CF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2.wmf"/><Relationship Id="rId5" Type="http://schemas.openxmlformats.org/officeDocument/2006/relationships/oleObject" Target="../embeddings/oleObject29.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oleObject" Target="../embeddings/oleObject31.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33.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35.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6.wmf"/><Relationship Id="rId5" Type="http://schemas.openxmlformats.org/officeDocument/2006/relationships/oleObject" Target="../embeddings/oleObject37.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7.wmf"/><Relationship Id="rId5" Type="http://schemas.openxmlformats.org/officeDocument/2006/relationships/oleObject" Target="../embeddings/oleObject39.bin"/><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8.wmf"/><Relationship Id="rId5" Type="http://schemas.openxmlformats.org/officeDocument/2006/relationships/oleObject" Target="../embeddings/oleObject41.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9.wmf"/><Relationship Id="rId5" Type="http://schemas.openxmlformats.org/officeDocument/2006/relationships/oleObject" Target="../embeddings/oleObject43.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30.wmf"/><Relationship Id="rId5" Type="http://schemas.openxmlformats.org/officeDocument/2006/relationships/oleObject" Target="../embeddings/oleObject45.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31.wmf"/><Relationship Id="rId5" Type="http://schemas.openxmlformats.org/officeDocument/2006/relationships/oleObject" Target="../embeddings/oleObject47.bin"/><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32.wmf"/><Relationship Id="rId5" Type="http://schemas.openxmlformats.org/officeDocument/2006/relationships/oleObject" Target="../embeddings/oleObject49.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3.wmf"/><Relationship Id="rId5" Type="http://schemas.openxmlformats.org/officeDocument/2006/relationships/oleObject" Target="../embeddings/oleObject51.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4.wmf"/><Relationship Id="rId5" Type="http://schemas.openxmlformats.org/officeDocument/2006/relationships/oleObject" Target="../embeddings/oleObject53.bin"/><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35.wmf"/><Relationship Id="rId5" Type="http://schemas.openxmlformats.org/officeDocument/2006/relationships/oleObject" Target="../embeddings/oleObject55.bin"/><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37.wmf"/><Relationship Id="rId5" Type="http://schemas.openxmlformats.org/officeDocument/2006/relationships/oleObject" Target="../embeddings/oleObject57.bin"/><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39.wmf"/><Relationship Id="rId5" Type="http://schemas.openxmlformats.org/officeDocument/2006/relationships/oleObject" Target="../embeddings/oleObject59.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8.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21.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22263" y="1758950"/>
          <a:ext cx="8577262" cy="3603625"/>
        </p:xfrm>
        <a:graphic>
          <a:graphicData uri="http://schemas.openxmlformats.org/presentationml/2006/ole">
            <mc:AlternateContent xmlns:mc="http://schemas.openxmlformats.org/markup-compatibility/2006">
              <mc:Choice xmlns:v="urn:schemas-microsoft-com:vml" Requires="v">
                <p:oleObj spid="_x0000_s10248" name="Drawing" r:id="rId5" imgW="9349920" imgH="3924360" progId="Presentations.Drawing.18">
                  <p:embed/>
                </p:oleObj>
              </mc:Choice>
              <mc:Fallback>
                <p:oleObj name="Drawing" r:id="rId5" imgW="9349920" imgH="3924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77262"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322263" y="1758950"/>
          <a:ext cx="8589962" cy="4564063"/>
        </p:xfrm>
        <a:graphic>
          <a:graphicData uri="http://schemas.openxmlformats.org/presentationml/2006/ole">
            <mc:AlternateContent xmlns:mc="http://schemas.openxmlformats.org/markup-compatibility/2006">
              <mc:Choice xmlns:v="urn:schemas-microsoft-com:vml" Requires="v">
                <p:oleObj spid="_x0000_s11272" name="Drawing" r:id="rId5" imgW="9372600" imgH="4975920" progId="Presentations.Drawing.18">
                  <p:embed/>
                </p:oleObj>
              </mc:Choice>
              <mc:Fallback>
                <p:oleObj name="Drawing" r:id="rId5" imgW="9372600" imgH="49759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89962"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22263" y="1758950"/>
          <a:ext cx="8586787" cy="3843338"/>
        </p:xfrm>
        <a:graphic>
          <a:graphicData uri="http://schemas.openxmlformats.org/presentationml/2006/ole">
            <mc:AlternateContent xmlns:mc="http://schemas.openxmlformats.org/markup-compatibility/2006">
              <mc:Choice xmlns:v="urn:schemas-microsoft-com:vml" Requires="v">
                <p:oleObj spid="_x0000_s12296" name="Drawing" r:id="rId5" imgW="9220320" imgH="4122360" progId="Presentations.Drawing.18">
                  <p:embed/>
                </p:oleObj>
              </mc:Choice>
              <mc:Fallback>
                <p:oleObj name="Drawing" r:id="rId5" imgW="9220320" imgH="4122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86787"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461375" cy="4224338"/>
        </p:xfrm>
        <a:graphic>
          <a:graphicData uri="http://schemas.openxmlformats.org/presentationml/2006/ole">
            <mc:AlternateContent xmlns:mc="http://schemas.openxmlformats.org/markup-compatibility/2006">
              <mc:Choice xmlns:v="urn:schemas-microsoft-com:vml" Requires="v">
                <p:oleObj spid="_x0000_s13320" name="Drawing" r:id="rId5" imgW="9273600" imgH="4625280" progId="Presentations.Drawing.18">
                  <p:embed/>
                </p:oleObj>
              </mc:Choice>
              <mc:Fallback>
                <p:oleObj name="Drawing" r:id="rId5" imgW="9273600" imgH="4625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22263" y="1758950"/>
          <a:ext cx="8461375" cy="4321175"/>
        </p:xfrm>
        <a:graphic>
          <a:graphicData uri="http://schemas.openxmlformats.org/presentationml/2006/ole">
            <mc:AlternateContent xmlns:mc="http://schemas.openxmlformats.org/markup-compatibility/2006">
              <mc:Choice xmlns:v="urn:schemas-microsoft-com:vml" Requires="v">
                <p:oleObj spid="_x0000_s14344" name="Drawing" r:id="rId5" imgW="9273600" imgH="4732200" progId="Presentations.Drawing.18">
                  <p:embed/>
                </p:oleObj>
              </mc:Choice>
              <mc:Fallback>
                <p:oleObj name="Drawing" r:id="rId5" imgW="9273600" imgH="47322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4"/>
          <p:cNvGraphicFramePr>
            <a:graphicFrameLocks noChangeAspect="1"/>
          </p:cNvGraphicFramePr>
          <p:nvPr/>
        </p:nvGraphicFramePr>
        <p:xfrm>
          <a:off x="322263" y="1758950"/>
          <a:ext cx="8474075" cy="4418013"/>
        </p:xfrm>
        <a:graphic>
          <a:graphicData uri="http://schemas.openxmlformats.org/presentationml/2006/ole">
            <mc:AlternateContent xmlns:mc="http://schemas.openxmlformats.org/markup-compatibility/2006">
              <mc:Choice xmlns:v="urn:schemas-microsoft-com:vml" Requires="v">
                <p:oleObj spid="_x0000_s15368" name="Drawing" r:id="rId5" imgW="9273600" imgH="4831200" progId="Presentations.Drawing.18">
                  <p:embed/>
                </p:oleObj>
              </mc:Choice>
              <mc:Fallback>
                <p:oleObj name="Drawing" r:id="rId5" imgW="9273600" imgH="48312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4075"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noChangeAspect="1"/>
          </p:cNvGraphicFramePr>
          <p:nvPr/>
        </p:nvGraphicFramePr>
        <p:xfrm>
          <a:off x="322263" y="1758950"/>
          <a:ext cx="8493125" cy="4152900"/>
        </p:xfrm>
        <a:graphic>
          <a:graphicData uri="http://schemas.openxmlformats.org/presentationml/2006/ole">
            <mc:AlternateContent xmlns:mc="http://schemas.openxmlformats.org/markup-compatibility/2006">
              <mc:Choice xmlns:v="urn:schemas-microsoft-com:vml" Requires="v">
                <p:oleObj spid="_x0000_s16392" name="Drawing" r:id="rId5" imgW="9281160" imgH="4533840" progId="Presentations.Drawing.18">
                  <p:embed/>
                </p:oleObj>
              </mc:Choice>
              <mc:Fallback>
                <p:oleObj name="Drawing" r:id="rId5" imgW="9281160" imgH="45338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931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741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4"/>
          <p:cNvGraphicFramePr>
            <a:graphicFrameLocks noChangeAspect="1"/>
          </p:cNvGraphicFramePr>
          <p:nvPr/>
        </p:nvGraphicFramePr>
        <p:xfrm>
          <a:off x="322263" y="1758950"/>
          <a:ext cx="8474075" cy="3830638"/>
        </p:xfrm>
        <a:graphic>
          <a:graphicData uri="http://schemas.openxmlformats.org/presentationml/2006/ole">
            <mc:AlternateContent xmlns:mc="http://schemas.openxmlformats.org/markup-compatibility/2006">
              <mc:Choice xmlns:v="urn:schemas-microsoft-com:vml" Requires="v">
                <p:oleObj spid="_x0000_s17416" name="Drawing" r:id="rId5" imgW="9281160" imgH="4191120" progId="Presentations.Drawing.18">
                  <p:embed/>
                </p:oleObj>
              </mc:Choice>
              <mc:Fallback>
                <p:oleObj name="Drawing" r:id="rId5" imgW="9281160" imgH="4191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74075" cy="38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843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4"/>
          <p:cNvGraphicFramePr>
            <a:graphicFrameLocks noChangeAspect="1"/>
          </p:cNvGraphicFramePr>
          <p:nvPr/>
        </p:nvGraphicFramePr>
        <p:xfrm>
          <a:off x="322263" y="1758950"/>
          <a:ext cx="8461375" cy="4122738"/>
        </p:xfrm>
        <a:graphic>
          <a:graphicData uri="http://schemas.openxmlformats.org/presentationml/2006/ole">
            <mc:AlternateContent xmlns:mc="http://schemas.openxmlformats.org/markup-compatibility/2006">
              <mc:Choice xmlns:v="urn:schemas-microsoft-com:vml" Requires="v">
                <p:oleObj spid="_x0000_s18440" name="Drawing" r:id="rId5" imgW="9281160" imgH="4518720" progId="Presentations.Drawing.18">
                  <p:embed/>
                </p:oleObj>
              </mc:Choice>
              <mc:Fallback>
                <p:oleObj name="Drawing" r:id="rId5" imgW="9281160" imgH="45187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946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4"/>
          <p:cNvGraphicFramePr>
            <a:graphicFrameLocks noChangeAspect="1"/>
          </p:cNvGraphicFramePr>
          <p:nvPr/>
        </p:nvGraphicFramePr>
        <p:xfrm>
          <a:off x="322263" y="1758950"/>
          <a:ext cx="8469312" cy="4125913"/>
        </p:xfrm>
        <a:graphic>
          <a:graphicData uri="http://schemas.openxmlformats.org/presentationml/2006/ole">
            <mc:AlternateContent xmlns:mc="http://schemas.openxmlformats.org/markup-compatibility/2006">
              <mc:Choice xmlns:v="urn:schemas-microsoft-com:vml" Requires="v">
                <p:oleObj spid="_x0000_s19464" name="Drawing" r:id="rId5" imgW="9281160" imgH="4518720" progId="Presentations.Drawing.18">
                  <p:embed/>
                </p:oleObj>
              </mc:Choice>
              <mc:Fallback>
                <p:oleObj name="Drawing" r:id="rId5" imgW="9281160" imgH="45187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9312"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en-US"/>
          </a:p>
        </p:txBody>
      </p:sp>
      <p:pic>
        <p:nvPicPr>
          <p:cNvPr id="2053" name="Picture 5" descr="page_mar_com_plan_stap_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54"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48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4"/>
          <p:cNvGraphicFramePr>
            <a:graphicFrameLocks noChangeAspect="1"/>
          </p:cNvGraphicFramePr>
          <p:nvPr/>
        </p:nvGraphicFramePr>
        <p:xfrm>
          <a:off x="322263" y="1758950"/>
          <a:ext cx="8577262" cy="4108450"/>
        </p:xfrm>
        <a:graphic>
          <a:graphicData uri="http://schemas.openxmlformats.org/presentationml/2006/ole">
            <mc:AlternateContent xmlns:mc="http://schemas.openxmlformats.org/markup-compatibility/2006">
              <mc:Choice xmlns:v="urn:schemas-microsoft-com:vml" Requires="v">
                <p:oleObj spid="_x0000_s20488" name="Drawing" r:id="rId5" imgW="9266040" imgH="4434840" progId="Presentations.Drawing.18">
                  <p:embed/>
                </p:oleObj>
              </mc:Choice>
              <mc:Fallback>
                <p:oleObj name="Drawing" r:id="rId5" imgW="9266040" imgH="44348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7726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151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4"/>
          <p:cNvGraphicFramePr>
            <a:graphicFrameLocks noChangeAspect="1"/>
          </p:cNvGraphicFramePr>
          <p:nvPr/>
        </p:nvGraphicFramePr>
        <p:xfrm>
          <a:off x="322263" y="1758950"/>
          <a:ext cx="8574087" cy="4706938"/>
        </p:xfrm>
        <a:graphic>
          <a:graphicData uri="http://schemas.openxmlformats.org/presentationml/2006/ole">
            <mc:AlternateContent xmlns:mc="http://schemas.openxmlformats.org/markup-compatibility/2006">
              <mc:Choice xmlns:v="urn:schemas-microsoft-com:vml" Requires="v">
                <p:oleObj spid="_x0000_s21512" name="Drawing" r:id="rId5" imgW="9266040" imgH="5082480" progId="Presentations.Drawing.18">
                  <p:embed/>
                </p:oleObj>
              </mc:Choice>
              <mc:Fallback>
                <p:oleObj name="Drawing" r:id="rId5" imgW="9266040" imgH="50824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74087" cy="47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253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4"/>
          <p:cNvGraphicFramePr>
            <a:graphicFrameLocks noChangeAspect="1"/>
          </p:cNvGraphicFramePr>
          <p:nvPr/>
        </p:nvGraphicFramePr>
        <p:xfrm>
          <a:off x="322263" y="1758950"/>
          <a:ext cx="8461375" cy="4224338"/>
        </p:xfrm>
        <a:graphic>
          <a:graphicData uri="http://schemas.openxmlformats.org/presentationml/2006/ole">
            <mc:AlternateContent xmlns:mc="http://schemas.openxmlformats.org/markup-compatibility/2006">
              <mc:Choice xmlns:v="urn:schemas-microsoft-com:vml" Requires="v">
                <p:oleObj spid="_x0000_s22536" name="Drawing" r:id="rId5" imgW="9273600" imgH="4625280" progId="Presentations.Drawing.18">
                  <p:embed/>
                </p:oleObj>
              </mc:Choice>
              <mc:Fallback>
                <p:oleObj name="Drawing" r:id="rId5" imgW="9273600" imgH="4625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355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4"/>
          <p:cNvGraphicFramePr>
            <a:graphicFrameLocks noChangeAspect="1"/>
          </p:cNvGraphicFramePr>
          <p:nvPr/>
        </p:nvGraphicFramePr>
        <p:xfrm>
          <a:off x="322263" y="1758950"/>
          <a:ext cx="8486775" cy="3595688"/>
        </p:xfrm>
        <a:graphic>
          <a:graphicData uri="http://schemas.openxmlformats.org/presentationml/2006/ole">
            <mc:AlternateContent xmlns:mc="http://schemas.openxmlformats.org/markup-compatibility/2006">
              <mc:Choice xmlns:v="urn:schemas-microsoft-com:vml" Requires="v">
                <p:oleObj spid="_x0000_s23560" name="Drawing" r:id="rId5" imgW="9273600" imgH="3924360" progId="Presentations.Drawing.18">
                  <p:embed/>
                </p:oleObj>
              </mc:Choice>
              <mc:Fallback>
                <p:oleObj name="Drawing" r:id="rId5" imgW="9273600" imgH="3924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86775"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458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4"/>
          <p:cNvGraphicFramePr>
            <a:graphicFrameLocks noChangeAspect="1"/>
          </p:cNvGraphicFramePr>
          <p:nvPr/>
        </p:nvGraphicFramePr>
        <p:xfrm>
          <a:off x="322263" y="1758950"/>
          <a:ext cx="8461375" cy="4224338"/>
        </p:xfrm>
        <a:graphic>
          <a:graphicData uri="http://schemas.openxmlformats.org/presentationml/2006/ole">
            <mc:AlternateContent xmlns:mc="http://schemas.openxmlformats.org/markup-compatibility/2006">
              <mc:Choice xmlns:v="urn:schemas-microsoft-com:vml" Requires="v">
                <p:oleObj spid="_x0000_s24584" name="Drawing" r:id="rId5" imgW="9273600" imgH="4625280" progId="Presentations.Drawing.18">
                  <p:embed/>
                </p:oleObj>
              </mc:Choice>
              <mc:Fallback>
                <p:oleObj name="Drawing" r:id="rId5" imgW="9273600" imgH="4625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560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5"/>
          <p:cNvGraphicFramePr>
            <a:graphicFrameLocks noChangeAspect="1"/>
          </p:cNvGraphicFramePr>
          <p:nvPr/>
        </p:nvGraphicFramePr>
        <p:xfrm>
          <a:off x="322263" y="1758950"/>
          <a:ext cx="8451850" cy="4530725"/>
        </p:xfrm>
        <a:graphic>
          <a:graphicData uri="http://schemas.openxmlformats.org/presentationml/2006/ole">
            <mc:AlternateContent xmlns:mc="http://schemas.openxmlformats.org/markup-compatibility/2006">
              <mc:Choice xmlns:v="urn:schemas-microsoft-com:vml" Requires="v">
                <p:oleObj spid="_x0000_s25608" name="Drawing" r:id="rId5" imgW="9273600" imgH="4968360" progId="Presentations.Drawing.18">
                  <p:embed/>
                </p:oleObj>
              </mc:Choice>
              <mc:Fallback>
                <p:oleObj name="Drawing" r:id="rId5" imgW="9273600" imgH="496836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5185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6632"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4"/>
          <p:cNvGraphicFramePr>
            <a:graphicFrameLocks noChangeAspect="1"/>
          </p:cNvGraphicFramePr>
          <p:nvPr/>
        </p:nvGraphicFramePr>
        <p:xfrm>
          <a:off x="322263" y="1758950"/>
          <a:ext cx="8461375" cy="715963"/>
        </p:xfrm>
        <a:graphic>
          <a:graphicData uri="http://schemas.openxmlformats.org/presentationml/2006/ole">
            <mc:AlternateContent xmlns:mc="http://schemas.openxmlformats.org/markup-compatibility/2006">
              <mc:Choice xmlns:v="urn:schemas-microsoft-com:vml" Requires="v">
                <p:oleObj spid="_x0000_s26633" name="Drawing" r:id="rId5" imgW="9273600" imgH="777240" progId="Presentations.Drawing.18">
                  <p:embed/>
                </p:oleObj>
              </mc:Choice>
              <mc:Fallback>
                <p:oleObj name="Drawing" r:id="rId5" imgW="9273600" imgH="7772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6137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1" name="Picture 7" descr="c12_vaughn_fcb_mod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063" y="2438400"/>
            <a:ext cx="83058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7656"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322263" y="1758950"/>
          <a:ext cx="8447087" cy="1033463"/>
        </p:xfrm>
        <a:graphic>
          <a:graphicData uri="http://schemas.openxmlformats.org/presentationml/2006/ole">
            <mc:AlternateContent xmlns:mc="http://schemas.openxmlformats.org/markup-compatibility/2006">
              <mc:Choice xmlns:v="urn:schemas-microsoft-com:vml" Requires="v">
                <p:oleObj spid="_x0000_s27657" name="Drawing" r:id="rId5" imgW="9273600" imgH="1127880" progId="Presentations.Drawing.18">
                  <p:embed/>
                </p:oleObj>
              </mc:Choice>
              <mc:Fallback>
                <p:oleObj name="Drawing" r:id="rId5" imgW="9273600" imgH="11278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47087"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5" name="Picture 8" descr="comm_matrix_van_rul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85888" y="2773363"/>
            <a:ext cx="6873875"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867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322263" y="1758950"/>
          <a:ext cx="8447087" cy="4570413"/>
        </p:xfrm>
        <a:graphic>
          <a:graphicData uri="http://schemas.openxmlformats.org/presentationml/2006/ole">
            <mc:AlternateContent xmlns:mc="http://schemas.openxmlformats.org/markup-compatibility/2006">
              <mc:Choice xmlns:v="urn:schemas-microsoft-com:vml" Requires="v">
                <p:oleObj spid="_x0000_s28680" name="Drawing" r:id="rId5" imgW="9273600" imgH="5014080" progId="Presentations.Drawing.18">
                  <p:embed/>
                </p:oleObj>
              </mc:Choice>
              <mc:Fallback>
                <p:oleObj name="Drawing" r:id="rId5" imgW="9273600" imgH="50140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47087"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8"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9"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9"/>
          <p:cNvGraphicFramePr>
            <a:graphicFrameLocks noChangeAspect="1"/>
          </p:cNvGraphicFramePr>
          <p:nvPr/>
        </p:nvGraphicFramePr>
        <p:xfrm>
          <a:off x="322263" y="1758950"/>
          <a:ext cx="8521700" cy="395288"/>
        </p:xfrm>
        <a:graphic>
          <a:graphicData uri="http://schemas.openxmlformats.org/presentationml/2006/ole">
            <mc:AlternateContent xmlns:mc="http://schemas.openxmlformats.org/markup-compatibility/2006">
              <mc:Choice xmlns:v="urn:schemas-microsoft-com:vml" Requires="v">
                <p:oleObj spid="_x0000_s3082" name="Drawing" r:id="rId5" imgW="9349920" imgH="426600" progId="Presentations.Drawing.18">
                  <p:embed/>
                </p:oleObj>
              </mc:Choice>
              <mc:Fallback>
                <p:oleObj name="Drawing" r:id="rId5" imgW="9349920" imgH="426600" progId="Presentations.Drawing.1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17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
          <p:cNvGraphicFramePr>
            <a:graphicFrameLocks noChangeAspect="1"/>
          </p:cNvGraphicFramePr>
          <p:nvPr/>
        </p:nvGraphicFramePr>
        <p:xfrm>
          <a:off x="322263" y="3405188"/>
          <a:ext cx="8493125" cy="2635250"/>
        </p:xfrm>
        <a:graphic>
          <a:graphicData uri="http://schemas.openxmlformats.org/presentationml/2006/ole">
            <mc:AlternateContent xmlns:mc="http://schemas.openxmlformats.org/markup-compatibility/2006">
              <mc:Choice xmlns:v="urn:schemas-microsoft-com:vml" Requires="v">
                <p:oleObj spid="_x0000_s3083" name="Drawing" r:id="rId7" imgW="9349920" imgH="2895480" progId="Presentations.Drawing.18">
                  <p:embed/>
                </p:oleObj>
              </mc:Choice>
              <mc:Fallback>
                <p:oleObj name="Drawing" r:id="rId7" imgW="9349920" imgH="2895480" progId="Presentations.Drawing.1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3405188"/>
                        <a:ext cx="8493125"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65892057"/>
              </p:ext>
            </p:extLst>
          </p:nvPr>
        </p:nvGraphicFramePr>
        <p:xfrm>
          <a:off x="103188" y="2233223"/>
          <a:ext cx="9040812" cy="998256"/>
        </p:xfrm>
        <a:graphic>
          <a:graphicData uri="http://schemas.openxmlformats.org/presentationml/2006/ole">
            <mc:AlternateContent xmlns:mc="http://schemas.openxmlformats.org/markup-compatibility/2006">
              <mc:Choice xmlns:v="urn:schemas-microsoft-com:vml" Requires="v">
                <p:oleObj spid="_x0000_s3084" name="CorelDRAW" r:id="rId9" imgW="11043138" imgH="1213569" progId="CorelDRAW.Graphic.12">
                  <p:embed/>
                </p:oleObj>
              </mc:Choice>
              <mc:Fallback>
                <p:oleObj name="CorelDRAW" r:id="rId9" imgW="11043138" imgH="1213569" progId="CorelDRAW.Graphic.12">
                  <p:embed/>
                  <p:pic>
                    <p:nvPicPr>
                      <p:cNvPr id="2" name="Object 1"/>
                      <p:cNvPicPr/>
                      <p:nvPr/>
                    </p:nvPicPr>
                    <p:blipFill>
                      <a:blip r:embed="rId10"/>
                      <a:stretch>
                        <a:fillRect/>
                      </a:stretch>
                    </p:blipFill>
                    <p:spPr>
                      <a:xfrm>
                        <a:off x="103188" y="2233223"/>
                        <a:ext cx="9040812" cy="998256"/>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
          <p:cNvGraphicFramePr>
            <a:graphicFrameLocks noChangeAspect="1"/>
          </p:cNvGraphicFramePr>
          <p:nvPr/>
        </p:nvGraphicFramePr>
        <p:xfrm>
          <a:off x="322263" y="1758950"/>
          <a:ext cx="8507412" cy="4364038"/>
        </p:xfrm>
        <a:graphic>
          <a:graphicData uri="http://schemas.openxmlformats.org/presentationml/2006/ole">
            <mc:AlternateContent xmlns:mc="http://schemas.openxmlformats.org/markup-compatibility/2006">
              <mc:Choice xmlns:v="urn:schemas-microsoft-com:vml" Requires="v">
                <p:oleObj spid="_x0000_s4104" name="Drawing" r:id="rId5" imgW="9349920" imgH="4793040" progId="Presentations.Drawing.18">
                  <p:embed/>
                </p:oleObj>
              </mc:Choice>
              <mc:Fallback>
                <p:oleObj name="Drawing" r:id="rId5" imgW="9349920" imgH="479304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07412"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8"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22263" y="1758950"/>
          <a:ext cx="8655050" cy="717550"/>
        </p:xfrm>
        <a:graphic>
          <a:graphicData uri="http://schemas.openxmlformats.org/presentationml/2006/ole">
            <mc:AlternateContent xmlns:mc="http://schemas.openxmlformats.org/markup-compatibility/2006">
              <mc:Choice xmlns:v="urn:schemas-microsoft-com:vml" Requires="v">
                <p:oleObj spid="_x0000_s5129" name="Drawing" r:id="rId5" imgW="9273600" imgH="762120" progId="Presentations.Drawing.18">
                  <p:embed/>
                </p:oleObj>
              </mc:Choice>
              <mc:Fallback>
                <p:oleObj name="Drawing" r:id="rId5" imgW="9273600" imgH="762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65505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7" descr="03_plc_marketing_doel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2400" y="2503488"/>
            <a:ext cx="6019800"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2"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322263" y="1758950"/>
          <a:ext cx="7624762" cy="704850"/>
        </p:xfrm>
        <a:graphic>
          <a:graphicData uri="http://schemas.openxmlformats.org/presentationml/2006/ole">
            <mc:AlternateContent xmlns:mc="http://schemas.openxmlformats.org/markup-compatibility/2006">
              <mc:Choice xmlns:v="urn:schemas-microsoft-com:vml" Requires="v">
                <p:oleObj spid="_x0000_s6153" name="Drawing" r:id="rId5" imgW="8161200" imgH="754560" progId="Presentations.Drawing.18">
                  <p:embed/>
                </p:oleObj>
              </mc:Choice>
              <mc:Fallback>
                <p:oleObj name="Drawing" r:id="rId5" imgW="8161200" imgH="75456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762476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1" name="Picture 9" descr="03_plc_comm_strategi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1238" y="2446338"/>
            <a:ext cx="717708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322263" y="1758950"/>
          <a:ext cx="8713787" cy="3508375"/>
        </p:xfrm>
        <a:graphic>
          <a:graphicData uri="http://schemas.openxmlformats.org/presentationml/2006/ole">
            <mc:AlternateContent xmlns:mc="http://schemas.openxmlformats.org/markup-compatibility/2006">
              <mc:Choice xmlns:v="urn:schemas-microsoft-com:vml" Requires="v">
                <p:oleObj spid="_x0000_s7176" name="Drawing" r:id="rId5" imgW="9342000" imgH="3756600" progId="Presentations.Drawing.18">
                  <p:embed/>
                </p:oleObj>
              </mc:Choice>
              <mc:Fallback>
                <p:oleObj name="Drawing" r:id="rId5" imgW="9342000" imgH="37566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71378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8"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9"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200"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22263" y="1758950"/>
          <a:ext cx="8551862" cy="4565650"/>
        </p:xfrm>
        <a:graphic>
          <a:graphicData uri="http://schemas.openxmlformats.org/presentationml/2006/ole">
            <mc:AlternateContent xmlns:mc="http://schemas.openxmlformats.org/markup-compatibility/2006">
              <mc:Choice xmlns:v="urn:schemas-microsoft-com:vml" Requires="v">
                <p:oleObj spid="_x0000_s8201" name="Drawing" r:id="rId5" imgW="9326880" imgH="4975920" progId="Presentations.Drawing.18">
                  <p:embed/>
                </p:oleObj>
              </mc:Choice>
              <mc:Fallback>
                <p:oleObj name="Drawing" r:id="rId5" imgW="9326880" imgH="49759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1862"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5"/>
          <p:cNvGraphicFramePr>
            <a:graphicFrameLocks noChangeAspect="1"/>
          </p:cNvGraphicFramePr>
          <p:nvPr/>
        </p:nvGraphicFramePr>
        <p:xfrm>
          <a:off x="1352550" y="6362700"/>
          <a:ext cx="6438900" cy="312738"/>
        </p:xfrm>
        <a:graphic>
          <a:graphicData uri="http://schemas.openxmlformats.org/presentationml/2006/ole">
            <mc:AlternateContent xmlns:mc="http://schemas.openxmlformats.org/markup-compatibility/2006">
              <mc:Choice xmlns:v="urn:schemas-microsoft-com:vml" Requires="v">
                <p:oleObj spid="_x0000_s8202" name="Drawing" r:id="rId7" imgW="6438960" imgH="312480" progId="Presentations.Drawing.18">
                  <p:embed/>
                </p:oleObj>
              </mc:Choice>
              <mc:Fallback>
                <p:oleObj name="Drawing" r:id="rId7" imgW="6438960" imgH="312480" progId="Presentations.Drawing.1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2550" y="6362700"/>
                        <a:ext cx="64389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22263" y="1758950"/>
          <a:ext cx="8610600" cy="4460875"/>
        </p:xfrm>
        <a:graphic>
          <a:graphicData uri="http://schemas.openxmlformats.org/presentationml/2006/ole">
            <mc:AlternateContent xmlns:mc="http://schemas.openxmlformats.org/markup-compatibility/2006">
              <mc:Choice xmlns:v="urn:schemas-microsoft-com:vml" Requires="v">
                <p:oleObj spid="_x0000_s9224" name="Drawing" r:id="rId5" imgW="9227880" imgH="4777920" progId="Presentations.Drawing.18">
                  <p:embed/>
                </p:oleObj>
              </mc:Choice>
              <mc:Fallback>
                <p:oleObj name="Drawing" r:id="rId5" imgW="9227880" imgH="47779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6106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1653</TotalTime>
  <Words>105</Words>
  <Application>Microsoft Office PowerPoint</Application>
  <PresentationFormat>On-screen Show (4:3)</PresentationFormat>
  <Paragraphs>53</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5" baseType="lpstr">
      <vt:lpstr>Arial</vt:lpstr>
      <vt:lpstr>Calibri</vt:lpstr>
      <vt:lpstr>Tahoma</vt:lpstr>
      <vt:lpstr>Dunes</vt:lpstr>
      <vt:lpstr>Presentations X8 Drawing</vt:lpstr>
      <vt:lpstr>Presentations X6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3R_HBO_marketingcommunicatieplan_04</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253</cp:revision>
  <dcterms:created xsi:type="dcterms:W3CDTF">2015-09-06T15:15:23Z</dcterms:created>
  <dcterms:modified xsi:type="dcterms:W3CDTF">2024-04-25T18:55:34Z</dcterms:modified>
  <cp:category>Based on Basisboek Marketing communicatie by Esther de Berg, Grondslagen van de Marketing by B. Verhage, Ph. Kotler's Principles of marketing, and various materials by R. Reinhardt.</cp:category>
</cp:coreProperties>
</file>