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sldIdLst>
    <p:sldId id="256" r:id="rId2"/>
    <p:sldId id="257" r:id="rId3"/>
    <p:sldId id="258"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8" r:id="rId18"/>
    <p:sldId id="387"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3t2tgtcRdWDJ5cIDyVjtcg==" hashData="5z9bEAv/ZiJLGTCyML+WBabpr5CFmL1YtWYWhV5sjd7RqqkOUsKxr6npf6cmn9zXNOrEZiEZ5wCwDYDlIw+qsg=="/>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9" autoAdjust="0"/>
    <p:restoredTop sz="92655" autoAdjust="0"/>
  </p:normalViewPr>
  <p:slideViewPr>
    <p:cSldViewPr snapToGrid="0" showGuides="1">
      <p:cViewPr varScale="1">
        <p:scale>
          <a:sx n="56" d="100"/>
          <a:sy n="56" d="100"/>
        </p:scale>
        <p:origin x="1018" y="4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E8BDA25-2308-497D-9DC5-26E0122C8908}" type="datetimeFigureOut">
              <a:rPr lang="en-US"/>
              <a:pPr>
                <a:defRPr/>
              </a:pPr>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B7F8DF1-CCE9-4EF0-8C10-258A2F3A1F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5FF106-BE47-4439-AB35-C007C06102F8}"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A617B7-4C51-47E8-B81A-F7CF762E6554}" type="slidenum">
              <a:rPr lang="en-US" altLang="en-US"/>
              <a:pPr>
                <a:defRPr/>
              </a:pPr>
              <a:t>‹#›</a:t>
            </a:fld>
            <a:endParaRPr lang="en-US" altLang="en-US"/>
          </a:p>
        </p:txBody>
      </p:sp>
    </p:spTree>
    <p:extLst>
      <p:ext uri="{BB962C8B-B14F-4D97-AF65-F5344CB8AC3E}">
        <p14:creationId xmlns:p14="http://schemas.microsoft.com/office/powerpoint/2010/main" val="51035639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51C30-0DD8-4AE3-A3CD-A4084D49020F}" type="slidenum">
              <a:rPr lang="en-US" altLang="en-US"/>
              <a:pPr>
                <a:defRPr/>
              </a:pPr>
              <a:t>‹#›</a:t>
            </a:fld>
            <a:endParaRPr lang="en-US" altLang="en-US"/>
          </a:p>
        </p:txBody>
      </p:sp>
    </p:spTree>
    <p:extLst>
      <p:ext uri="{BB962C8B-B14F-4D97-AF65-F5344CB8AC3E}">
        <p14:creationId xmlns:p14="http://schemas.microsoft.com/office/powerpoint/2010/main" val="123664883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2EE50-7924-4DDA-9D1E-DF76B980A988}" type="slidenum">
              <a:rPr lang="en-US" altLang="en-US"/>
              <a:pPr>
                <a:defRPr/>
              </a:pPr>
              <a:t>‹#›</a:t>
            </a:fld>
            <a:endParaRPr lang="en-US" altLang="en-US"/>
          </a:p>
        </p:txBody>
      </p:sp>
    </p:spTree>
    <p:extLst>
      <p:ext uri="{BB962C8B-B14F-4D97-AF65-F5344CB8AC3E}">
        <p14:creationId xmlns:p14="http://schemas.microsoft.com/office/powerpoint/2010/main" val="1024061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1259E2-F8DD-40E4-B35A-F78080F24122}" type="slidenum">
              <a:rPr lang="en-US" altLang="en-US"/>
              <a:pPr>
                <a:defRPr/>
              </a:pPr>
              <a:t>‹#›</a:t>
            </a:fld>
            <a:endParaRPr lang="en-US" altLang="en-US"/>
          </a:p>
        </p:txBody>
      </p:sp>
    </p:spTree>
    <p:extLst>
      <p:ext uri="{BB962C8B-B14F-4D97-AF65-F5344CB8AC3E}">
        <p14:creationId xmlns:p14="http://schemas.microsoft.com/office/powerpoint/2010/main" val="287284273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A251EB-C7D4-485A-B969-0404CEAECDB3}" type="slidenum">
              <a:rPr lang="en-US" altLang="en-US"/>
              <a:pPr>
                <a:defRPr/>
              </a:pPr>
              <a:t>‹#›</a:t>
            </a:fld>
            <a:endParaRPr lang="en-US" altLang="en-US"/>
          </a:p>
        </p:txBody>
      </p:sp>
    </p:spTree>
    <p:extLst>
      <p:ext uri="{BB962C8B-B14F-4D97-AF65-F5344CB8AC3E}">
        <p14:creationId xmlns:p14="http://schemas.microsoft.com/office/powerpoint/2010/main" val="334764836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44E8C1-ECD9-4B26-8AC3-78992EA76B5A}" type="slidenum">
              <a:rPr lang="en-US" altLang="en-US"/>
              <a:pPr>
                <a:defRPr/>
              </a:pPr>
              <a:t>‹#›</a:t>
            </a:fld>
            <a:endParaRPr lang="en-US" altLang="en-US"/>
          </a:p>
        </p:txBody>
      </p:sp>
    </p:spTree>
    <p:extLst>
      <p:ext uri="{BB962C8B-B14F-4D97-AF65-F5344CB8AC3E}">
        <p14:creationId xmlns:p14="http://schemas.microsoft.com/office/powerpoint/2010/main" val="37375648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F7A490-B80F-4DC5-A8AC-88F4CE006E0F}" type="slidenum">
              <a:rPr lang="en-US" altLang="en-US"/>
              <a:pPr>
                <a:defRPr/>
              </a:pPr>
              <a:t>‹#›</a:t>
            </a:fld>
            <a:endParaRPr lang="en-US" altLang="en-US"/>
          </a:p>
        </p:txBody>
      </p:sp>
    </p:spTree>
    <p:extLst>
      <p:ext uri="{BB962C8B-B14F-4D97-AF65-F5344CB8AC3E}">
        <p14:creationId xmlns:p14="http://schemas.microsoft.com/office/powerpoint/2010/main" val="4951790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28C54F-001D-43C1-AB75-AD83783A5F6A}" type="slidenum">
              <a:rPr lang="en-US" altLang="en-US"/>
              <a:pPr>
                <a:defRPr/>
              </a:pPr>
              <a:t>‹#›</a:t>
            </a:fld>
            <a:endParaRPr lang="en-US" altLang="en-US"/>
          </a:p>
        </p:txBody>
      </p:sp>
    </p:spTree>
    <p:extLst>
      <p:ext uri="{BB962C8B-B14F-4D97-AF65-F5344CB8AC3E}">
        <p14:creationId xmlns:p14="http://schemas.microsoft.com/office/powerpoint/2010/main" val="67815548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D8CE2-8165-4723-8E80-7AE16FBA1DF1}" type="slidenum">
              <a:rPr lang="en-US" altLang="en-US"/>
              <a:pPr>
                <a:defRPr/>
              </a:pPr>
              <a:t>‹#›</a:t>
            </a:fld>
            <a:endParaRPr lang="en-US" altLang="en-US"/>
          </a:p>
        </p:txBody>
      </p:sp>
    </p:spTree>
    <p:extLst>
      <p:ext uri="{BB962C8B-B14F-4D97-AF65-F5344CB8AC3E}">
        <p14:creationId xmlns:p14="http://schemas.microsoft.com/office/powerpoint/2010/main" val="16389297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13D0D8-7FFF-4015-AF7A-21A5EE59DA76}" type="slidenum">
              <a:rPr lang="en-US" altLang="en-US"/>
              <a:pPr>
                <a:defRPr/>
              </a:pPr>
              <a:t>‹#›</a:t>
            </a:fld>
            <a:endParaRPr lang="en-US" altLang="en-US"/>
          </a:p>
        </p:txBody>
      </p:sp>
    </p:spTree>
    <p:extLst>
      <p:ext uri="{BB962C8B-B14F-4D97-AF65-F5344CB8AC3E}">
        <p14:creationId xmlns:p14="http://schemas.microsoft.com/office/powerpoint/2010/main" val="176777218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DD750F-F356-4DF8-8A87-4C8EABA55626}" type="slidenum">
              <a:rPr lang="en-US" altLang="en-US"/>
              <a:pPr>
                <a:defRPr/>
              </a:pPr>
              <a:t>‹#›</a:t>
            </a:fld>
            <a:endParaRPr lang="en-US" altLang="en-US"/>
          </a:p>
        </p:txBody>
      </p:sp>
    </p:spTree>
    <p:extLst>
      <p:ext uri="{BB962C8B-B14F-4D97-AF65-F5344CB8AC3E}">
        <p14:creationId xmlns:p14="http://schemas.microsoft.com/office/powerpoint/2010/main" val="26091819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475702E-9D1A-4AA0-A850-862FAA51D1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8.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0.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22.jpeg"/><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3.wmf"/><Relationship Id="rId5" Type="http://schemas.openxmlformats.org/officeDocument/2006/relationships/oleObject" Target="../embeddings/oleObject31.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33.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35.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6.wmf"/><Relationship Id="rId5" Type="http://schemas.openxmlformats.org/officeDocument/2006/relationships/oleObject" Target="../embeddings/oleObject37.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39.bin"/><Relationship Id="rId5" Type="http://schemas.openxmlformats.org/officeDocument/2006/relationships/image" Target="../media/image28.jpeg"/><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7.bin"/><Relationship Id="rId10" Type="http://schemas.openxmlformats.org/officeDocument/2006/relationships/image" Target="../media/image9.emf"/><Relationship Id="rId4" Type="http://schemas.openxmlformats.org/officeDocument/2006/relationships/image" Target="../media/image5.wmf"/><Relationship Id="rId9"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5.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9.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21.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3075"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3079" name="Drawing" r:id="rId3" imgW="6720840" imgH="3642360" progId="Presentations.Drawing.18">
                  <p:embed/>
                </p:oleObj>
              </mc:Choice>
              <mc:Fallback>
                <p:oleObj name="Drawing" r:id="rId3" imgW="6720840" imgH="364236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3080" name="Drawing" r:id="rId5" imgW="4876800" imgH="1097280" progId="Presentations.Drawing.18">
                  <p:embed/>
                </p:oleObj>
              </mc:Choice>
              <mc:Fallback>
                <p:oleObj name="Drawing" r:id="rId5" imgW="4876800" imgH="109728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3081" name="Drawing" r:id="rId7" imgW="2849880" imgH="1013460" progId="Presentations.Drawing.18">
                  <p:embed/>
                </p:oleObj>
              </mc:Choice>
              <mc:Fallback>
                <p:oleObj name="Drawing" r:id="rId7" imgW="2849880" imgH="101346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7"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8"/>
          <p:cNvGraphicFramePr>
            <a:graphicFrameLocks noChangeAspect="1"/>
          </p:cNvGraphicFramePr>
          <p:nvPr/>
        </p:nvGraphicFramePr>
        <p:xfrm>
          <a:off x="322263" y="1758950"/>
          <a:ext cx="8482012" cy="2581275"/>
        </p:xfrm>
        <a:graphic>
          <a:graphicData uri="http://schemas.openxmlformats.org/presentationml/2006/ole">
            <mc:AlternateContent xmlns:mc="http://schemas.openxmlformats.org/markup-compatibility/2006">
              <mc:Choice xmlns:v="urn:schemas-microsoft-com:vml" Requires="v">
                <p:oleObj spid="_x0000_s13320" name="Drawing" r:id="rId5" imgW="9364980" imgH="2849880" progId="Presentations.Drawing.18">
                  <p:embed/>
                </p:oleObj>
              </mc:Choice>
              <mc:Fallback>
                <p:oleObj name="Drawing" r:id="rId5" imgW="9364980" imgH="284988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2012"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3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41"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4"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8"/>
          <p:cNvGraphicFramePr>
            <a:graphicFrameLocks noChangeAspect="1"/>
          </p:cNvGraphicFramePr>
          <p:nvPr/>
        </p:nvGraphicFramePr>
        <p:xfrm>
          <a:off x="322263" y="1758950"/>
          <a:ext cx="8494712" cy="1030288"/>
        </p:xfrm>
        <a:graphic>
          <a:graphicData uri="http://schemas.openxmlformats.org/presentationml/2006/ole">
            <mc:AlternateContent xmlns:mc="http://schemas.openxmlformats.org/markup-compatibility/2006">
              <mc:Choice xmlns:v="urn:schemas-microsoft-com:vml" Requires="v">
                <p:oleObj spid="_x0000_s14345" name="Drawing" r:id="rId5" imgW="9364980" imgH="1135380" progId="Presentations.Drawing.18">
                  <p:embed/>
                </p:oleObj>
              </mc:Choice>
              <mc:Fallback>
                <p:oleObj name="Drawing" r:id="rId5" imgW="9364980" imgH="113538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4712"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3" name="Picture 8" descr="04_middel_doel_kete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09738" y="2757488"/>
            <a:ext cx="54387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365"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7"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8"/>
          <p:cNvGraphicFramePr>
            <a:graphicFrameLocks noChangeAspect="1"/>
          </p:cNvGraphicFramePr>
          <p:nvPr/>
        </p:nvGraphicFramePr>
        <p:xfrm>
          <a:off x="322263" y="1758950"/>
          <a:ext cx="8489950" cy="3495675"/>
        </p:xfrm>
        <a:graphic>
          <a:graphicData uri="http://schemas.openxmlformats.org/presentationml/2006/ole">
            <mc:AlternateContent xmlns:mc="http://schemas.openxmlformats.org/markup-compatibility/2006">
              <mc:Choice xmlns:v="urn:schemas-microsoft-com:vml" Requires="v">
                <p:oleObj spid="_x0000_s15368" name="Drawing" r:id="rId5" imgW="9364980" imgH="3855720" progId="Presentations.Drawing.18">
                  <p:embed/>
                </p:oleObj>
              </mc:Choice>
              <mc:Fallback>
                <p:oleObj name="Drawing" r:id="rId5" imgW="9364980" imgH="385572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99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8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389"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2"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0" name="Picture 7" descr="04_merkpositionering_fletch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2263" y="2763838"/>
            <a:ext cx="86312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1" name="Object 7"/>
          <p:cNvGraphicFramePr>
            <a:graphicFrameLocks noChangeAspect="1"/>
          </p:cNvGraphicFramePr>
          <p:nvPr/>
        </p:nvGraphicFramePr>
        <p:xfrm>
          <a:off x="322263" y="1758950"/>
          <a:ext cx="8480425" cy="1014413"/>
        </p:xfrm>
        <a:graphic>
          <a:graphicData uri="http://schemas.openxmlformats.org/presentationml/2006/ole">
            <mc:AlternateContent xmlns:mc="http://schemas.openxmlformats.org/markup-compatibility/2006">
              <mc:Choice xmlns:v="urn:schemas-microsoft-com:vml" Requires="v">
                <p:oleObj spid="_x0000_s16393" name="Drawing" r:id="rId6" imgW="9364980" imgH="1120140" progId="Presentations.Drawing.18">
                  <p:embed/>
                </p:oleObj>
              </mc:Choice>
              <mc:Fallback>
                <p:oleObj name="Drawing" r:id="rId6" imgW="9364980" imgH="1120140" progId="Presentations.Drawing.1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1758950"/>
                        <a:ext cx="848042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741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741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413"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7415"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7"/>
          <p:cNvGraphicFramePr>
            <a:graphicFrameLocks noChangeAspect="1"/>
          </p:cNvGraphicFramePr>
          <p:nvPr/>
        </p:nvGraphicFramePr>
        <p:xfrm>
          <a:off x="322263" y="1758950"/>
          <a:ext cx="8491537" cy="3440113"/>
        </p:xfrm>
        <a:graphic>
          <a:graphicData uri="http://schemas.openxmlformats.org/presentationml/2006/ole">
            <mc:AlternateContent xmlns:mc="http://schemas.openxmlformats.org/markup-compatibility/2006">
              <mc:Choice xmlns:v="urn:schemas-microsoft-com:vml" Requires="v">
                <p:oleObj spid="_x0000_s17416" name="Drawing" r:id="rId5" imgW="9364980" imgH="3794760" progId="Presentations.Drawing.18">
                  <p:embed/>
                </p:oleObj>
              </mc:Choice>
              <mc:Fallback>
                <p:oleObj name="Drawing" r:id="rId5" imgW="9364980" imgH="379476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1537"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843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843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8437"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8439"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7"/>
          <p:cNvGraphicFramePr>
            <a:graphicFrameLocks noChangeAspect="1"/>
          </p:cNvGraphicFramePr>
          <p:nvPr/>
        </p:nvGraphicFramePr>
        <p:xfrm>
          <a:off x="322263" y="1758950"/>
          <a:ext cx="8494712" cy="4346575"/>
        </p:xfrm>
        <a:graphic>
          <a:graphicData uri="http://schemas.openxmlformats.org/presentationml/2006/ole">
            <mc:AlternateContent xmlns:mc="http://schemas.openxmlformats.org/markup-compatibility/2006">
              <mc:Choice xmlns:v="urn:schemas-microsoft-com:vml" Requires="v">
                <p:oleObj spid="_x0000_s18440" name="Drawing" r:id="rId5" imgW="9364980" imgH="4792980" progId="Presentations.Drawing.18">
                  <p:embed/>
                </p:oleObj>
              </mc:Choice>
              <mc:Fallback>
                <p:oleObj name="Drawing" r:id="rId5" imgW="9364980" imgH="479298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4712"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945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946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461"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9463"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7"/>
          <p:cNvGraphicFramePr>
            <a:graphicFrameLocks noChangeAspect="1"/>
          </p:cNvGraphicFramePr>
          <p:nvPr/>
        </p:nvGraphicFramePr>
        <p:xfrm>
          <a:off x="322263" y="1758950"/>
          <a:ext cx="8480425" cy="4340225"/>
        </p:xfrm>
        <a:graphic>
          <a:graphicData uri="http://schemas.openxmlformats.org/presentationml/2006/ole">
            <mc:AlternateContent xmlns:mc="http://schemas.openxmlformats.org/markup-compatibility/2006">
              <mc:Choice xmlns:v="urn:schemas-microsoft-com:vml" Requires="v">
                <p:oleObj spid="_x0000_s19464" name="Drawing" r:id="rId5" imgW="9364980" imgH="4792980" progId="Presentations.Drawing.18">
                  <p:embed/>
                </p:oleObj>
              </mc:Choice>
              <mc:Fallback>
                <p:oleObj name="Drawing" r:id="rId5" imgW="9364980" imgH="479298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04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048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048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0485"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487"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4"/>
          <p:cNvGraphicFramePr>
            <a:graphicFrameLocks noChangeAspect="1"/>
          </p:cNvGraphicFramePr>
          <p:nvPr/>
        </p:nvGraphicFramePr>
        <p:xfrm>
          <a:off x="322263" y="1758950"/>
          <a:ext cx="8480425" cy="4630738"/>
        </p:xfrm>
        <a:graphic>
          <a:graphicData uri="http://schemas.openxmlformats.org/presentationml/2006/ole">
            <mc:AlternateContent xmlns:mc="http://schemas.openxmlformats.org/markup-compatibility/2006">
              <mc:Choice xmlns:v="urn:schemas-microsoft-com:vml" Requires="v">
                <p:oleObj spid="_x0000_s20488" name="Drawing" r:id="rId5" imgW="9364980" imgH="5113020" progId="Presentations.Drawing.18">
                  <p:embed/>
                </p:oleObj>
              </mc:Choice>
              <mc:Fallback>
                <p:oleObj name="Drawing" r:id="rId5" imgW="9364980" imgH="51130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0425" cy="4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150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150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1509"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1512"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0" name="Picture 7" descr="04_positioneringsmatrix.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9375" y="4298950"/>
            <a:ext cx="72675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1" name="Object 1"/>
          <p:cNvGraphicFramePr>
            <a:graphicFrameLocks noChangeAspect="1"/>
          </p:cNvGraphicFramePr>
          <p:nvPr/>
        </p:nvGraphicFramePr>
        <p:xfrm>
          <a:off x="322263" y="1758950"/>
          <a:ext cx="8482012" cy="2525713"/>
        </p:xfrm>
        <a:graphic>
          <a:graphicData uri="http://schemas.openxmlformats.org/presentationml/2006/ole">
            <mc:AlternateContent xmlns:mc="http://schemas.openxmlformats.org/markup-compatibility/2006">
              <mc:Choice xmlns:v="urn:schemas-microsoft-com:vml" Requires="v">
                <p:oleObj spid="_x0000_s21513" name="Drawing" r:id="rId6" imgW="9357480" imgH="2781360" progId="Presentations.Drawing.18">
                  <p:embed/>
                </p:oleObj>
              </mc:Choice>
              <mc:Fallback>
                <p:oleObj name="Drawing" r:id="rId6" imgW="9357480" imgH="2781360" progId="Presentations.Drawing.18">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1758950"/>
                        <a:ext cx="8482012"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410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4" imgW="416312" imgH="312234" progId="Presentations.Drawing.18">
                  <p:embed/>
                </p:oleObj>
              </mc:Choice>
              <mc:Fallback>
                <p:oleObj name="Drawing" r:id="rId4" imgW="416312" imgH="312234"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5" descr="04_page_marketingcomm_plan_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6"/>
          <p:cNvGraphicFramePr>
            <a:graphicFrameLocks noChangeAspect="1"/>
          </p:cNvGraphicFramePr>
          <p:nvPr/>
        </p:nvGraphicFramePr>
        <p:xfrm>
          <a:off x="8532813" y="6369050"/>
          <a:ext cx="419100" cy="312738"/>
        </p:xfrm>
        <a:graphic>
          <a:graphicData uri="http://schemas.openxmlformats.org/presentationml/2006/ole">
            <mc:AlternateContent xmlns:mc="http://schemas.openxmlformats.org/markup-compatibility/2006">
              <mc:Choice xmlns:v="urn:schemas-microsoft-com:vml" Requires="v">
                <p:oleObj spid="_x0000_s4104" name="Drawing" r:id="rId7" imgW="416312" imgH="312234" progId="Presentations.Drawing.18">
                  <p:embed/>
                </p:oleObj>
              </mc:Choice>
              <mc:Fallback>
                <p:oleObj name="Drawing" r:id="rId7" imgW="416312" imgH="312234" progId="Presentations.Drawing.1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636905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4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9"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3"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9"/>
          <p:cNvGraphicFramePr>
            <a:graphicFrameLocks noChangeAspect="1"/>
          </p:cNvGraphicFramePr>
          <p:nvPr/>
        </p:nvGraphicFramePr>
        <p:xfrm>
          <a:off x="322263" y="1758950"/>
          <a:ext cx="8478837" cy="393700"/>
        </p:xfrm>
        <a:graphic>
          <a:graphicData uri="http://schemas.openxmlformats.org/presentationml/2006/ole">
            <mc:AlternateContent xmlns:mc="http://schemas.openxmlformats.org/markup-compatibility/2006">
              <mc:Choice xmlns:v="urn:schemas-microsoft-com:vml" Requires="v">
                <p:oleObj spid="_x0000_s6154" name="Drawing" r:id="rId5" imgW="9357360" imgH="434340" progId="Presentations.Drawing.18">
                  <p:embed/>
                </p:oleObj>
              </mc:Choice>
              <mc:Fallback>
                <p:oleObj name="Drawing" r:id="rId5" imgW="9357360" imgH="434340" progId="Presentations.Drawing.1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88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10"/>
          <p:cNvGraphicFramePr>
            <a:graphicFrameLocks noChangeAspect="1"/>
          </p:cNvGraphicFramePr>
          <p:nvPr/>
        </p:nvGraphicFramePr>
        <p:xfrm>
          <a:off x="322263" y="3163888"/>
          <a:ext cx="8467725" cy="2616200"/>
        </p:xfrm>
        <a:graphic>
          <a:graphicData uri="http://schemas.openxmlformats.org/presentationml/2006/ole">
            <mc:AlternateContent xmlns:mc="http://schemas.openxmlformats.org/markup-compatibility/2006">
              <mc:Choice xmlns:v="urn:schemas-microsoft-com:vml" Requires="v">
                <p:oleObj spid="_x0000_s6155" name="Drawing" r:id="rId7" imgW="9395460" imgH="2903220" progId="Presentations.Drawing.18">
                  <p:embed/>
                </p:oleObj>
              </mc:Choice>
              <mc:Fallback>
                <p:oleObj name="Drawing" r:id="rId7" imgW="9395460" imgH="2903220" progId="Presentations.Drawing.1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3163888"/>
                        <a:ext cx="846772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78593786"/>
              </p:ext>
            </p:extLst>
          </p:nvPr>
        </p:nvGraphicFramePr>
        <p:xfrm>
          <a:off x="115888" y="2152650"/>
          <a:ext cx="9028112" cy="660650"/>
        </p:xfrm>
        <a:graphic>
          <a:graphicData uri="http://schemas.openxmlformats.org/presentationml/2006/ole">
            <mc:AlternateContent xmlns:mc="http://schemas.openxmlformats.org/markup-compatibility/2006">
              <mc:Choice xmlns:v="urn:schemas-microsoft-com:vml" Requires="v">
                <p:oleObj spid="_x0000_s6156" name="CorelDRAW" r:id="rId9" imgW="11043138" imgH="796678" progId="CorelDRAW.Graphic.12">
                  <p:embed/>
                </p:oleObj>
              </mc:Choice>
              <mc:Fallback>
                <p:oleObj name="CorelDRAW" r:id="rId9" imgW="11043138" imgH="796678" progId="CorelDRAW.Graphic.12">
                  <p:embed/>
                  <p:pic>
                    <p:nvPicPr>
                      <p:cNvPr id="2" name="Object 1"/>
                      <p:cNvPicPr/>
                      <p:nvPr/>
                    </p:nvPicPr>
                    <p:blipFill>
                      <a:blip r:embed="rId10"/>
                      <a:stretch>
                        <a:fillRect/>
                      </a:stretch>
                    </p:blipFill>
                    <p:spPr>
                      <a:xfrm>
                        <a:off x="115888" y="2152650"/>
                        <a:ext cx="9028112" cy="66065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3"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5"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5"/>
          <p:cNvGraphicFramePr>
            <a:graphicFrameLocks noChangeAspect="1"/>
          </p:cNvGraphicFramePr>
          <p:nvPr/>
        </p:nvGraphicFramePr>
        <p:xfrm>
          <a:off x="322263" y="1758950"/>
          <a:ext cx="8497887" cy="3602038"/>
        </p:xfrm>
        <a:graphic>
          <a:graphicData uri="http://schemas.openxmlformats.org/presentationml/2006/ole">
            <mc:AlternateContent xmlns:mc="http://schemas.openxmlformats.org/markup-compatibility/2006">
              <mc:Choice xmlns:v="urn:schemas-microsoft-com:vml" Requires="v">
                <p:oleObj spid="_x0000_s7176" name="Drawing" r:id="rId5" imgW="9364980" imgH="3970020" progId="Presentations.Drawing.18">
                  <p:embed/>
                </p:oleObj>
              </mc:Choice>
              <mc:Fallback>
                <p:oleObj name="Drawing" r:id="rId5" imgW="9364980" imgH="397002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7887"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7"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9"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7"/>
          <p:cNvGraphicFramePr>
            <a:graphicFrameLocks noChangeAspect="1"/>
          </p:cNvGraphicFramePr>
          <p:nvPr/>
        </p:nvGraphicFramePr>
        <p:xfrm>
          <a:off x="322263" y="1758950"/>
          <a:ext cx="8494712" cy="4422775"/>
        </p:xfrm>
        <a:graphic>
          <a:graphicData uri="http://schemas.openxmlformats.org/presentationml/2006/ole">
            <mc:AlternateContent xmlns:mc="http://schemas.openxmlformats.org/markup-compatibility/2006">
              <mc:Choice xmlns:v="urn:schemas-microsoft-com:vml" Requires="v">
                <p:oleObj spid="_x0000_s8200" name="Drawing" r:id="rId5" imgW="9364980" imgH="4876800" progId="Presentations.Drawing.18">
                  <p:embed/>
                </p:oleObj>
              </mc:Choice>
              <mc:Fallback>
                <p:oleObj name="Drawing" r:id="rId5" imgW="9364980" imgH="487680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4712"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1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21"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7"/>
          <p:cNvGraphicFramePr>
            <a:graphicFrameLocks noChangeAspect="1"/>
          </p:cNvGraphicFramePr>
          <p:nvPr/>
        </p:nvGraphicFramePr>
        <p:xfrm>
          <a:off x="322263" y="1758950"/>
          <a:ext cx="8494712" cy="3587750"/>
        </p:xfrm>
        <a:graphic>
          <a:graphicData uri="http://schemas.openxmlformats.org/presentationml/2006/ole">
            <mc:AlternateContent xmlns:mc="http://schemas.openxmlformats.org/markup-compatibility/2006">
              <mc:Choice xmlns:v="urn:schemas-microsoft-com:vml" Requires="v">
                <p:oleObj spid="_x0000_s9224" name="Drawing" r:id="rId5" imgW="9364980" imgH="3954780" progId="Presentations.Drawing.18">
                  <p:embed/>
                </p:oleObj>
              </mc:Choice>
              <mc:Fallback>
                <p:oleObj name="Drawing" r:id="rId5" imgW="9364980" imgH="395478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4712"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5"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7"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7"/>
          <p:cNvGraphicFramePr>
            <a:graphicFrameLocks noChangeAspect="1"/>
          </p:cNvGraphicFramePr>
          <p:nvPr/>
        </p:nvGraphicFramePr>
        <p:xfrm>
          <a:off x="322263" y="1758950"/>
          <a:ext cx="8480425" cy="4105275"/>
        </p:xfrm>
        <a:graphic>
          <a:graphicData uri="http://schemas.openxmlformats.org/presentationml/2006/ole">
            <mc:AlternateContent xmlns:mc="http://schemas.openxmlformats.org/markup-compatibility/2006">
              <mc:Choice xmlns:v="urn:schemas-microsoft-com:vml" Requires="v">
                <p:oleObj spid="_x0000_s10248" name="Drawing" r:id="rId5" imgW="9364980" imgH="4533900" progId="Presentations.Drawing.18">
                  <p:embed/>
                </p:oleObj>
              </mc:Choice>
              <mc:Fallback>
                <p:oleObj name="Drawing" r:id="rId5" imgW="9364980" imgH="453390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04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6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9"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1"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8"/>
          <p:cNvGraphicFramePr>
            <a:graphicFrameLocks noChangeAspect="1"/>
          </p:cNvGraphicFramePr>
          <p:nvPr/>
        </p:nvGraphicFramePr>
        <p:xfrm>
          <a:off x="322263" y="1758950"/>
          <a:ext cx="8494712" cy="4422775"/>
        </p:xfrm>
        <a:graphic>
          <a:graphicData uri="http://schemas.openxmlformats.org/presentationml/2006/ole">
            <mc:AlternateContent xmlns:mc="http://schemas.openxmlformats.org/markup-compatibility/2006">
              <mc:Choice xmlns:v="urn:schemas-microsoft-com:vml" Requires="v">
                <p:oleObj spid="_x0000_s11272" name="Drawing" r:id="rId5" imgW="9364980" imgH="4876800" progId="Presentations.Drawing.18">
                  <p:embed/>
                </p:oleObj>
              </mc:Choice>
              <mc:Fallback>
                <p:oleObj name="Drawing" r:id="rId5" imgW="9364980" imgH="487680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4712"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3"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6" name="Drawing" r:id="rId3" imgW="416312" imgH="312234" progId="Presentations.Drawing.18">
                  <p:embed/>
                </p:oleObj>
              </mc:Choice>
              <mc:Fallback>
                <p:oleObj name="Drawing" r:id="rId3" imgW="416312" imgH="312234"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7"/>
          <p:cNvGraphicFramePr>
            <a:graphicFrameLocks noChangeAspect="1"/>
          </p:cNvGraphicFramePr>
          <p:nvPr/>
        </p:nvGraphicFramePr>
        <p:xfrm>
          <a:off x="322263" y="1758950"/>
          <a:ext cx="8494712" cy="1030288"/>
        </p:xfrm>
        <a:graphic>
          <a:graphicData uri="http://schemas.openxmlformats.org/presentationml/2006/ole">
            <mc:AlternateContent xmlns:mc="http://schemas.openxmlformats.org/markup-compatibility/2006">
              <mc:Choice xmlns:v="urn:schemas-microsoft-com:vml" Requires="v">
                <p:oleObj spid="_x0000_s12297" name="Drawing" r:id="rId5" imgW="9364980" imgH="1135380" progId="Presentations.Drawing.18">
                  <p:embed/>
                </p:oleObj>
              </mc:Choice>
              <mc:Fallback>
                <p:oleObj name="Drawing" r:id="rId5" imgW="9364980" imgH="113538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4712"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5" name="Picture 7" descr="04_ladderi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1025" y="2833688"/>
            <a:ext cx="78263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1693</TotalTime>
  <Words>66</Words>
  <Application>Microsoft Office PowerPoint</Application>
  <PresentationFormat>On-screen Show (4:3)</PresentationFormat>
  <Paragraphs>34</Paragraphs>
  <Slides>18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4" baseType="lpstr">
      <vt:lpstr>Arial</vt:lpstr>
      <vt:lpstr>Calibri</vt:lpstr>
      <vt:lpstr>Tahoma</vt:lpstr>
      <vt:lpstr>Dunes</vt:lpstr>
      <vt:lpstr>Presentations X8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3R_HBO_marketingcommunicatieplan_05</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292</cp:revision>
  <dcterms:created xsi:type="dcterms:W3CDTF">2015-09-06T15:15:23Z</dcterms:created>
  <dcterms:modified xsi:type="dcterms:W3CDTF">2024-04-25T18:57:26Z</dcterms:modified>
  <cp:category>Based on Basisboek Marketing communicatie by Esther de Berg, Grondslagen van de Marketing by B. Verhage, Ph. Kotler's Principles of marketing, and various materials by R. Reinhardt.</cp:category>
</cp:coreProperties>
</file>