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4"/>
  </p:notesMasterIdLst>
  <p:sldIdLst>
    <p:sldId id="256" r:id="rId2"/>
    <p:sldId id="257" r:id="rId3"/>
    <p:sldId id="258" r:id="rId4"/>
    <p:sldId id="374" r:id="rId5"/>
    <p:sldId id="375" r:id="rId6"/>
    <p:sldId id="376" r:id="rId7"/>
    <p:sldId id="377" r:id="rId8"/>
    <p:sldId id="378" r:id="rId9"/>
    <p:sldId id="379" r:id="rId10"/>
    <p:sldId id="380" r:id="rId11"/>
    <p:sldId id="381" r:id="rId12"/>
    <p:sldId id="382" r:id="rId13"/>
    <p:sldId id="383" r:id="rId14"/>
    <p:sldId id="384" r:id="rId15"/>
    <p:sldId id="385" r:id="rId16"/>
    <p:sldId id="386" r:id="rId17"/>
    <p:sldId id="387" r:id="rId18"/>
    <p:sldId id="388" r:id="rId19"/>
    <p:sldId id="389" r:id="rId20"/>
    <p:sldId id="390" r:id="rId21"/>
    <p:sldId id="391" r:id="rId22"/>
    <p:sldId id="392" r:id="rId23"/>
    <p:sldId id="393" r:id="rId24"/>
    <p:sldId id="394" r:id="rId25"/>
    <p:sldId id="395" r:id="rId26"/>
    <p:sldId id="396" r:id="rId27"/>
    <p:sldId id="397" r:id="rId28"/>
    <p:sldId id="398" r:id="rId29"/>
    <p:sldId id="399" r:id="rId30"/>
    <p:sldId id="400" r:id="rId31"/>
    <p:sldId id="401" r:id="rId32"/>
    <p:sldId id="402"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modifyVerifier cryptProviderType="rsaAES" cryptAlgorithmClass="hash" cryptAlgorithmType="typeAny" cryptAlgorithmSid="14" spinCount="100000" saltData="hg93XTSsACqDV4dNoF9cDw==" hashData="rjGuFbgTmSoa6t/b77VjhJXp6kwzi/u6prcwkDm4B58cCZBHPHlQyucsXkBIh9MBGD6nohgsPgCF6/WruafO6g=="/>
  <p:extLst>
    <p:ext uri="{EFAFB233-063F-42B5-8137-9DF3F51BA10A}">
      <p15:sldGuideLst xmlns:p15="http://schemas.microsoft.com/office/powerpoint/2012/main">
        <p15:guide id="1" orient="horz" pos="1108">
          <p15:clr>
            <a:srgbClr val="A4A3A4"/>
          </p15:clr>
        </p15:guide>
        <p15:guide id="2" pos="2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9" autoAdjust="0"/>
    <p:restoredTop sz="92655" autoAdjust="0"/>
  </p:normalViewPr>
  <p:slideViewPr>
    <p:cSldViewPr snapToGrid="0" showGuides="1">
      <p:cViewPr varScale="1">
        <p:scale>
          <a:sx n="56" d="100"/>
          <a:sy n="56" d="100"/>
        </p:scale>
        <p:origin x="1018" y="43"/>
      </p:cViewPr>
      <p:guideLst>
        <p:guide orient="horz" pos="1108"/>
        <p:guide pos="203"/>
      </p:guideLst>
    </p:cSldViewPr>
  </p:slideViewPr>
  <p:notesTextViewPr>
    <p:cViewPr>
      <p:scale>
        <a:sx n="100" d="100"/>
        <a:sy n="100" d="100"/>
      </p:scale>
      <p:origin x="0" y="0"/>
    </p:cViewPr>
  </p:notesText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5.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5.wmf"/><Relationship Id="rId4" Type="http://schemas.openxmlformats.org/officeDocument/2006/relationships/image" Target="../media/image9.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5.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5.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397497C0-7D9D-4C2E-8D68-20615B2E6EE4}" type="datetimeFigureOut">
              <a:rPr lang="en-US"/>
              <a:pPr>
                <a:defRPr/>
              </a:pPr>
              <a:t>4/25/2024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B5B0909-7BEE-4EA2-AAD7-1E5090B6B1D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C76CF9F-200C-4493-A86E-D7CB055C1781}" type="slidenum">
              <a:rPr lang="en-US" altLang="en-US"/>
              <a:pPr eaLnBrk="1" hangingPunct="1"/>
              <a:t>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8DA6B9F-366A-4B6A-9DCE-F4F48DED7FA3}" type="slidenum">
              <a:rPr lang="en-US" altLang="en-US"/>
              <a:pPr/>
              <a:t>‹#›</a:t>
            </a:fld>
            <a:endParaRPr lang="en-US" altLang="en-US"/>
          </a:p>
        </p:txBody>
      </p:sp>
    </p:spTree>
    <p:extLst>
      <p:ext uri="{BB962C8B-B14F-4D97-AF65-F5344CB8AC3E}">
        <p14:creationId xmlns:p14="http://schemas.microsoft.com/office/powerpoint/2010/main" val="255324205"/>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7B68D8D-4999-49E1-8DAA-A6B357AF4BEE}" type="slidenum">
              <a:rPr lang="en-US" altLang="en-US"/>
              <a:pPr/>
              <a:t>‹#›</a:t>
            </a:fld>
            <a:endParaRPr lang="en-US" altLang="en-US"/>
          </a:p>
        </p:txBody>
      </p:sp>
    </p:spTree>
    <p:extLst>
      <p:ext uri="{BB962C8B-B14F-4D97-AF65-F5344CB8AC3E}">
        <p14:creationId xmlns:p14="http://schemas.microsoft.com/office/powerpoint/2010/main" val="211307902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F717AB1-DB01-4A6E-B0C5-C22BF9EB0733}" type="slidenum">
              <a:rPr lang="en-US" altLang="en-US"/>
              <a:pPr/>
              <a:t>‹#›</a:t>
            </a:fld>
            <a:endParaRPr lang="en-US" altLang="en-US"/>
          </a:p>
        </p:txBody>
      </p:sp>
    </p:spTree>
    <p:extLst>
      <p:ext uri="{BB962C8B-B14F-4D97-AF65-F5344CB8AC3E}">
        <p14:creationId xmlns:p14="http://schemas.microsoft.com/office/powerpoint/2010/main" val="89386335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98D8855-1DC5-4508-AD43-DFA26B47E50F}" type="slidenum">
              <a:rPr lang="en-US" altLang="en-US"/>
              <a:pPr/>
              <a:t>‹#›</a:t>
            </a:fld>
            <a:endParaRPr lang="en-US" altLang="en-US"/>
          </a:p>
        </p:txBody>
      </p:sp>
    </p:spTree>
    <p:extLst>
      <p:ext uri="{BB962C8B-B14F-4D97-AF65-F5344CB8AC3E}">
        <p14:creationId xmlns:p14="http://schemas.microsoft.com/office/powerpoint/2010/main" val="157688499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6AF5F47-1860-4980-AE86-2C4E60A3D972}" type="slidenum">
              <a:rPr lang="en-US" altLang="en-US"/>
              <a:pPr/>
              <a:t>‹#›</a:t>
            </a:fld>
            <a:endParaRPr lang="en-US" altLang="en-US"/>
          </a:p>
        </p:txBody>
      </p:sp>
    </p:spTree>
    <p:extLst>
      <p:ext uri="{BB962C8B-B14F-4D97-AF65-F5344CB8AC3E}">
        <p14:creationId xmlns:p14="http://schemas.microsoft.com/office/powerpoint/2010/main" val="247919330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D9AEDBE-777B-4F2F-8E97-085069B23A91}" type="slidenum">
              <a:rPr lang="en-US" altLang="en-US"/>
              <a:pPr/>
              <a:t>‹#›</a:t>
            </a:fld>
            <a:endParaRPr lang="en-US" altLang="en-US"/>
          </a:p>
        </p:txBody>
      </p:sp>
    </p:spTree>
    <p:extLst>
      <p:ext uri="{BB962C8B-B14F-4D97-AF65-F5344CB8AC3E}">
        <p14:creationId xmlns:p14="http://schemas.microsoft.com/office/powerpoint/2010/main" val="212633995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76BA39B-F3FF-49D3-8C5B-5C2BD2BB0BB1}" type="slidenum">
              <a:rPr lang="en-US" altLang="en-US"/>
              <a:pPr/>
              <a:t>‹#›</a:t>
            </a:fld>
            <a:endParaRPr lang="en-US" altLang="en-US"/>
          </a:p>
        </p:txBody>
      </p:sp>
    </p:spTree>
    <p:extLst>
      <p:ext uri="{BB962C8B-B14F-4D97-AF65-F5344CB8AC3E}">
        <p14:creationId xmlns:p14="http://schemas.microsoft.com/office/powerpoint/2010/main" val="26792845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469FCA4-E2A8-4F41-A99E-97B64163078A}" type="slidenum">
              <a:rPr lang="en-US" altLang="en-US"/>
              <a:pPr/>
              <a:t>‹#›</a:t>
            </a:fld>
            <a:endParaRPr lang="en-US" altLang="en-US"/>
          </a:p>
        </p:txBody>
      </p:sp>
    </p:spTree>
    <p:extLst>
      <p:ext uri="{BB962C8B-B14F-4D97-AF65-F5344CB8AC3E}">
        <p14:creationId xmlns:p14="http://schemas.microsoft.com/office/powerpoint/2010/main" val="206716692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3660B98-714D-42C9-BEEC-E56FCAAE1FC3}" type="slidenum">
              <a:rPr lang="en-US" altLang="en-US"/>
              <a:pPr/>
              <a:t>‹#›</a:t>
            </a:fld>
            <a:endParaRPr lang="en-US" altLang="en-US"/>
          </a:p>
        </p:txBody>
      </p:sp>
    </p:spTree>
    <p:extLst>
      <p:ext uri="{BB962C8B-B14F-4D97-AF65-F5344CB8AC3E}">
        <p14:creationId xmlns:p14="http://schemas.microsoft.com/office/powerpoint/2010/main" val="204058284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CC86F9D-B4D4-4421-9AB5-ED52EF22EA15}" type="slidenum">
              <a:rPr lang="en-US" altLang="en-US"/>
              <a:pPr/>
              <a:t>‹#›</a:t>
            </a:fld>
            <a:endParaRPr lang="en-US" altLang="en-US"/>
          </a:p>
        </p:txBody>
      </p:sp>
    </p:spTree>
    <p:extLst>
      <p:ext uri="{BB962C8B-B14F-4D97-AF65-F5344CB8AC3E}">
        <p14:creationId xmlns:p14="http://schemas.microsoft.com/office/powerpoint/2010/main" val="88158782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01074E-06CF-40A2-B09F-ADF03F55E618}" type="slidenum">
              <a:rPr lang="en-US" altLang="en-US"/>
              <a:pPr/>
              <a:t>‹#›</a:t>
            </a:fld>
            <a:endParaRPr lang="en-US" altLang="en-US"/>
          </a:p>
        </p:txBody>
      </p:sp>
    </p:spTree>
    <p:extLst>
      <p:ext uri="{BB962C8B-B14F-4D97-AF65-F5344CB8AC3E}">
        <p14:creationId xmlns:p14="http://schemas.microsoft.com/office/powerpoint/2010/main" val="154982223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37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20436A5-AE80-4543-8145-8518D197906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17.wmf"/><Relationship Id="rId5" Type="http://schemas.openxmlformats.org/officeDocument/2006/relationships/oleObject" Target="../embeddings/oleObject23.bin"/><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19.wmf"/><Relationship Id="rId5" Type="http://schemas.openxmlformats.org/officeDocument/2006/relationships/oleObject" Target="../embeddings/oleObject25.bin"/><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20.wmf"/><Relationship Id="rId5" Type="http://schemas.openxmlformats.org/officeDocument/2006/relationships/oleObject" Target="../embeddings/oleObject27.bin"/><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21.wmf"/><Relationship Id="rId5" Type="http://schemas.openxmlformats.org/officeDocument/2006/relationships/oleObject" Target="../embeddings/oleObject29.bin"/><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22.wmf"/><Relationship Id="rId5" Type="http://schemas.openxmlformats.org/officeDocument/2006/relationships/oleObject" Target="../embeddings/oleObject31.bin"/><Relationship Id="rId4" Type="http://schemas.openxmlformats.org/officeDocument/2006/relationships/image" Target="../media/image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23.wmf"/><Relationship Id="rId5" Type="http://schemas.openxmlformats.org/officeDocument/2006/relationships/oleObject" Target="../embeddings/oleObject33.bin"/><Relationship Id="rId4" Type="http://schemas.openxmlformats.org/officeDocument/2006/relationships/image" Target="../media/image5.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24.wmf"/><Relationship Id="rId5" Type="http://schemas.openxmlformats.org/officeDocument/2006/relationships/oleObject" Target="../embeddings/oleObject35.bin"/><Relationship Id="rId4" Type="http://schemas.openxmlformats.org/officeDocument/2006/relationships/image" Target="../media/image5.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25.wmf"/><Relationship Id="rId5" Type="http://schemas.openxmlformats.org/officeDocument/2006/relationships/oleObject" Target="../embeddings/oleObject37.bin"/><Relationship Id="rId4" Type="http://schemas.openxmlformats.org/officeDocument/2006/relationships/image" Target="../media/image5.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26.wmf"/><Relationship Id="rId5" Type="http://schemas.openxmlformats.org/officeDocument/2006/relationships/oleObject" Target="../embeddings/oleObject39.bin"/><Relationship Id="rId4" Type="http://schemas.openxmlformats.org/officeDocument/2006/relationships/image" Target="../media/image5.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27.wmf"/><Relationship Id="rId5" Type="http://schemas.openxmlformats.org/officeDocument/2006/relationships/oleObject" Target="../embeddings/oleObject41.bin"/><Relationship Id="rId4" Type="http://schemas.openxmlformats.org/officeDocument/2006/relationships/image" Target="../media/image5.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5.wmf"/><Relationship Id="rId4"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28.wmf"/><Relationship Id="rId5" Type="http://schemas.openxmlformats.org/officeDocument/2006/relationships/oleObject" Target="../embeddings/oleObject43.bin"/><Relationship Id="rId4" Type="http://schemas.openxmlformats.org/officeDocument/2006/relationships/image" Target="../media/image5.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29.wmf"/><Relationship Id="rId5" Type="http://schemas.openxmlformats.org/officeDocument/2006/relationships/oleObject" Target="../embeddings/oleObject45.bin"/><Relationship Id="rId4" Type="http://schemas.openxmlformats.org/officeDocument/2006/relationships/image" Target="../media/image5.wmf"/></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vmlDrawing" Target="../drawings/vmlDrawing22.vml"/><Relationship Id="rId5" Type="http://schemas.openxmlformats.org/officeDocument/2006/relationships/image" Target="../media/image5.wmf"/><Relationship Id="rId4" Type="http://schemas.openxmlformats.org/officeDocument/2006/relationships/oleObject" Target="../embeddings/oleObject46.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image" Target="../media/image31.wmf"/><Relationship Id="rId5" Type="http://schemas.openxmlformats.org/officeDocument/2006/relationships/oleObject" Target="../embeddings/oleObject48.bin"/><Relationship Id="rId4" Type="http://schemas.openxmlformats.org/officeDocument/2006/relationships/image" Target="../media/image5.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image" Target="../media/image32.wmf"/><Relationship Id="rId5" Type="http://schemas.openxmlformats.org/officeDocument/2006/relationships/oleObject" Target="../embeddings/oleObject50.bin"/><Relationship Id="rId4" Type="http://schemas.openxmlformats.org/officeDocument/2006/relationships/image" Target="../media/image5.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image" Target="../media/image33.wmf"/><Relationship Id="rId5" Type="http://schemas.openxmlformats.org/officeDocument/2006/relationships/oleObject" Target="../embeddings/oleObject52.bin"/><Relationship Id="rId4" Type="http://schemas.openxmlformats.org/officeDocument/2006/relationships/image" Target="../media/image5.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xml"/><Relationship Id="rId1" Type="http://schemas.openxmlformats.org/officeDocument/2006/relationships/vmlDrawing" Target="../drawings/vmlDrawing26.vml"/><Relationship Id="rId6" Type="http://schemas.openxmlformats.org/officeDocument/2006/relationships/image" Target="../media/image34.wmf"/><Relationship Id="rId5" Type="http://schemas.openxmlformats.org/officeDocument/2006/relationships/oleObject" Target="../embeddings/oleObject54.bin"/><Relationship Id="rId4" Type="http://schemas.openxmlformats.org/officeDocument/2006/relationships/image" Target="../media/image5.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xml"/><Relationship Id="rId1" Type="http://schemas.openxmlformats.org/officeDocument/2006/relationships/vmlDrawing" Target="../drawings/vmlDrawing27.vml"/><Relationship Id="rId6" Type="http://schemas.openxmlformats.org/officeDocument/2006/relationships/image" Target="../media/image35.wmf"/><Relationship Id="rId5" Type="http://schemas.openxmlformats.org/officeDocument/2006/relationships/oleObject" Target="../embeddings/oleObject56.bin"/><Relationship Id="rId4" Type="http://schemas.openxmlformats.org/officeDocument/2006/relationships/image" Target="../media/image5.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1.xml"/><Relationship Id="rId1" Type="http://schemas.openxmlformats.org/officeDocument/2006/relationships/vmlDrawing" Target="../drawings/vmlDrawing28.vml"/><Relationship Id="rId6" Type="http://schemas.openxmlformats.org/officeDocument/2006/relationships/image" Target="../media/image36.wmf"/><Relationship Id="rId5" Type="http://schemas.openxmlformats.org/officeDocument/2006/relationships/oleObject" Target="../embeddings/oleObject58.bin"/><Relationship Id="rId4" Type="http://schemas.openxmlformats.org/officeDocument/2006/relationships/image" Target="../media/image5.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1.xml"/><Relationship Id="rId1" Type="http://schemas.openxmlformats.org/officeDocument/2006/relationships/vmlDrawing" Target="../drawings/vmlDrawing29.vml"/><Relationship Id="rId6" Type="http://schemas.openxmlformats.org/officeDocument/2006/relationships/image" Target="../media/image37.wmf"/><Relationship Id="rId5" Type="http://schemas.openxmlformats.org/officeDocument/2006/relationships/oleObject" Target="../embeddings/oleObject60.bin"/><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7.bin"/><Relationship Id="rId10" Type="http://schemas.openxmlformats.org/officeDocument/2006/relationships/image" Target="../media/image9.emf"/><Relationship Id="rId4" Type="http://schemas.openxmlformats.org/officeDocument/2006/relationships/image" Target="../media/image5.wmf"/><Relationship Id="rId9" Type="http://schemas.openxmlformats.org/officeDocument/2006/relationships/oleObject" Target="../embeddings/oleObject9.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1.xml"/><Relationship Id="rId1" Type="http://schemas.openxmlformats.org/officeDocument/2006/relationships/vmlDrawing" Target="../drawings/vmlDrawing30.vml"/><Relationship Id="rId6" Type="http://schemas.openxmlformats.org/officeDocument/2006/relationships/image" Target="../media/image38.wmf"/><Relationship Id="rId5" Type="http://schemas.openxmlformats.org/officeDocument/2006/relationships/oleObject" Target="../embeddings/oleObject62.bin"/><Relationship Id="rId4" Type="http://schemas.openxmlformats.org/officeDocument/2006/relationships/image" Target="../media/image5.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1.xml"/><Relationship Id="rId1" Type="http://schemas.openxmlformats.org/officeDocument/2006/relationships/vmlDrawing" Target="../drawings/vmlDrawing31.vml"/><Relationship Id="rId6" Type="http://schemas.openxmlformats.org/officeDocument/2006/relationships/image" Target="../media/image39.wmf"/><Relationship Id="rId5" Type="http://schemas.openxmlformats.org/officeDocument/2006/relationships/oleObject" Target="../embeddings/oleObject64.bin"/><Relationship Id="rId4" Type="http://schemas.openxmlformats.org/officeDocument/2006/relationships/image" Target="../media/image5.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1.xml"/><Relationship Id="rId1" Type="http://schemas.openxmlformats.org/officeDocument/2006/relationships/vmlDrawing" Target="../drawings/vmlDrawing32.vml"/><Relationship Id="rId6" Type="http://schemas.openxmlformats.org/officeDocument/2006/relationships/image" Target="../media/image40.wmf"/><Relationship Id="rId5" Type="http://schemas.openxmlformats.org/officeDocument/2006/relationships/oleObject" Target="../embeddings/oleObject66.bin"/><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11.bin"/><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1.wmf"/><Relationship Id="rId5" Type="http://schemas.openxmlformats.org/officeDocument/2006/relationships/oleObject" Target="../embeddings/oleObject13.bin"/><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2.wmf"/><Relationship Id="rId5" Type="http://schemas.openxmlformats.org/officeDocument/2006/relationships/oleObject" Target="../embeddings/oleObject15.bin"/><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3.wmf"/><Relationship Id="rId5" Type="http://schemas.openxmlformats.org/officeDocument/2006/relationships/oleObject" Target="../embeddings/oleObject17.bin"/><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5.wmf"/><Relationship Id="rId5" Type="http://schemas.openxmlformats.org/officeDocument/2006/relationships/oleObject" Target="../embeddings/oleObject19.bin"/><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16.wmf"/><Relationship Id="rId5" Type="http://schemas.openxmlformats.org/officeDocument/2006/relationships/oleObject" Target="../embeddings/oleObject21.bin"/><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MARKETINGCOMMUNICATIEPLAN</a:t>
            </a:r>
          </a:p>
        </p:txBody>
      </p:sp>
      <p:sp>
        <p:nvSpPr>
          <p:cNvPr id="103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26" name="Object 5"/>
          <p:cNvGraphicFramePr>
            <a:graphicFrameLocks noChangeAspect="1"/>
          </p:cNvGraphicFramePr>
          <p:nvPr/>
        </p:nvGraphicFramePr>
        <p:xfrm>
          <a:off x="1216025" y="1758950"/>
          <a:ext cx="6713538" cy="3635375"/>
        </p:xfrm>
        <a:graphic>
          <a:graphicData uri="http://schemas.openxmlformats.org/presentationml/2006/ole">
            <mc:AlternateContent xmlns:mc="http://schemas.openxmlformats.org/markup-compatibility/2006">
              <mc:Choice xmlns:v="urn:schemas-microsoft-com:vml" Requires="v">
                <p:oleObj spid="_x0000_s1031" name="Drawing" r:id="rId3" imgW="6713280" imgH="3634920" progId="Presentations.Drawing.18">
                  <p:embed/>
                </p:oleObj>
              </mc:Choice>
              <mc:Fallback>
                <p:oleObj name="Drawing" r:id="rId3" imgW="6713280" imgH="3634920" progId="Presentations.Drawing.1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025" y="1758950"/>
                        <a:ext cx="6713538" cy="363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6"/>
          <p:cNvGraphicFramePr>
            <a:graphicFrameLocks noChangeAspect="1"/>
          </p:cNvGraphicFramePr>
          <p:nvPr/>
        </p:nvGraphicFramePr>
        <p:xfrm>
          <a:off x="322263" y="5592763"/>
          <a:ext cx="4868862" cy="1089025"/>
        </p:xfrm>
        <a:graphic>
          <a:graphicData uri="http://schemas.openxmlformats.org/presentationml/2006/ole">
            <mc:AlternateContent xmlns:mc="http://schemas.openxmlformats.org/markup-compatibility/2006">
              <mc:Choice xmlns:v="urn:schemas-microsoft-com:vml" Requires="v">
                <p:oleObj spid="_x0000_s1032" name="Drawing" r:id="rId5" imgW="4869360" imgH="1089720" progId="Presentations.Drawing.18">
                  <p:embed/>
                </p:oleObj>
              </mc:Choice>
              <mc:Fallback>
                <p:oleObj name="Drawing" r:id="rId5" imgW="4869360" imgH="1089720" progId="Presentations.Drawing.1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5592763"/>
                        <a:ext cx="4868862"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7"/>
          <p:cNvGraphicFramePr>
            <a:graphicFrameLocks noChangeAspect="1"/>
          </p:cNvGraphicFramePr>
          <p:nvPr/>
        </p:nvGraphicFramePr>
        <p:xfrm>
          <a:off x="6037263" y="5592763"/>
          <a:ext cx="2841625" cy="1006475"/>
        </p:xfrm>
        <a:graphic>
          <a:graphicData uri="http://schemas.openxmlformats.org/presentationml/2006/ole">
            <mc:AlternateContent xmlns:mc="http://schemas.openxmlformats.org/markup-compatibility/2006">
              <mc:Choice xmlns:v="urn:schemas-microsoft-com:vml" Requires="v">
                <p:oleObj spid="_x0000_s1033" name="Drawing" r:id="rId7" imgW="2842200" imgH="1005840" progId="Presentations.Drawing.18">
                  <p:embed/>
                </p:oleObj>
              </mc:Choice>
              <mc:Fallback>
                <p:oleObj name="Drawing" r:id="rId7" imgW="2842200" imgH="1005840" progId="Presentations.Drawing.18">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7263" y="5592763"/>
                        <a:ext cx="28416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024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0246"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242"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0248"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4"/>
          <p:cNvGraphicFramePr>
            <a:graphicFrameLocks noChangeAspect="1"/>
          </p:cNvGraphicFramePr>
          <p:nvPr/>
        </p:nvGraphicFramePr>
        <p:xfrm>
          <a:off x="322263" y="1758950"/>
          <a:ext cx="8475662" cy="715963"/>
        </p:xfrm>
        <a:graphic>
          <a:graphicData uri="http://schemas.openxmlformats.org/presentationml/2006/ole">
            <mc:AlternateContent xmlns:mc="http://schemas.openxmlformats.org/markup-compatibility/2006">
              <mc:Choice xmlns:v="urn:schemas-microsoft-com:vml" Requires="v">
                <p:oleObj spid="_x0000_s10249" name="Drawing" r:id="rId5" imgW="9380160" imgH="784800" progId="Presentations.Drawing.18">
                  <p:embed/>
                </p:oleObj>
              </mc:Choice>
              <mc:Fallback>
                <p:oleObj name="Drawing" r:id="rId5" imgW="9380160" imgH="78480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75662"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47" name="Picture 7" descr="06_instrumenten_effectdoelstellinge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81063" y="2516188"/>
            <a:ext cx="770255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126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127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1266"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1271"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4"/>
          <p:cNvGraphicFramePr>
            <a:graphicFrameLocks noChangeAspect="1"/>
          </p:cNvGraphicFramePr>
          <p:nvPr/>
        </p:nvGraphicFramePr>
        <p:xfrm>
          <a:off x="322263" y="1758950"/>
          <a:ext cx="8475662" cy="3584575"/>
        </p:xfrm>
        <a:graphic>
          <a:graphicData uri="http://schemas.openxmlformats.org/presentationml/2006/ole">
            <mc:AlternateContent xmlns:mc="http://schemas.openxmlformats.org/markup-compatibility/2006">
              <mc:Choice xmlns:v="urn:schemas-microsoft-com:vml" Requires="v">
                <p:oleObj spid="_x0000_s11272" name="Drawing" r:id="rId5" imgW="9380160" imgH="3962520" progId="Presentations.Drawing.18">
                  <p:embed/>
                </p:oleObj>
              </mc:Choice>
              <mc:Fallback>
                <p:oleObj name="Drawing" r:id="rId5" imgW="9380160" imgH="396252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75662"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229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2294"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229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2295"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4"/>
          <p:cNvGraphicFramePr>
            <a:graphicFrameLocks noChangeAspect="1"/>
          </p:cNvGraphicFramePr>
          <p:nvPr/>
        </p:nvGraphicFramePr>
        <p:xfrm>
          <a:off x="322263" y="1758950"/>
          <a:ext cx="8489950" cy="4548188"/>
        </p:xfrm>
        <a:graphic>
          <a:graphicData uri="http://schemas.openxmlformats.org/presentationml/2006/ole">
            <mc:AlternateContent xmlns:mc="http://schemas.openxmlformats.org/markup-compatibility/2006">
              <mc:Choice xmlns:v="urn:schemas-microsoft-com:vml" Requires="v">
                <p:oleObj spid="_x0000_s12296" name="Drawing" r:id="rId5" imgW="9380160" imgH="5021640" progId="Presentations.Drawing.18">
                  <p:embed/>
                </p:oleObj>
              </mc:Choice>
              <mc:Fallback>
                <p:oleObj name="Drawing" r:id="rId5" imgW="9380160" imgH="502164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89950" cy="454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331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331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331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3319"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5" name="Object 4"/>
          <p:cNvGraphicFramePr>
            <a:graphicFrameLocks noChangeAspect="1"/>
          </p:cNvGraphicFramePr>
          <p:nvPr/>
        </p:nvGraphicFramePr>
        <p:xfrm>
          <a:off x="322263" y="1758950"/>
          <a:ext cx="8489950" cy="3265488"/>
        </p:xfrm>
        <a:graphic>
          <a:graphicData uri="http://schemas.openxmlformats.org/presentationml/2006/ole">
            <mc:AlternateContent xmlns:mc="http://schemas.openxmlformats.org/markup-compatibility/2006">
              <mc:Choice xmlns:v="urn:schemas-microsoft-com:vml" Requires="v">
                <p:oleObj spid="_x0000_s13320" name="Drawing" r:id="rId5" imgW="9380160" imgH="3604320" progId="Presentations.Drawing.18">
                  <p:embed/>
                </p:oleObj>
              </mc:Choice>
              <mc:Fallback>
                <p:oleObj name="Drawing" r:id="rId5" imgW="9380160" imgH="360432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89950" cy="326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434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4338"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4343"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4"/>
          <p:cNvGraphicFramePr>
            <a:graphicFrameLocks noChangeAspect="1"/>
          </p:cNvGraphicFramePr>
          <p:nvPr/>
        </p:nvGraphicFramePr>
        <p:xfrm>
          <a:off x="322263" y="1758950"/>
          <a:ext cx="8502650" cy="4603750"/>
        </p:xfrm>
        <a:graphic>
          <a:graphicData uri="http://schemas.openxmlformats.org/presentationml/2006/ole">
            <mc:AlternateContent xmlns:mc="http://schemas.openxmlformats.org/markup-compatibility/2006">
              <mc:Choice xmlns:v="urn:schemas-microsoft-com:vml" Requires="v">
                <p:oleObj spid="_x0000_s14344" name="Drawing" r:id="rId5" imgW="9380160" imgH="5074920" progId="Presentations.Drawing.18">
                  <p:embed/>
                </p:oleObj>
              </mc:Choice>
              <mc:Fallback>
                <p:oleObj name="Drawing" r:id="rId5" imgW="9380160" imgH="507492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02650"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536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5366"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5362"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5367"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4"/>
          <p:cNvGraphicFramePr>
            <a:graphicFrameLocks noChangeAspect="1"/>
          </p:cNvGraphicFramePr>
          <p:nvPr/>
        </p:nvGraphicFramePr>
        <p:xfrm>
          <a:off x="322263" y="1758950"/>
          <a:ext cx="8521700" cy="4240213"/>
        </p:xfrm>
        <a:graphic>
          <a:graphicData uri="http://schemas.openxmlformats.org/presentationml/2006/ole">
            <mc:AlternateContent xmlns:mc="http://schemas.openxmlformats.org/markup-compatibility/2006">
              <mc:Choice xmlns:v="urn:schemas-microsoft-com:vml" Requires="v">
                <p:oleObj spid="_x0000_s15368" name="Drawing" r:id="rId5" imgW="9380160" imgH="4663440" progId="Presentations.Drawing.18">
                  <p:embed/>
                </p:oleObj>
              </mc:Choice>
              <mc:Fallback>
                <p:oleObj name="Drawing" r:id="rId5" imgW="9380160" imgH="466344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21700" cy="424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638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639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6386"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6391"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7" name="Object 4"/>
          <p:cNvGraphicFramePr>
            <a:graphicFrameLocks noChangeAspect="1"/>
          </p:cNvGraphicFramePr>
          <p:nvPr/>
        </p:nvGraphicFramePr>
        <p:xfrm>
          <a:off x="322263" y="1758950"/>
          <a:ext cx="8502650" cy="4368800"/>
        </p:xfrm>
        <a:graphic>
          <a:graphicData uri="http://schemas.openxmlformats.org/presentationml/2006/ole">
            <mc:AlternateContent xmlns:mc="http://schemas.openxmlformats.org/markup-compatibility/2006">
              <mc:Choice xmlns:v="urn:schemas-microsoft-com:vml" Requires="v">
                <p:oleObj spid="_x0000_s16392" name="Drawing" r:id="rId5" imgW="9380160" imgH="4815720" progId="Presentations.Drawing.18">
                  <p:embed/>
                </p:oleObj>
              </mc:Choice>
              <mc:Fallback>
                <p:oleObj name="Drawing" r:id="rId5" imgW="9380160" imgH="481572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02650" cy="436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741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7414"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741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7415"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4"/>
          <p:cNvGraphicFramePr>
            <a:graphicFrameLocks noChangeAspect="1"/>
          </p:cNvGraphicFramePr>
          <p:nvPr/>
        </p:nvGraphicFramePr>
        <p:xfrm>
          <a:off x="322263" y="1758950"/>
          <a:ext cx="8378825" cy="4551363"/>
        </p:xfrm>
        <a:graphic>
          <a:graphicData uri="http://schemas.openxmlformats.org/presentationml/2006/ole">
            <mc:AlternateContent xmlns:mc="http://schemas.openxmlformats.org/markup-compatibility/2006">
              <mc:Choice xmlns:v="urn:schemas-microsoft-com:vml" Requires="v">
                <p:oleObj spid="_x0000_s17416" name="Drawing" r:id="rId5" imgW="9250560" imgH="5021640" progId="Presentations.Drawing.18">
                  <p:embed/>
                </p:oleObj>
              </mc:Choice>
              <mc:Fallback>
                <p:oleObj name="Drawing" r:id="rId5" imgW="9250560" imgH="502164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78825" cy="455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843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843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843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8439"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5" name="Object 4"/>
          <p:cNvGraphicFramePr>
            <a:graphicFrameLocks noChangeAspect="1"/>
          </p:cNvGraphicFramePr>
          <p:nvPr/>
        </p:nvGraphicFramePr>
        <p:xfrm>
          <a:off x="322263" y="1758950"/>
          <a:ext cx="8386762" cy="3906838"/>
        </p:xfrm>
        <a:graphic>
          <a:graphicData uri="http://schemas.openxmlformats.org/presentationml/2006/ole">
            <mc:AlternateContent xmlns:mc="http://schemas.openxmlformats.org/markup-compatibility/2006">
              <mc:Choice xmlns:v="urn:schemas-microsoft-com:vml" Requires="v">
                <p:oleObj spid="_x0000_s18440" name="Drawing" r:id="rId5" imgW="9266040" imgH="4312800" progId="Presentations.Drawing.18">
                  <p:embed/>
                </p:oleObj>
              </mc:Choice>
              <mc:Fallback>
                <p:oleObj name="Drawing" r:id="rId5" imgW="9266040" imgH="431280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86762" cy="390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946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946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9458"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9463"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9" name="Object 4"/>
          <p:cNvGraphicFramePr>
            <a:graphicFrameLocks noChangeAspect="1"/>
          </p:cNvGraphicFramePr>
          <p:nvPr/>
        </p:nvGraphicFramePr>
        <p:xfrm>
          <a:off x="322263" y="1758950"/>
          <a:ext cx="8405812" cy="4551363"/>
        </p:xfrm>
        <a:graphic>
          <a:graphicData uri="http://schemas.openxmlformats.org/presentationml/2006/ole">
            <mc:AlternateContent xmlns:mc="http://schemas.openxmlformats.org/markup-compatibility/2006">
              <mc:Choice xmlns:v="urn:schemas-microsoft-com:vml" Requires="v">
                <p:oleObj spid="_x0000_s19464" name="Drawing" r:id="rId5" imgW="9281160" imgH="5021640" progId="Presentations.Drawing.18">
                  <p:embed/>
                </p:oleObj>
              </mc:Choice>
              <mc:Fallback>
                <p:oleObj name="Drawing" r:id="rId5" imgW="9281160" imgH="502164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05812" cy="455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 name="Text Box 8"/>
          <p:cNvSpPr txBox="1">
            <a:spLocks noChangeArrowheads="1"/>
          </p:cNvSpPr>
          <p:nvPr/>
        </p:nvSpPr>
        <p:spPr bwMode="auto">
          <a:xfrm>
            <a:off x="322263" y="1911350"/>
            <a:ext cx="8821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nl-NL" altLang="en-US"/>
          </a:p>
        </p:txBody>
      </p:sp>
      <p:graphicFrame>
        <p:nvGraphicFramePr>
          <p:cNvPr id="205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055" name="Drawing" r:id="rId4" imgW="419040" imgH="312480" progId="Presentations.Drawing.18">
                  <p:embed/>
                </p:oleObj>
              </mc:Choice>
              <mc:Fallback>
                <p:oleObj name="Drawing" r:id="rId4" imgW="419040" imgH="312480" progId="Presentations.Drawing.18">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6"/>
          <p:cNvGraphicFramePr>
            <a:graphicFrameLocks noChangeAspect="1"/>
          </p:cNvGraphicFramePr>
          <p:nvPr/>
        </p:nvGraphicFramePr>
        <p:xfrm>
          <a:off x="8532813" y="6369050"/>
          <a:ext cx="419100" cy="312738"/>
        </p:xfrm>
        <a:graphic>
          <a:graphicData uri="http://schemas.openxmlformats.org/presentationml/2006/ole">
            <mc:AlternateContent xmlns:mc="http://schemas.openxmlformats.org/markup-compatibility/2006">
              <mc:Choice xmlns:v="urn:schemas-microsoft-com:vml" Requires="v">
                <p:oleObj spid="_x0000_s2056" name="Drawing" r:id="rId6" imgW="419040" imgH="312480" progId="Presentations.Drawing.18">
                  <p:embed/>
                </p:oleObj>
              </mc:Choice>
              <mc:Fallback>
                <p:oleObj name="Drawing" r:id="rId6" imgW="419040" imgH="312480" progId="Presentations.Drawing.1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813" y="636905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4" name="Picture 6" descr="page_marcom_plan_stap_6.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048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0486"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0482"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0487"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 name="Object 4"/>
          <p:cNvGraphicFramePr>
            <a:graphicFrameLocks noChangeAspect="1"/>
          </p:cNvGraphicFramePr>
          <p:nvPr/>
        </p:nvGraphicFramePr>
        <p:xfrm>
          <a:off x="322263" y="1758950"/>
          <a:ext cx="8364537" cy="4413250"/>
        </p:xfrm>
        <a:graphic>
          <a:graphicData uri="http://schemas.openxmlformats.org/presentationml/2006/ole">
            <mc:AlternateContent xmlns:mc="http://schemas.openxmlformats.org/markup-compatibility/2006">
              <mc:Choice xmlns:v="urn:schemas-microsoft-com:vml" Requires="v">
                <p:oleObj spid="_x0000_s20488" name="Drawing" r:id="rId5" imgW="9266040" imgH="4884480" progId="Presentations.Drawing.18">
                  <p:embed/>
                </p:oleObj>
              </mc:Choice>
              <mc:Fallback>
                <p:oleObj name="Drawing" r:id="rId5" imgW="9266040" imgH="488448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64537"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150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151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1506"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1511"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7" name="Object 4"/>
          <p:cNvGraphicFramePr>
            <a:graphicFrameLocks noChangeAspect="1"/>
          </p:cNvGraphicFramePr>
          <p:nvPr/>
        </p:nvGraphicFramePr>
        <p:xfrm>
          <a:off x="322263" y="1758950"/>
          <a:ext cx="8407400" cy="3990975"/>
        </p:xfrm>
        <a:graphic>
          <a:graphicData uri="http://schemas.openxmlformats.org/presentationml/2006/ole">
            <mc:AlternateContent xmlns:mc="http://schemas.openxmlformats.org/markup-compatibility/2006">
              <mc:Choice xmlns:v="urn:schemas-microsoft-com:vml" Requires="v">
                <p:oleObj spid="_x0000_s21512" name="Drawing" r:id="rId5" imgW="9319320" imgH="4419720" progId="Presentations.Drawing.18">
                  <p:embed/>
                </p:oleObj>
              </mc:Choice>
              <mc:Fallback>
                <p:oleObj name="Drawing" r:id="rId5" imgW="9319320" imgH="441972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074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2532"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2533"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2534" name="Picture 6" descr="06_effecten_toepasselijke_medi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263" y="1758950"/>
            <a:ext cx="833755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53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2535" name="Drawing" r:id="rId4" imgW="419040" imgH="312480" progId="Presentations.Drawing.18">
                  <p:embed/>
                </p:oleObj>
              </mc:Choice>
              <mc:Fallback>
                <p:oleObj name="Drawing" r:id="rId4" imgW="419040" imgH="312480" progId="Presentations.Drawing.18">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355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355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355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3559"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5" name="Object 4"/>
          <p:cNvGraphicFramePr>
            <a:graphicFrameLocks noChangeAspect="1"/>
          </p:cNvGraphicFramePr>
          <p:nvPr/>
        </p:nvGraphicFramePr>
        <p:xfrm>
          <a:off x="322263" y="1758950"/>
          <a:ext cx="8337550" cy="4635500"/>
        </p:xfrm>
        <a:graphic>
          <a:graphicData uri="http://schemas.openxmlformats.org/presentationml/2006/ole">
            <mc:AlternateContent xmlns:mc="http://schemas.openxmlformats.org/markup-compatibility/2006">
              <mc:Choice xmlns:v="urn:schemas-microsoft-com:vml" Requires="v">
                <p:oleObj spid="_x0000_s23560" name="Drawing" r:id="rId5" imgW="9243000" imgH="5135760" progId="Presentations.Drawing.18">
                  <p:embed/>
                </p:oleObj>
              </mc:Choice>
              <mc:Fallback>
                <p:oleObj name="Drawing" r:id="rId5" imgW="9243000" imgH="513576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37550" cy="463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458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458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4578"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4583"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79" name="Object 4"/>
          <p:cNvGraphicFramePr>
            <a:graphicFrameLocks noChangeAspect="1"/>
          </p:cNvGraphicFramePr>
          <p:nvPr/>
        </p:nvGraphicFramePr>
        <p:xfrm>
          <a:off x="322263" y="1758950"/>
          <a:ext cx="8455025" cy="4392613"/>
        </p:xfrm>
        <a:graphic>
          <a:graphicData uri="http://schemas.openxmlformats.org/presentationml/2006/ole">
            <mc:AlternateContent xmlns:mc="http://schemas.openxmlformats.org/markup-compatibility/2006">
              <mc:Choice xmlns:v="urn:schemas-microsoft-com:vml" Requires="v">
                <p:oleObj spid="_x0000_s24584" name="Drawing" r:id="rId5" imgW="9380160" imgH="4869360" progId="Presentations.Drawing.18">
                  <p:embed/>
                </p:oleObj>
              </mc:Choice>
              <mc:Fallback>
                <p:oleObj name="Drawing" r:id="rId5" imgW="9380160" imgH="486936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55025"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560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5606"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5602"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5607"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3" name="Object 4"/>
          <p:cNvGraphicFramePr>
            <a:graphicFrameLocks noChangeAspect="1"/>
          </p:cNvGraphicFramePr>
          <p:nvPr/>
        </p:nvGraphicFramePr>
        <p:xfrm>
          <a:off x="322263" y="1758950"/>
          <a:ext cx="8350250" cy="4708525"/>
        </p:xfrm>
        <a:graphic>
          <a:graphicData uri="http://schemas.openxmlformats.org/presentationml/2006/ole">
            <mc:AlternateContent xmlns:mc="http://schemas.openxmlformats.org/markup-compatibility/2006">
              <mc:Choice xmlns:v="urn:schemas-microsoft-com:vml" Requires="v">
                <p:oleObj spid="_x0000_s25608" name="Drawing" r:id="rId5" imgW="9250560" imgH="5212080" progId="Presentations.Drawing.18">
                  <p:embed/>
                </p:oleObj>
              </mc:Choice>
              <mc:Fallback>
                <p:oleObj name="Drawing" r:id="rId5" imgW="9250560" imgH="521208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50250"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662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663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6626"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6631"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7" name="Object 4"/>
          <p:cNvGraphicFramePr>
            <a:graphicFrameLocks noChangeAspect="1"/>
          </p:cNvGraphicFramePr>
          <p:nvPr/>
        </p:nvGraphicFramePr>
        <p:xfrm>
          <a:off x="322263" y="1758950"/>
          <a:ext cx="8378825" cy="4475163"/>
        </p:xfrm>
        <a:graphic>
          <a:graphicData uri="http://schemas.openxmlformats.org/presentationml/2006/ole">
            <mc:AlternateContent xmlns:mc="http://schemas.openxmlformats.org/markup-compatibility/2006">
              <mc:Choice xmlns:v="urn:schemas-microsoft-com:vml" Requires="v">
                <p:oleObj spid="_x0000_s26632" name="Drawing" r:id="rId5" imgW="9266040" imgH="4945320" progId="Presentations.Drawing.18">
                  <p:embed/>
                </p:oleObj>
              </mc:Choice>
              <mc:Fallback>
                <p:oleObj name="Drawing" r:id="rId5" imgW="9266040" imgH="494532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78825"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765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7654"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765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7655"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1" name="Object 4"/>
          <p:cNvGraphicFramePr>
            <a:graphicFrameLocks noChangeAspect="1"/>
          </p:cNvGraphicFramePr>
          <p:nvPr/>
        </p:nvGraphicFramePr>
        <p:xfrm>
          <a:off x="322263" y="1758950"/>
          <a:ext cx="8364537" cy="4727575"/>
        </p:xfrm>
        <a:graphic>
          <a:graphicData uri="http://schemas.openxmlformats.org/presentationml/2006/ole">
            <mc:AlternateContent xmlns:mc="http://schemas.openxmlformats.org/markup-compatibility/2006">
              <mc:Choice xmlns:v="urn:schemas-microsoft-com:vml" Requires="v">
                <p:oleObj spid="_x0000_s27656" name="Drawing" r:id="rId5" imgW="9227880" imgH="5212080" progId="Presentations.Drawing.18">
                  <p:embed/>
                </p:oleObj>
              </mc:Choice>
              <mc:Fallback>
                <p:oleObj name="Drawing" r:id="rId5" imgW="9227880" imgH="521208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64537" cy="472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867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867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867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8679"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5" name="Object 4"/>
          <p:cNvGraphicFramePr>
            <a:graphicFrameLocks noChangeAspect="1"/>
          </p:cNvGraphicFramePr>
          <p:nvPr/>
        </p:nvGraphicFramePr>
        <p:xfrm>
          <a:off x="322263" y="1758950"/>
          <a:ext cx="8364537" cy="4719638"/>
        </p:xfrm>
        <a:graphic>
          <a:graphicData uri="http://schemas.openxmlformats.org/presentationml/2006/ole">
            <mc:AlternateContent xmlns:mc="http://schemas.openxmlformats.org/markup-compatibility/2006">
              <mc:Choice xmlns:v="urn:schemas-microsoft-com:vml" Requires="v">
                <p:oleObj spid="_x0000_s28680" name="Drawing" r:id="rId5" imgW="9243000" imgH="5212080" progId="Presentations.Drawing.18">
                  <p:embed/>
                </p:oleObj>
              </mc:Choice>
              <mc:Fallback>
                <p:oleObj name="Drawing" r:id="rId5" imgW="9243000" imgH="521208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64537" cy="471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970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970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9698"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9703"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9" name="Object 4"/>
          <p:cNvGraphicFramePr>
            <a:graphicFrameLocks noChangeAspect="1"/>
          </p:cNvGraphicFramePr>
          <p:nvPr/>
        </p:nvGraphicFramePr>
        <p:xfrm>
          <a:off x="322263" y="1758950"/>
          <a:ext cx="8391525" cy="4719638"/>
        </p:xfrm>
        <a:graphic>
          <a:graphicData uri="http://schemas.openxmlformats.org/presentationml/2006/ole">
            <mc:AlternateContent xmlns:mc="http://schemas.openxmlformats.org/markup-compatibility/2006">
              <mc:Choice xmlns:v="urn:schemas-microsoft-com:vml" Requires="v">
                <p:oleObj spid="_x0000_s29704" name="Drawing" r:id="rId5" imgW="9273600" imgH="5212080" progId="Presentations.Drawing.18">
                  <p:embed/>
                </p:oleObj>
              </mc:Choice>
              <mc:Fallback>
                <p:oleObj name="Drawing" r:id="rId5" imgW="9273600" imgH="521208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91525" cy="471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3078"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3079"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307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3081"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10"/>
          <p:cNvGraphicFramePr>
            <a:graphicFrameLocks noChangeAspect="1"/>
          </p:cNvGraphicFramePr>
          <p:nvPr/>
        </p:nvGraphicFramePr>
        <p:xfrm>
          <a:off x="322263" y="3127375"/>
          <a:ext cx="8564562" cy="3001963"/>
        </p:xfrm>
        <a:graphic>
          <a:graphicData uri="http://schemas.openxmlformats.org/presentationml/2006/ole">
            <mc:AlternateContent xmlns:mc="http://schemas.openxmlformats.org/markup-compatibility/2006">
              <mc:Choice xmlns:v="urn:schemas-microsoft-com:vml" Requires="v">
                <p:oleObj spid="_x0000_s3082" name="Drawing" r:id="rId5" imgW="9296280" imgH="3253680" progId="Presentations.Drawing.18">
                  <p:embed/>
                </p:oleObj>
              </mc:Choice>
              <mc:Fallback>
                <p:oleObj name="Drawing" r:id="rId5" imgW="9296280" imgH="3253680" progId="Presentations.Drawing.18">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3127375"/>
                        <a:ext cx="8564562" cy="300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11"/>
          <p:cNvGraphicFramePr>
            <a:graphicFrameLocks noChangeAspect="1"/>
          </p:cNvGraphicFramePr>
          <p:nvPr/>
        </p:nvGraphicFramePr>
        <p:xfrm>
          <a:off x="322263" y="1758950"/>
          <a:ext cx="8464550" cy="392113"/>
        </p:xfrm>
        <a:graphic>
          <a:graphicData uri="http://schemas.openxmlformats.org/presentationml/2006/ole">
            <mc:AlternateContent xmlns:mc="http://schemas.openxmlformats.org/markup-compatibility/2006">
              <mc:Choice xmlns:v="urn:schemas-microsoft-com:vml" Requires="v">
                <p:oleObj spid="_x0000_s3083" name="Drawing" r:id="rId7" imgW="9349920" imgH="426600" progId="Presentations.Drawing.18">
                  <p:embed/>
                </p:oleObj>
              </mc:Choice>
              <mc:Fallback>
                <p:oleObj name="Drawing" r:id="rId7" imgW="9349920" imgH="426600" progId="Presentations.Drawing.18">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263" y="1758950"/>
                        <a:ext cx="8464550"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956171185"/>
              </p:ext>
            </p:extLst>
          </p:nvPr>
        </p:nvGraphicFramePr>
        <p:xfrm>
          <a:off x="322262" y="2233613"/>
          <a:ext cx="8821737" cy="804065"/>
        </p:xfrm>
        <a:graphic>
          <a:graphicData uri="http://schemas.openxmlformats.org/presentationml/2006/ole">
            <mc:AlternateContent xmlns:mc="http://schemas.openxmlformats.org/markup-compatibility/2006">
              <mc:Choice xmlns:v="urn:schemas-microsoft-com:vml" Requires="v">
                <p:oleObj spid="_x0000_s3084" name="CorelDRAW" r:id="rId9" imgW="11043138" imgH="999090" progId="CorelDRAW.Graphic.12">
                  <p:embed/>
                </p:oleObj>
              </mc:Choice>
              <mc:Fallback>
                <p:oleObj name="CorelDRAW" r:id="rId9" imgW="11043138" imgH="999090" progId="CorelDRAW.Graphic.12">
                  <p:embed/>
                  <p:pic>
                    <p:nvPicPr>
                      <p:cNvPr id="2" name="Object 1"/>
                      <p:cNvPicPr/>
                      <p:nvPr/>
                    </p:nvPicPr>
                    <p:blipFill>
                      <a:blip r:embed="rId10"/>
                      <a:stretch>
                        <a:fillRect/>
                      </a:stretch>
                    </p:blipFill>
                    <p:spPr>
                      <a:xfrm>
                        <a:off x="322262" y="2233613"/>
                        <a:ext cx="8821737" cy="804065"/>
                      </a:xfrm>
                      <a:prstGeom prst="rect">
                        <a:avLst/>
                      </a:prstGeom>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3072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30726"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30722"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30727"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3" name="Object 4"/>
          <p:cNvGraphicFramePr>
            <a:graphicFrameLocks noChangeAspect="1"/>
          </p:cNvGraphicFramePr>
          <p:nvPr/>
        </p:nvGraphicFramePr>
        <p:xfrm>
          <a:off x="322263" y="1758950"/>
          <a:ext cx="8401050" cy="4724400"/>
        </p:xfrm>
        <a:graphic>
          <a:graphicData uri="http://schemas.openxmlformats.org/presentationml/2006/ole">
            <mc:AlternateContent xmlns:mc="http://schemas.openxmlformats.org/markup-compatibility/2006">
              <mc:Choice xmlns:v="urn:schemas-microsoft-com:vml" Requires="v">
                <p:oleObj spid="_x0000_s30728" name="Drawing" r:id="rId5" imgW="9273600" imgH="5212080" progId="Presentations.Drawing.18">
                  <p:embed/>
                </p:oleObj>
              </mc:Choice>
              <mc:Fallback>
                <p:oleObj name="Drawing" r:id="rId5" imgW="9273600" imgH="521208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0105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3174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3175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31746"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31751"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7" name="Object 4"/>
          <p:cNvGraphicFramePr>
            <a:graphicFrameLocks noChangeAspect="1"/>
          </p:cNvGraphicFramePr>
          <p:nvPr/>
        </p:nvGraphicFramePr>
        <p:xfrm>
          <a:off x="322263" y="1758950"/>
          <a:ext cx="8420100" cy="4424363"/>
        </p:xfrm>
        <a:graphic>
          <a:graphicData uri="http://schemas.openxmlformats.org/presentationml/2006/ole">
            <mc:AlternateContent xmlns:mc="http://schemas.openxmlformats.org/markup-compatibility/2006">
              <mc:Choice xmlns:v="urn:schemas-microsoft-com:vml" Requires="v">
                <p:oleObj spid="_x0000_s31752" name="Drawing" r:id="rId5" imgW="9273600" imgH="4869360" progId="Presentations.Drawing.18">
                  <p:embed/>
                </p:oleObj>
              </mc:Choice>
              <mc:Fallback>
                <p:oleObj name="Drawing" r:id="rId5" imgW="9273600" imgH="486936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20100" cy="442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3277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32774"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3277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32775"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1" name="Object 4"/>
          <p:cNvGraphicFramePr>
            <a:graphicFrameLocks noChangeAspect="1"/>
          </p:cNvGraphicFramePr>
          <p:nvPr/>
        </p:nvGraphicFramePr>
        <p:xfrm>
          <a:off x="322263" y="1758950"/>
          <a:ext cx="8405812" cy="4727575"/>
        </p:xfrm>
        <a:graphic>
          <a:graphicData uri="http://schemas.openxmlformats.org/presentationml/2006/ole">
            <mc:AlternateContent xmlns:mc="http://schemas.openxmlformats.org/markup-compatibility/2006">
              <mc:Choice xmlns:v="urn:schemas-microsoft-com:vml" Requires="v">
                <p:oleObj spid="_x0000_s32776" name="Drawing" r:id="rId5" imgW="9273600" imgH="5212080" progId="Presentations.Drawing.18">
                  <p:embed/>
                </p:oleObj>
              </mc:Choice>
              <mc:Fallback>
                <p:oleObj name="Drawing" r:id="rId5" imgW="9273600" imgH="521208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05812" cy="472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410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410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4098"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4103"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7"/>
          <p:cNvGraphicFramePr>
            <a:graphicFrameLocks noChangeAspect="1"/>
          </p:cNvGraphicFramePr>
          <p:nvPr/>
        </p:nvGraphicFramePr>
        <p:xfrm>
          <a:off x="322263" y="1758950"/>
          <a:ext cx="8478837" cy="4229100"/>
        </p:xfrm>
        <a:graphic>
          <a:graphicData uri="http://schemas.openxmlformats.org/presentationml/2006/ole">
            <mc:AlternateContent xmlns:mc="http://schemas.openxmlformats.org/markup-compatibility/2006">
              <mc:Choice xmlns:v="urn:schemas-microsoft-com:vml" Requires="v">
                <p:oleObj spid="_x0000_s4104" name="Drawing" r:id="rId5" imgW="9357480" imgH="4663440" progId="Presentations.Drawing.18">
                  <p:embed/>
                </p:oleObj>
              </mc:Choice>
              <mc:Fallback>
                <p:oleObj name="Drawing" r:id="rId5" imgW="9357480" imgH="4663440" progId="Presentations.Drawing.1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78837"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512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5126"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5122"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5127"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7"/>
          <p:cNvGraphicFramePr>
            <a:graphicFrameLocks noChangeAspect="1"/>
          </p:cNvGraphicFramePr>
          <p:nvPr/>
        </p:nvGraphicFramePr>
        <p:xfrm>
          <a:off x="322263" y="1758950"/>
          <a:ext cx="8475662" cy="4227513"/>
        </p:xfrm>
        <a:graphic>
          <a:graphicData uri="http://schemas.openxmlformats.org/presentationml/2006/ole">
            <mc:AlternateContent xmlns:mc="http://schemas.openxmlformats.org/markup-compatibility/2006">
              <mc:Choice xmlns:v="urn:schemas-microsoft-com:vml" Requires="v">
                <p:oleObj spid="_x0000_s5128" name="Drawing" r:id="rId5" imgW="9357480" imgH="4663440" progId="Presentations.Drawing.18">
                  <p:embed/>
                </p:oleObj>
              </mc:Choice>
              <mc:Fallback>
                <p:oleObj name="Drawing" r:id="rId5" imgW="9357480" imgH="4663440" progId="Presentations.Drawing.1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75662" cy="422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614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615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6146"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6151"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7"/>
          <p:cNvGraphicFramePr>
            <a:graphicFrameLocks noChangeAspect="1"/>
          </p:cNvGraphicFramePr>
          <p:nvPr/>
        </p:nvGraphicFramePr>
        <p:xfrm>
          <a:off x="322263" y="1758950"/>
          <a:ext cx="8478837" cy="4346575"/>
        </p:xfrm>
        <a:graphic>
          <a:graphicData uri="http://schemas.openxmlformats.org/presentationml/2006/ole">
            <mc:AlternateContent xmlns:mc="http://schemas.openxmlformats.org/markup-compatibility/2006">
              <mc:Choice xmlns:v="urn:schemas-microsoft-com:vml" Requires="v">
                <p:oleObj spid="_x0000_s6152" name="Drawing" r:id="rId5" imgW="9357480" imgH="4793040" progId="Presentations.Drawing.18">
                  <p:embed/>
                </p:oleObj>
              </mc:Choice>
              <mc:Fallback>
                <p:oleObj name="Drawing" r:id="rId5" imgW="9357480" imgH="4793040" progId="Presentations.Drawing.1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78837"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717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7174"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717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7176"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7"/>
          <p:cNvGraphicFramePr>
            <a:graphicFrameLocks noChangeAspect="1"/>
          </p:cNvGraphicFramePr>
          <p:nvPr/>
        </p:nvGraphicFramePr>
        <p:xfrm>
          <a:off x="322263" y="1758950"/>
          <a:ext cx="8478837" cy="715963"/>
        </p:xfrm>
        <a:graphic>
          <a:graphicData uri="http://schemas.openxmlformats.org/presentationml/2006/ole">
            <mc:AlternateContent xmlns:mc="http://schemas.openxmlformats.org/markup-compatibility/2006">
              <mc:Choice xmlns:v="urn:schemas-microsoft-com:vml" Requires="v">
                <p:oleObj spid="_x0000_s7177" name="Drawing" r:id="rId5" imgW="9380160" imgH="784800" progId="Presentations.Drawing.18">
                  <p:embed/>
                </p:oleObj>
              </mc:Choice>
              <mc:Fallback>
                <p:oleObj name="Drawing" r:id="rId5" imgW="9380160" imgH="784800" progId="Presentations.Drawing.1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78837"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175" name="Picture 7" descr="02_hoofdeffect_doelstellinge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55825" y="2476500"/>
            <a:ext cx="4479925"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819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819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819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8199"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4"/>
          <p:cNvGraphicFramePr>
            <a:graphicFrameLocks noChangeAspect="1"/>
          </p:cNvGraphicFramePr>
          <p:nvPr/>
        </p:nvGraphicFramePr>
        <p:xfrm>
          <a:off x="322263" y="1758950"/>
          <a:ext cx="8489950" cy="4475163"/>
        </p:xfrm>
        <a:graphic>
          <a:graphicData uri="http://schemas.openxmlformats.org/presentationml/2006/ole">
            <mc:AlternateContent xmlns:mc="http://schemas.openxmlformats.org/markup-compatibility/2006">
              <mc:Choice xmlns:v="urn:schemas-microsoft-com:vml" Requires="v">
                <p:oleObj spid="_x0000_s8200" name="Drawing" r:id="rId5" imgW="9387720" imgH="4945320" progId="Presentations.Drawing.18">
                  <p:embed/>
                </p:oleObj>
              </mc:Choice>
              <mc:Fallback>
                <p:oleObj name="Drawing" r:id="rId5" imgW="9387720" imgH="494532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89950"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922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922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9218"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9223"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4"/>
          <p:cNvGraphicFramePr>
            <a:graphicFrameLocks noChangeAspect="1"/>
          </p:cNvGraphicFramePr>
          <p:nvPr/>
        </p:nvGraphicFramePr>
        <p:xfrm>
          <a:off x="322263" y="1758950"/>
          <a:ext cx="8513762" cy="4198938"/>
        </p:xfrm>
        <a:graphic>
          <a:graphicData uri="http://schemas.openxmlformats.org/presentationml/2006/ole">
            <mc:AlternateContent xmlns:mc="http://schemas.openxmlformats.org/markup-compatibility/2006">
              <mc:Choice xmlns:v="urn:schemas-microsoft-com:vml" Requires="v">
                <p:oleObj spid="_x0000_s9224" name="Drawing" r:id="rId5" imgW="9433440" imgH="4648320" progId="Presentations.Drawing.18">
                  <p:embed/>
                </p:oleObj>
              </mc:Choice>
              <mc:Fallback>
                <p:oleObj name="Drawing" r:id="rId5" imgW="9433440" imgH="464832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13762" cy="419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1834</TotalTime>
  <Words>122</Words>
  <Application>Microsoft Office PowerPoint</Application>
  <PresentationFormat>On-screen Show (4:3)</PresentationFormat>
  <Paragraphs>62</Paragraphs>
  <Slides>32</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8" baseType="lpstr">
      <vt:lpstr>Arial</vt:lpstr>
      <vt:lpstr>Calibri</vt:lpstr>
      <vt:lpstr>Tahoma</vt:lpstr>
      <vt:lpstr>Dunes</vt:lpstr>
      <vt:lpstr>Presentations X8 Drawing</vt:lpstr>
      <vt:lpstr>CorelDRAW 12.0 Graphic</vt:lpstr>
      <vt:lpstr>MARKETINGCOMMUNICATIEPLAN</vt:lpstr>
      <vt:lpstr>PowerPoint Presentation</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vector>
  </TitlesOfParts>
  <Company>3R Business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3R_HBO_marketingcommunicatieplan_06</dc:title>
  <dc:subject>Marketingcommunicatieplan</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416</cp:revision>
  <dcterms:created xsi:type="dcterms:W3CDTF">2015-09-06T15:15:23Z</dcterms:created>
  <dcterms:modified xsi:type="dcterms:W3CDTF">2024-04-25T18:59:00Z</dcterms:modified>
  <cp:category>Based on Basisboek Marketing communicatie by Esther de Berg, Grondslagen van de Marketing by B. Verhage, Ph. Kotler's Principles of marketing, and various materials by R. Reinhardt.</cp:category>
</cp:coreProperties>
</file>