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52"/>
  </p:notesMasterIdLst>
  <p:sldIdLst>
    <p:sldId id="256" r:id="rId2"/>
    <p:sldId id="257" r:id="rId3"/>
    <p:sldId id="258" r:id="rId4"/>
    <p:sldId id="374" r:id="rId5"/>
    <p:sldId id="375" r:id="rId6"/>
    <p:sldId id="376" r:id="rId7"/>
    <p:sldId id="377" r:id="rId8"/>
    <p:sldId id="378" r:id="rId9"/>
    <p:sldId id="379" r:id="rId10"/>
    <p:sldId id="380" r:id="rId11"/>
    <p:sldId id="381" r:id="rId12"/>
    <p:sldId id="382" r:id="rId13"/>
    <p:sldId id="383" r:id="rId14"/>
    <p:sldId id="384" r:id="rId15"/>
    <p:sldId id="385" r:id="rId16"/>
    <p:sldId id="386" r:id="rId17"/>
    <p:sldId id="387" r:id="rId18"/>
    <p:sldId id="388" r:id="rId19"/>
    <p:sldId id="389" r:id="rId20"/>
    <p:sldId id="390" r:id="rId21"/>
    <p:sldId id="391" r:id="rId22"/>
    <p:sldId id="392" r:id="rId23"/>
    <p:sldId id="393" r:id="rId24"/>
    <p:sldId id="394" r:id="rId25"/>
    <p:sldId id="395" r:id="rId26"/>
    <p:sldId id="396" r:id="rId27"/>
    <p:sldId id="397" r:id="rId28"/>
    <p:sldId id="398" r:id="rId29"/>
    <p:sldId id="399" r:id="rId30"/>
    <p:sldId id="400" r:id="rId31"/>
    <p:sldId id="401" r:id="rId32"/>
    <p:sldId id="402" r:id="rId33"/>
    <p:sldId id="403" r:id="rId34"/>
    <p:sldId id="404" r:id="rId35"/>
    <p:sldId id="405" r:id="rId36"/>
    <p:sldId id="406" r:id="rId37"/>
    <p:sldId id="407" r:id="rId38"/>
    <p:sldId id="408" r:id="rId39"/>
    <p:sldId id="409" r:id="rId40"/>
    <p:sldId id="410" r:id="rId41"/>
    <p:sldId id="411" r:id="rId42"/>
    <p:sldId id="412" r:id="rId43"/>
    <p:sldId id="413" r:id="rId44"/>
    <p:sldId id="414" r:id="rId45"/>
    <p:sldId id="415" r:id="rId46"/>
    <p:sldId id="416" r:id="rId47"/>
    <p:sldId id="417" r:id="rId48"/>
    <p:sldId id="418" r:id="rId49"/>
    <p:sldId id="419" r:id="rId50"/>
    <p:sldId id="420"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100000" saltData="+eM5cKABhr84jpZ7tLppsA==" hashData="jQKsRy/MYMQhDQxOJrhUwHkNrW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9" autoAdjust="0"/>
    <p:restoredTop sz="92655" autoAdjust="0"/>
  </p:normalViewPr>
  <p:slideViewPr>
    <p:cSldViewPr snapToGrid="0" showGuides="1">
      <p:cViewPr>
        <p:scale>
          <a:sx n="53" d="100"/>
          <a:sy n="53" d="100"/>
        </p:scale>
        <p:origin x="-1061" y="-29"/>
      </p:cViewPr>
      <p:guideLst>
        <p:guide orient="horz" pos="1108"/>
        <p:guide pos="203"/>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5.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5.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5.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5.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5.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5.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5.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5.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5.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5.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5.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5.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44AF496-248E-4657-8A29-E24D125C6186}" type="datetimeFigureOut">
              <a:rPr lang="en-US"/>
              <a:pPr>
                <a:defRPr/>
              </a:pPr>
              <a:t>5/11/2023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1F1C31B-BF69-4856-A9CE-0D2EE2CDBEF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61D53B-92F0-4050-91D2-5945C2D6A50F}" type="slidenum">
              <a:rPr lang="en-US" smtClean="0"/>
              <a:pPr/>
              <a:t>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8C8CAA-C32D-4E0A-A1AF-AFDC1E97E07C}"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7B9E9-61F9-47C6-9A09-DFCFA69C37CA}"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227BE4-E26A-4661-89F5-A8BB8464E313}"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F7CF09-24C0-4AD0-B376-1F02B55789BF}"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4B55D8-82A9-4DBB-B3B2-A8CE9D9D6B91}"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1E88D0-AAD1-4ADA-9432-618E0B5166C6}"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8453941-5ADE-4AE0-8F8A-08AA5286CCBE}"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C492ED3-E74E-41C8-BE92-0ADB0F741D3D}"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701700E-C810-4245-8E2F-6ED06727E89C}"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EA7875-1DD6-4070-9158-A62A446D6503}"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49EF5F-DCEE-4BF8-B79E-123D9B677199}"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l="-3000" r="-3000"/>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1B231AB-FBDC-4A7C-B676-94AA6108CC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22.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9.jpeg"/><Relationship Id="rId4" Type="http://schemas.openxmlformats.org/officeDocument/2006/relationships/oleObject" Target="../embeddings/oleObject24.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6.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8.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30.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32.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4.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6.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8.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40.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42.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4.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6.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oleObject48.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50.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52.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4.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xml"/><Relationship Id="rId1" Type="http://schemas.openxmlformats.org/officeDocument/2006/relationships/vmlDrawing" Target="../drawings/vmlDrawing27.vml"/><Relationship Id="rId5" Type="http://schemas.openxmlformats.org/officeDocument/2006/relationships/image" Target="../media/image36.jpeg"/><Relationship Id="rId4" Type="http://schemas.openxmlformats.org/officeDocument/2006/relationships/oleObject" Target="../embeddings/oleObject56.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oleObject" Target="../embeddings/oleObject58.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oleObject" Target="../embeddings/oleObject60.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1.xml"/><Relationship Id="rId1" Type="http://schemas.openxmlformats.org/officeDocument/2006/relationships/vmlDrawing" Target="../drawings/vmlDrawing30.vml"/><Relationship Id="rId5" Type="http://schemas.openxmlformats.org/officeDocument/2006/relationships/image" Target="../media/image40.jpeg"/><Relationship Id="rId4" Type="http://schemas.openxmlformats.org/officeDocument/2006/relationships/oleObject" Target="../embeddings/oleObject62.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1.xml"/><Relationship Id="rId1" Type="http://schemas.openxmlformats.org/officeDocument/2006/relationships/vmlDrawing" Target="../drawings/vmlDrawing31.vml"/><Relationship Id="rId4" Type="http://schemas.openxmlformats.org/officeDocument/2006/relationships/oleObject" Target="../embeddings/oleObject64.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1.xml"/><Relationship Id="rId1" Type="http://schemas.openxmlformats.org/officeDocument/2006/relationships/vmlDrawing" Target="../drawings/vmlDrawing32.vml"/><Relationship Id="rId4" Type="http://schemas.openxmlformats.org/officeDocument/2006/relationships/oleObject" Target="../embeddings/oleObject66.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1.xml"/><Relationship Id="rId1" Type="http://schemas.openxmlformats.org/officeDocument/2006/relationships/vmlDrawing" Target="../drawings/vmlDrawing33.vml"/><Relationship Id="rId4" Type="http://schemas.openxmlformats.org/officeDocument/2006/relationships/oleObject" Target="../embeddings/oleObject68.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1.xml"/><Relationship Id="rId1" Type="http://schemas.openxmlformats.org/officeDocument/2006/relationships/vmlDrawing" Target="../drawings/vmlDrawing34.vml"/><Relationship Id="rId4" Type="http://schemas.openxmlformats.org/officeDocument/2006/relationships/oleObject" Target="../embeddings/oleObject70.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1.xml"/><Relationship Id="rId1" Type="http://schemas.openxmlformats.org/officeDocument/2006/relationships/vmlDrawing" Target="../drawings/vmlDrawing35.vml"/><Relationship Id="rId4" Type="http://schemas.openxmlformats.org/officeDocument/2006/relationships/oleObject" Target="../embeddings/oleObject72.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1.xml"/><Relationship Id="rId1" Type="http://schemas.openxmlformats.org/officeDocument/2006/relationships/vmlDrawing" Target="../drawings/vmlDrawing36.vml"/><Relationship Id="rId4" Type="http://schemas.openxmlformats.org/officeDocument/2006/relationships/oleObject" Target="../embeddings/oleObject74.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1.xml"/><Relationship Id="rId1" Type="http://schemas.openxmlformats.org/officeDocument/2006/relationships/vmlDrawing" Target="../drawings/vmlDrawing37.vml"/><Relationship Id="rId4" Type="http://schemas.openxmlformats.org/officeDocument/2006/relationships/oleObject" Target="../embeddings/oleObject76.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1.xml"/><Relationship Id="rId1" Type="http://schemas.openxmlformats.org/officeDocument/2006/relationships/vmlDrawing" Target="../drawings/vmlDrawing38.vml"/><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xml"/><Relationship Id="rId1" Type="http://schemas.openxmlformats.org/officeDocument/2006/relationships/vmlDrawing" Target="../drawings/vmlDrawing39.vml"/><Relationship Id="rId4" Type="http://schemas.openxmlformats.org/officeDocument/2006/relationships/oleObject" Target="../embeddings/oleObject79.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1.xml"/><Relationship Id="rId1" Type="http://schemas.openxmlformats.org/officeDocument/2006/relationships/vmlDrawing" Target="../drawings/vmlDrawing40.vml"/><Relationship Id="rId4" Type="http://schemas.openxmlformats.org/officeDocument/2006/relationships/oleObject" Target="../embeddings/oleObject81.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1.xml"/><Relationship Id="rId1" Type="http://schemas.openxmlformats.org/officeDocument/2006/relationships/vmlDrawing" Target="../drawings/vmlDrawing41.vml"/><Relationship Id="rId5" Type="http://schemas.openxmlformats.org/officeDocument/2006/relationships/image" Target="../media/image52.jpeg"/><Relationship Id="rId4" Type="http://schemas.openxmlformats.org/officeDocument/2006/relationships/oleObject" Target="../embeddings/oleObject83.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1.xml"/><Relationship Id="rId1" Type="http://schemas.openxmlformats.org/officeDocument/2006/relationships/vmlDrawing" Target="../drawings/vmlDrawing42.vml"/><Relationship Id="rId4" Type="http://schemas.openxmlformats.org/officeDocument/2006/relationships/oleObject" Target="../embeddings/oleObject85.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1.xml"/><Relationship Id="rId1" Type="http://schemas.openxmlformats.org/officeDocument/2006/relationships/vmlDrawing" Target="../drawings/vmlDrawing43.vml"/><Relationship Id="rId4" Type="http://schemas.openxmlformats.org/officeDocument/2006/relationships/oleObject" Target="../embeddings/oleObject87.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1.xml"/><Relationship Id="rId1" Type="http://schemas.openxmlformats.org/officeDocument/2006/relationships/vmlDrawing" Target="../drawings/vmlDrawing44.vml"/><Relationship Id="rId4" Type="http://schemas.openxmlformats.org/officeDocument/2006/relationships/oleObject" Target="../embeddings/oleObject89.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1.xml"/><Relationship Id="rId1" Type="http://schemas.openxmlformats.org/officeDocument/2006/relationships/vmlDrawing" Target="../drawings/vmlDrawing45.vml"/><Relationship Id="rId4" Type="http://schemas.openxmlformats.org/officeDocument/2006/relationships/oleObject" Target="../embeddings/oleObject91.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1.xml"/><Relationship Id="rId1" Type="http://schemas.openxmlformats.org/officeDocument/2006/relationships/vmlDrawing" Target="../drawings/vmlDrawing46.vml"/><Relationship Id="rId5" Type="http://schemas.openxmlformats.org/officeDocument/2006/relationships/image" Target="../media/image58.jpeg"/><Relationship Id="rId4" Type="http://schemas.openxmlformats.org/officeDocument/2006/relationships/oleObject" Target="../embeddings/oleObject93.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1.xml"/><Relationship Id="rId1" Type="http://schemas.openxmlformats.org/officeDocument/2006/relationships/vmlDrawing" Target="../drawings/vmlDrawing47.vml"/><Relationship Id="rId4" Type="http://schemas.openxmlformats.org/officeDocument/2006/relationships/oleObject" Target="../embeddings/oleObject95.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1.xml"/><Relationship Id="rId1" Type="http://schemas.openxmlformats.org/officeDocument/2006/relationships/vmlDrawing" Target="../drawings/vmlDrawing48.vml"/><Relationship Id="rId4" Type="http://schemas.openxmlformats.org/officeDocument/2006/relationships/oleObject" Target="../embeddings/oleObject97.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1.xml"/><Relationship Id="rId1" Type="http://schemas.openxmlformats.org/officeDocument/2006/relationships/vmlDrawing" Target="../drawings/vmlDrawing49.vml"/><Relationship Id="rId4" Type="http://schemas.openxmlformats.org/officeDocument/2006/relationships/oleObject" Target="../embeddings/oleObject99.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1.xml"/><Relationship Id="rId1" Type="http://schemas.openxmlformats.org/officeDocument/2006/relationships/vmlDrawing" Target="../drawings/vmlDrawing50.vml"/><Relationship Id="rId5" Type="http://schemas.openxmlformats.org/officeDocument/2006/relationships/image" Target="../media/image63.jpeg"/><Relationship Id="rId4" Type="http://schemas.openxmlformats.org/officeDocument/2006/relationships/oleObject" Target="../embeddings/oleObject10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6.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8.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2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MARKETINGCOMMUNICATIEPLAN</a:t>
            </a:r>
          </a:p>
        </p:txBody>
      </p:sp>
      <p:sp>
        <p:nvSpPr>
          <p:cNvPr id="10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6" name="Object 5"/>
          <p:cNvGraphicFramePr>
            <a:graphicFrameLocks noChangeAspect="1"/>
          </p:cNvGraphicFramePr>
          <p:nvPr/>
        </p:nvGraphicFramePr>
        <p:xfrm>
          <a:off x="1216025" y="1758950"/>
          <a:ext cx="6713538" cy="3635375"/>
        </p:xfrm>
        <a:graphic>
          <a:graphicData uri="http://schemas.openxmlformats.org/presentationml/2006/ole">
            <p:oleObj spid="_x0000_s1026" name="Drawing" r:id="rId3" imgW="6713280" imgH="3634920" progId="Presentations.Drawing.18">
              <p:embed/>
            </p:oleObj>
          </a:graphicData>
        </a:graphic>
      </p:graphicFrame>
      <p:graphicFrame>
        <p:nvGraphicFramePr>
          <p:cNvPr id="1027" name="Object 6"/>
          <p:cNvGraphicFramePr>
            <a:graphicFrameLocks noChangeAspect="1"/>
          </p:cNvGraphicFramePr>
          <p:nvPr/>
        </p:nvGraphicFramePr>
        <p:xfrm>
          <a:off x="322263" y="5592763"/>
          <a:ext cx="4868862" cy="1089025"/>
        </p:xfrm>
        <a:graphic>
          <a:graphicData uri="http://schemas.openxmlformats.org/presentationml/2006/ole">
            <p:oleObj spid="_x0000_s1027" name="Drawing" r:id="rId4" imgW="4869360" imgH="1089720" progId="Presentations.Drawing.18">
              <p:embed/>
            </p:oleObj>
          </a:graphicData>
        </a:graphic>
      </p:graphicFrame>
      <p:graphicFrame>
        <p:nvGraphicFramePr>
          <p:cNvPr id="1028" name="Object 7"/>
          <p:cNvGraphicFramePr>
            <a:graphicFrameLocks noChangeAspect="1"/>
          </p:cNvGraphicFramePr>
          <p:nvPr/>
        </p:nvGraphicFramePr>
        <p:xfrm>
          <a:off x="6037263" y="5592763"/>
          <a:ext cx="2841625" cy="1006475"/>
        </p:xfrm>
        <a:graphic>
          <a:graphicData uri="http://schemas.openxmlformats.org/presentationml/2006/ole">
            <p:oleObj spid="_x0000_s1028" name="Drawing" r:id="rId5" imgW="2842200" imgH="1005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1024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42" name="Object 12"/>
          <p:cNvGraphicFramePr>
            <a:graphicFrameLocks noChangeAspect="1"/>
          </p:cNvGraphicFramePr>
          <p:nvPr/>
        </p:nvGraphicFramePr>
        <p:xfrm>
          <a:off x="8594725" y="6388100"/>
          <a:ext cx="419100" cy="312738"/>
        </p:xfrm>
        <a:graphic>
          <a:graphicData uri="http://schemas.openxmlformats.org/presentationml/2006/ole">
            <p:oleObj spid="_x0000_s10242" name="Drawing" r:id="rId3" imgW="419040" imgH="312480" progId="Presentations.Drawing.18">
              <p:embed/>
            </p:oleObj>
          </a:graphicData>
        </a:graphic>
      </p:graphicFrame>
      <p:graphicFrame>
        <p:nvGraphicFramePr>
          <p:cNvPr id="10243" name="Object 4"/>
          <p:cNvGraphicFramePr>
            <a:graphicFrameLocks noChangeAspect="1"/>
          </p:cNvGraphicFramePr>
          <p:nvPr/>
        </p:nvGraphicFramePr>
        <p:xfrm>
          <a:off x="322263" y="1758950"/>
          <a:ext cx="8494712" cy="4560888"/>
        </p:xfrm>
        <a:graphic>
          <a:graphicData uri="http://schemas.openxmlformats.org/presentationml/2006/ole">
            <p:oleObj spid="_x0000_s10243" name="Drawing" r:id="rId4" imgW="9357480" imgH="5021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1126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1266" name="Object 12"/>
          <p:cNvGraphicFramePr>
            <a:graphicFrameLocks noChangeAspect="1"/>
          </p:cNvGraphicFramePr>
          <p:nvPr/>
        </p:nvGraphicFramePr>
        <p:xfrm>
          <a:off x="8594725" y="6388100"/>
          <a:ext cx="419100" cy="312738"/>
        </p:xfrm>
        <a:graphic>
          <a:graphicData uri="http://schemas.openxmlformats.org/presentationml/2006/ole">
            <p:oleObj spid="_x0000_s11266" name="Drawing" r:id="rId3" imgW="419040" imgH="312480" progId="Presentations.Drawing.18">
              <p:embed/>
            </p:oleObj>
          </a:graphicData>
        </a:graphic>
      </p:graphicFrame>
      <p:graphicFrame>
        <p:nvGraphicFramePr>
          <p:cNvPr id="11267" name="Object 4"/>
          <p:cNvGraphicFramePr>
            <a:graphicFrameLocks noChangeAspect="1"/>
          </p:cNvGraphicFramePr>
          <p:nvPr/>
        </p:nvGraphicFramePr>
        <p:xfrm>
          <a:off x="322263" y="1758950"/>
          <a:ext cx="8494712" cy="4560888"/>
        </p:xfrm>
        <a:graphic>
          <a:graphicData uri="http://schemas.openxmlformats.org/presentationml/2006/ole">
            <p:oleObj spid="_x0000_s11267" name="Drawing" r:id="rId4" imgW="9357480" imgH="5021640" progId="Presentations.Drawing.18">
              <p:embed/>
            </p:oleObj>
          </a:graphicData>
        </a:graphic>
      </p:graphicFrame>
      <p:pic>
        <p:nvPicPr>
          <p:cNvPr id="11271" name="Picture 7" descr="06_reading_man.jpg"/>
          <p:cNvPicPr>
            <a:picLocks noChangeAspect="1"/>
          </p:cNvPicPr>
          <p:nvPr/>
        </p:nvPicPr>
        <p:blipFill>
          <a:blip r:embed="rId5" cstate="print"/>
          <a:srcRect/>
          <a:stretch>
            <a:fillRect/>
          </a:stretch>
        </p:blipFill>
        <p:spPr bwMode="auto">
          <a:xfrm>
            <a:off x="5608638" y="3827463"/>
            <a:ext cx="3317875" cy="17478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1229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2290" name="Object 12"/>
          <p:cNvGraphicFramePr>
            <a:graphicFrameLocks noChangeAspect="1"/>
          </p:cNvGraphicFramePr>
          <p:nvPr/>
        </p:nvGraphicFramePr>
        <p:xfrm>
          <a:off x="8594725" y="6388100"/>
          <a:ext cx="419100" cy="312738"/>
        </p:xfrm>
        <a:graphic>
          <a:graphicData uri="http://schemas.openxmlformats.org/presentationml/2006/ole">
            <p:oleObj spid="_x0000_s12290" name="Drawing" r:id="rId3" imgW="419040" imgH="312480" progId="Presentations.Drawing.18">
              <p:embed/>
            </p:oleObj>
          </a:graphicData>
        </a:graphic>
      </p:graphicFrame>
      <p:graphicFrame>
        <p:nvGraphicFramePr>
          <p:cNvPr id="12291" name="Object 4"/>
          <p:cNvGraphicFramePr>
            <a:graphicFrameLocks noChangeAspect="1"/>
          </p:cNvGraphicFramePr>
          <p:nvPr/>
        </p:nvGraphicFramePr>
        <p:xfrm>
          <a:off x="322263" y="1758950"/>
          <a:ext cx="8494712" cy="4560888"/>
        </p:xfrm>
        <a:graphic>
          <a:graphicData uri="http://schemas.openxmlformats.org/presentationml/2006/ole">
            <p:oleObj spid="_x0000_s12291" name="Drawing" r:id="rId4" imgW="9357480" imgH="5021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1331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3314" name="Object 12"/>
          <p:cNvGraphicFramePr>
            <a:graphicFrameLocks noChangeAspect="1"/>
          </p:cNvGraphicFramePr>
          <p:nvPr/>
        </p:nvGraphicFramePr>
        <p:xfrm>
          <a:off x="8594725" y="6388100"/>
          <a:ext cx="419100" cy="312738"/>
        </p:xfrm>
        <a:graphic>
          <a:graphicData uri="http://schemas.openxmlformats.org/presentationml/2006/ole">
            <p:oleObj spid="_x0000_s13314" name="Drawing" r:id="rId3" imgW="419040" imgH="312480" progId="Presentations.Drawing.18">
              <p:embed/>
            </p:oleObj>
          </a:graphicData>
        </a:graphic>
      </p:graphicFrame>
      <p:graphicFrame>
        <p:nvGraphicFramePr>
          <p:cNvPr id="13315" name="Object 4"/>
          <p:cNvGraphicFramePr>
            <a:graphicFrameLocks noChangeAspect="1"/>
          </p:cNvGraphicFramePr>
          <p:nvPr/>
        </p:nvGraphicFramePr>
        <p:xfrm>
          <a:off x="322263" y="1758950"/>
          <a:ext cx="8494712" cy="4560888"/>
        </p:xfrm>
        <a:graphic>
          <a:graphicData uri="http://schemas.openxmlformats.org/presentationml/2006/ole">
            <p:oleObj spid="_x0000_s13315" name="Drawing" r:id="rId4" imgW="9357480" imgH="5021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1434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4338" name="Object 12"/>
          <p:cNvGraphicFramePr>
            <a:graphicFrameLocks noChangeAspect="1"/>
          </p:cNvGraphicFramePr>
          <p:nvPr/>
        </p:nvGraphicFramePr>
        <p:xfrm>
          <a:off x="8594725" y="6388100"/>
          <a:ext cx="419100" cy="312738"/>
        </p:xfrm>
        <a:graphic>
          <a:graphicData uri="http://schemas.openxmlformats.org/presentationml/2006/ole">
            <p:oleObj spid="_x0000_s14338" name="Drawing" r:id="rId3" imgW="419040" imgH="312480" progId="Presentations.Drawing.18">
              <p:embed/>
            </p:oleObj>
          </a:graphicData>
        </a:graphic>
      </p:graphicFrame>
      <p:graphicFrame>
        <p:nvGraphicFramePr>
          <p:cNvPr id="14339" name="Object 4"/>
          <p:cNvGraphicFramePr>
            <a:graphicFrameLocks noChangeAspect="1"/>
          </p:cNvGraphicFramePr>
          <p:nvPr/>
        </p:nvGraphicFramePr>
        <p:xfrm>
          <a:off x="322263" y="1758950"/>
          <a:ext cx="8482012" cy="4410075"/>
        </p:xfrm>
        <a:graphic>
          <a:graphicData uri="http://schemas.openxmlformats.org/presentationml/2006/ole">
            <p:oleObj spid="_x0000_s14339" name="Drawing" r:id="rId4" imgW="9357480" imgH="4861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1536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153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5362" name="Object 12"/>
          <p:cNvGraphicFramePr>
            <a:graphicFrameLocks noChangeAspect="1"/>
          </p:cNvGraphicFramePr>
          <p:nvPr/>
        </p:nvGraphicFramePr>
        <p:xfrm>
          <a:off x="8594725" y="6388100"/>
          <a:ext cx="419100" cy="312738"/>
        </p:xfrm>
        <a:graphic>
          <a:graphicData uri="http://schemas.openxmlformats.org/presentationml/2006/ole">
            <p:oleObj spid="_x0000_s15362" name="Drawing" r:id="rId3" imgW="419040" imgH="312480" progId="Presentations.Drawing.18">
              <p:embed/>
            </p:oleObj>
          </a:graphicData>
        </a:graphic>
      </p:graphicFrame>
      <p:graphicFrame>
        <p:nvGraphicFramePr>
          <p:cNvPr id="15363" name="Object 4"/>
          <p:cNvGraphicFramePr>
            <a:graphicFrameLocks noChangeAspect="1"/>
          </p:cNvGraphicFramePr>
          <p:nvPr/>
        </p:nvGraphicFramePr>
        <p:xfrm>
          <a:off x="322263" y="1758950"/>
          <a:ext cx="8480425" cy="4416425"/>
        </p:xfrm>
        <a:graphic>
          <a:graphicData uri="http://schemas.openxmlformats.org/presentationml/2006/ole">
            <p:oleObj spid="_x0000_s15363" name="Drawing" r:id="rId4" imgW="9357480" imgH="4869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1638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163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6386" name="Object 12"/>
          <p:cNvGraphicFramePr>
            <a:graphicFrameLocks noChangeAspect="1"/>
          </p:cNvGraphicFramePr>
          <p:nvPr/>
        </p:nvGraphicFramePr>
        <p:xfrm>
          <a:off x="8594725" y="6388100"/>
          <a:ext cx="419100" cy="312738"/>
        </p:xfrm>
        <a:graphic>
          <a:graphicData uri="http://schemas.openxmlformats.org/presentationml/2006/ole">
            <p:oleObj spid="_x0000_s16386" name="Drawing" r:id="rId3" imgW="419040" imgH="312480" progId="Presentations.Drawing.18">
              <p:embed/>
            </p:oleObj>
          </a:graphicData>
        </a:graphic>
      </p:graphicFrame>
      <p:graphicFrame>
        <p:nvGraphicFramePr>
          <p:cNvPr id="16387" name="Object 4"/>
          <p:cNvGraphicFramePr>
            <a:graphicFrameLocks noChangeAspect="1"/>
          </p:cNvGraphicFramePr>
          <p:nvPr/>
        </p:nvGraphicFramePr>
        <p:xfrm>
          <a:off x="322263" y="1758950"/>
          <a:ext cx="8494712" cy="4237038"/>
        </p:xfrm>
        <a:graphic>
          <a:graphicData uri="http://schemas.openxmlformats.org/presentationml/2006/ole">
            <p:oleObj spid="_x0000_s16387" name="Drawing" r:id="rId4" imgW="9357480" imgH="4663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1741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174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7410" name="Object 12"/>
          <p:cNvGraphicFramePr>
            <a:graphicFrameLocks noChangeAspect="1"/>
          </p:cNvGraphicFramePr>
          <p:nvPr/>
        </p:nvGraphicFramePr>
        <p:xfrm>
          <a:off x="8594725" y="6388100"/>
          <a:ext cx="419100" cy="312738"/>
        </p:xfrm>
        <a:graphic>
          <a:graphicData uri="http://schemas.openxmlformats.org/presentationml/2006/ole">
            <p:oleObj spid="_x0000_s17410" name="Drawing" r:id="rId3" imgW="419040" imgH="312480" progId="Presentations.Drawing.18">
              <p:embed/>
            </p:oleObj>
          </a:graphicData>
        </a:graphic>
      </p:graphicFrame>
      <p:graphicFrame>
        <p:nvGraphicFramePr>
          <p:cNvPr id="17411" name="Object 4"/>
          <p:cNvGraphicFramePr>
            <a:graphicFrameLocks noChangeAspect="1"/>
          </p:cNvGraphicFramePr>
          <p:nvPr/>
        </p:nvGraphicFramePr>
        <p:xfrm>
          <a:off x="322263" y="1758950"/>
          <a:ext cx="8480425" cy="4484688"/>
        </p:xfrm>
        <a:graphic>
          <a:graphicData uri="http://schemas.openxmlformats.org/presentationml/2006/ole">
            <p:oleObj spid="_x0000_s17411" name="Drawing" r:id="rId4" imgW="9357480" imgH="4945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1843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184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8434" name="Object 12"/>
          <p:cNvGraphicFramePr>
            <a:graphicFrameLocks noChangeAspect="1"/>
          </p:cNvGraphicFramePr>
          <p:nvPr/>
        </p:nvGraphicFramePr>
        <p:xfrm>
          <a:off x="8594725" y="6388100"/>
          <a:ext cx="419100" cy="312738"/>
        </p:xfrm>
        <a:graphic>
          <a:graphicData uri="http://schemas.openxmlformats.org/presentationml/2006/ole">
            <p:oleObj spid="_x0000_s18434" name="Drawing" r:id="rId3" imgW="419040" imgH="312480" progId="Presentations.Drawing.18">
              <p:embed/>
            </p:oleObj>
          </a:graphicData>
        </a:graphic>
      </p:graphicFrame>
      <p:graphicFrame>
        <p:nvGraphicFramePr>
          <p:cNvPr id="18435" name="Object 4"/>
          <p:cNvGraphicFramePr>
            <a:graphicFrameLocks noChangeAspect="1"/>
          </p:cNvGraphicFramePr>
          <p:nvPr/>
        </p:nvGraphicFramePr>
        <p:xfrm>
          <a:off x="322263" y="1758950"/>
          <a:ext cx="8480425" cy="4230688"/>
        </p:xfrm>
        <a:graphic>
          <a:graphicData uri="http://schemas.openxmlformats.org/presentationml/2006/ole">
            <p:oleObj spid="_x0000_s18435" name="Drawing" r:id="rId4" imgW="9357480" imgH="4663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1946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194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9458" name="Object 12"/>
          <p:cNvGraphicFramePr>
            <a:graphicFrameLocks noChangeAspect="1"/>
          </p:cNvGraphicFramePr>
          <p:nvPr/>
        </p:nvGraphicFramePr>
        <p:xfrm>
          <a:off x="8594725" y="6388100"/>
          <a:ext cx="419100" cy="312738"/>
        </p:xfrm>
        <a:graphic>
          <a:graphicData uri="http://schemas.openxmlformats.org/presentationml/2006/ole">
            <p:oleObj spid="_x0000_s19458" name="Drawing" r:id="rId3" imgW="419040" imgH="312480" progId="Presentations.Drawing.18">
              <p:embed/>
            </p:oleObj>
          </a:graphicData>
        </a:graphic>
      </p:graphicFrame>
      <p:graphicFrame>
        <p:nvGraphicFramePr>
          <p:cNvPr id="19459" name="Object 4"/>
          <p:cNvGraphicFramePr>
            <a:graphicFrameLocks noChangeAspect="1"/>
          </p:cNvGraphicFramePr>
          <p:nvPr/>
        </p:nvGraphicFramePr>
        <p:xfrm>
          <a:off x="322263" y="1758950"/>
          <a:ext cx="8494712" cy="3808413"/>
        </p:xfrm>
        <a:graphic>
          <a:graphicData uri="http://schemas.openxmlformats.org/presentationml/2006/ole">
            <p:oleObj spid="_x0000_s19459" name="Drawing" r:id="rId4" imgW="9357480" imgH="4191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52" name="Text Box 8"/>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pic>
        <p:nvPicPr>
          <p:cNvPr id="2053" name="Picture 7" descr="page_marcom_plan_stap_7.jp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graphicFrame>
        <p:nvGraphicFramePr>
          <p:cNvPr id="2050" name="Object 12"/>
          <p:cNvGraphicFramePr>
            <a:graphicFrameLocks noChangeAspect="1"/>
          </p:cNvGraphicFramePr>
          <p:nvPr/>
        </p:nvGraphicFramePr>
        <p:xfrm>
          <a:off x="8623300" y="6388100"/>
          <a:ext cx="390525" cy="312738"/>
        </p:xfrm>
        <a:graphic>
          <a:graphicData uri="http://schemas.openxmlformats.org/presentationml/2006/ole">
            <p:oleObj spid="_x0000_s2050" name="Drawing" r:id="rId5"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2048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204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482" name="Object 12"/>
          <p:cNvGraphicFramePr>
            <a:graphicFrameLocks noChangeAspect="1"/>
          </p:cNvGraphicFramePr>
          <p:nvPr/>
        </p:nvGraphicFramePr>
        <p:xfrm>
          <a:off x="8594725" y="6388100"/>
          <a:ext cx="419100" cy="312738"/>
        </p:xfrm>
        <a:graphic>
          <a:graphicData uri="http://schemas.openxmlformats.org/presentationml/2006/ole">
            <p:oleObj spid="_x0000_s20482" name="Drawing" r:id="rId3" imgW="419040" imgH="312480" progId="Presentations.Drawing.18">
              <p:embed/>
            </p:oleObj>
          </a:graphicData>
        </a:graphic>
      </p:graphicFrame>
      <p:graphicFrame>
        <p:nvGraphicFramePr>
          <p:cNvPr id="20483" name="Object 4"/>
          <p:cNvGraphicFramePr>
            <a:graphicFrameLocks noChangeAspect="1"/>
          </p:cNvGraphicFramePr>
          <p:nvPr/>
        </p:nvGraphicFramePr>
        <p:xfrm>
          <a:off x="322263" y="1758950"/>
          <a:ext cx="8491537" cy="4519613"/>
        </p:xfrm>
        <a:graphic>
          <a:graphicData uri="http://schemas.openxmlformats.org/presentationml/2006/ole">
            <p:oleObj spid="_x0000_s20483" name="Drawing" r:id="rId4" imgW="9357480" imgH="49759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2150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215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1506" name="Object 12"/>
          <p:cNvGraphicFramePr>
            <a:graphicFrameLocks noChangeAspect="1"/>
          </p:cNvGraphicFramePr>
          <p:nvPr/>
        </p:nvGraphicFramePr>
        <p:xfrm>
          <a:off x="8594725" y="6388100"/>
          <a:ext cx="419100" cy="312738"/>
        </p:xfrm>
        <a:graphic>
          <a:graphicData uri="http://schemas.openxmlformats.org/presentationml/2006/ole">
            <p:oleObj spid="_x0000_s21506" name="Drawing" r:id="rId3" imgW="419040" imgH="312480" progId="Presentations.Drawing.18">
              <p:embed/>
            </p:oleObj>
          </a:graphicData>
        </a:graphic>
      </p:graphicFrame>
      <p:graphicFrame>
        <p:nvGraphicFramePr>
          <p:cNvPr id="21507" name="Object 4"/>
          <p:cNvGraphicFramePr>
            <a:graphicFrameLocks noChangeAspect="1"/>
          </p:cNvGraphicFramePr>
          <p:nvPr/>
        </p:nvGraphicFramePr>
        <p:xfrm>
          <a:off x="322263" y="1758950"/>
          <a:ext cx="8407400" cy="4314825"/>
        </p:xfrm>
        <a:graphic>
          <a:graphicData uri="http://schemas.openxmlformats.org/presentationml/2006/ole">
            <p:oleObj spid="_x0000_s21507" name="Drawing" r:id="rId4" imgW="9273600" imgH="4754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2253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225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2530" name="Object 12"/>
          <p:cNvGraphicFramePr>
            <a:graphicFrameLocks noChangeAspect="1"/>
          </p:cNvGraphicFramePr>
          <p:nvPr/>
        </p:nvGraphicFramePr>
        <p:xfrm>
          <a:off x="8594725" y="6388100"/>
          <a:ext cx="419100" cy="312738"/>
        </p:xfrm>
        <a:graphic>
          <a:graphicData uri="http://schemas.openxmlformats.org/presentationml/2006/ole">
            <p:oleObj spid="_x0000_s22530" name="Drawing" r:id="rId3" imgW="419040" imgH="312480" progId="Presentations.Drawing.18">
              <p:embed/>
            </p:oleObj>
          </a:graphicData>
        </a:graphic>
      </p:graphicFrame>
      <p:graphicFrame>
        <p:nvGraphicFramePr>
          <p:cNvPr id="22531" name="Object 4"/>
          <p:cNvGraphicFramePr>
            <a:graphicFrameLocks noChangeAspect="1"/>
          </p:cNvGraphicFramePr>
          <p:nvPr/>
        </p:nvGraphicFramePr>
        <p:xfrm>
          <a:off x="322263" y="1758950"/>
          <a:ext cx="8412162" cy="3708400"/>
        </p:xfrm>
        <a:graphic>
          <a:graphicData uri="http://schemas.openxmlformats.org/presentationml/2006/ole">
            <p:oleObj spid="_x0000_s22531" name="Drawing" r:id="rId4" imgW="9273600" imgH="4084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2355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2355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3554" name="Object 12"/>
          <p:cNvGraphicFramePr>
            <a:graphicFrameLocks noChangeAspect="1"/>
          </p:cNvGraphicFramePr>
          <p:nvPr/>
        </p:nvGraphicFramePr>
        <p:xfrm>
          <a:off x="8594725" y="6388100"/>
          <a:ext cx="419100" cy="312738"/>
        </p:xfrm>
        <a:graphic>
          <a:graphicData uri="http://schemas.openxmlformats.org/presentationml/2006/ole">
            <p:oleObj spid="_x0000_s23554" name="Drawing" r:id="rId3" imgW="419040" imgH="312480" progId="Presentations.Drawing.18">
              <p:embed/>
            </p:oleObj>
          </a:graphicData>
        </a:graphic>
      </p:graphicFrame>
      <p:graphicFrame>
        <p:nvGraphicFramePr>
          <p:cNvPr id="23555" name="Object 4"/>
          <p:cNvGraphicFramePr>
            <a:graphicFrameLocks noChangeAspect="1"/>
          </p:cNvGraphicFramePr>
          <p:nvPr/>
        </p:nvGraphicFramePr>
        <p:xfrm>
          <a:off x="322263" y="1758950"/>
          <a:ext cx="8407400" cy="4314825"/>
        </p:xfrm>
        <a:graphic>
          <a:graphicData uri="http://schemas.openxmlformats.org/presentationml/2006/ole">
            <p:oleObj spid="_x0000_s23555" name="Drawing" r:id="rId4" imgW="9273600" imgH="4754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2458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2458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4578" name="Object 12"/>
          <p:cNvGraphicFramePr>
            <a:graphicFrameLocks noChangeAspect="1"/>
          </p:cNvGraphicFramePr>
          <p:nvPr/>
        </p:nvGraphicFramePr>
        <p:xfrm>
          <a:off x="8594725" y="6388100"/>
          <a:ext cx="419100" cy="312738"/>
        </p:xfrm>
        <a:graphic>
          <a:graphicData uri="http://schemas.openxmlformats.org/presentationml/2006/ole">
            <p:oleObj spid="_x0000_s24578" name="Drawing" r:id="rId3" imgW="419040" imgH="312480" progId="Presentations.Drawing.18">
              <p:embed/>
            </p:oleObj>
          </a:graphicData>
        </a:graphic>
      </p:graphicFrame>
      <p:graphicFrame>
        <p:nvGraphicFramePr>
          <p:cNvPr id="24579" name="Object 4"/>
          <p:cNvGraphicFramePr>
            <a:graphicFrameLocks noChangeAspect="1"/>
          </p:cNvGraphicFramePr>
          <p:nvPr/>
        </p:nvGraphicFramePr>
        <p:xfrm>
          <a:off x="322263" y="1758950"/>
          <a:ext cx="8426450" cy="3708400"/>
        </p:xfrm>
        <a:graphic>
          <a:graphicData uri="http://schemas.openxmlformats.org/presentationml/2006/ole">
            <p:oleObj spid="_x0000_s24579" name="Drawing" r:id="rId4" imgW="9273600" imgH="4076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2560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2560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5602" name="Object 12"/>
          <p:cNvGraphicFramePr>
            <a:graphicFrameLocks noChangeAspect="1"/>
          </p:cNvGraphicFramePr>
          <p:nvPr/>
        </p:nvGraphicFramePr>
        <p:xfrm>
          <a:off x="8594725" y="6388100"/>
          <a:ext cx="419100" cy="312738"/>
        </p:xfrm>
        <a:graphic>
          <a:graphicData uri="http://schemas.openxmlformats.org/presentationml/2006/ole">
            <p:oleObj spid="_x0000_s25602" name="Drawing" r:id="rId3" imgW="419040" imgH="312480" progId="Presentations.Drawing.18">
              <p:embed/>
            </p:oleObj>
          </a:graphicData>
        </a:graphic>
      </p:graphicFrame>
      <p:graphicFrame>
        <p:nvGraphicFramePr>
          <p:cNvPr id="25603" name="Object 4"/>
          <p:cNvGraphicFramePr>
            <a:graphicFrameLocks noChangeAspect="1"/>
          </p:cNvGraphicFramePr>
          <p:nvPr/>
        </p:nvGraphicFramePr>
        <p:xfrm>
          <a:off x="322263" y="1758950"/>
          <a:ext cx="8426450" cy="4614863"/>
        </p:xfrm>
        <a:graphic>
          <a:graphicData uri="http://schemas.openxmlformats.org/presentationml/2006/ole">
            <p:oleObj spid="_x0000_s25603" name="Drawing" r:id="rId4" imgW="9273600" imgH="50749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2662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266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6626" name="Object 12"/>
          <p:cNvGraphicFramePr>
            <a:graphicFrameLocks noChangeAspect="1"/>
          </p:cNvGraphicFramePr>
          <p:nvPr/>
        </p:nvGraphicFramePr>
        <p:xfrm>
          <a:off x="8594725" y="6388100"/>
          <a:ext cx="419100" cy="312738"/>
        </p:xfrm>
        <a:graphic>
          <a:graphicData uri="http://schemas.openxmlformats.org/presentationml/2006/ole">
            <p:oleObj spid="_x0000_s26626" name="Drawing" r:id="rId3" imgW="419040" imgH="312480" progId="Presentations.Drawing.18">
              <p:embed/>
            </p:oleObj>
          </a:graphicData>
        </a:graphic>
      </p:graphicFrame>
      <p:graphicFrame>
        <p:nvGraphicFramePr>
          <p:cNvPr id="26627" name="Object 4"/>
          <p:cNvGraphicFramePr>
            <a:graphicFrameLocks noChangeAspect="1"/>
          </p:cNvGraphicFramePr>
          <p:nvPr/>
        </p:nvGraphicFramePr>
        <p:xfrm>
          <a:off x="322263" y="1758950"/>
          <a:ext cx="8439150" cy="4621213"/>
        </p:xfrm>
        <a:graphic>
          <a:graphicData uri="http://schemas.openxmlformats.org/presentationml/2006/ole">
            <p:oleObj spid="_x0000_s26627" name="Drawing" r:id="rId4" imgW="9273600" imgH="50749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2765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276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7651" name="Object 4"/>
          <p:cNvGraphicFramePr>
            <a:graphicFrameLocks noChangeAspect="1"/>
          </p:cNvGraphicFramePr>
          <p:nvPr/>
        </p:nvGraphicFramePr>
        <p:xfrm>
          <a:off x="322263" y="1758950"/>
          <a:ext cx="8442325" cy="4929188"/>
        </p:xfrm>
        <a:graphic>
          <a:graphicData uri="http://schemas.openxmlformats.org/presentationml/2006/ole">
            <p:oleObj spid="_x0000_s27651" name="Drawing" r:id="rId3" imgW="9273600" imgH="5410080" progId="Presentations.Drawing.18">
              <p:embed/>
            </p:oleObj>
          </a:graphicData>
        </a:graphic>
      </p:graphicFrame>
      <p:graphicFrame>
        <p:nvGraphicFramePr>
          <p:cNvPr id="27650" name="Object 12"/>
          <p:cNvGraphicFramePr>
            <a:graphicFrameLocks noChangeAspect="1"/>
          </p:cNvGraphicFramePr>
          <p:nvPr/>
        </p:nvGraphicFramePr>
        <p:xfrm>
          <a:off x="8594725" y="6388100"/>
          <a:ext cx="419100" cy="312738"/>
        </p:xfrm>
        <a:graphic>
          <a:graphicData uri="http://schemas.openxmlformats.org/presentationml/2006/ole">
            <p:oleObj spid="_x0000_s27650" name="Drawing" r:id="rId4" imgW="419040" imgH="312480" progId="Presentations.Drawing.18">
              <p:embed/>
            </p:oleObj>
          </a:graphicData>
        </a:graphic>
      </p:graphicFrame>
      <p:pic>
        <p:nvPicPr>
          <p:cNvPr id="27655" name="Picture 7" descr="06_mediacriteria_matrix.jpg"/>
          <p:cNvPicPr>
            <a:picLocks noChangeAspect="1"/>
          </p:cNvPicPr>
          <p:nvPr/>
        </p:nvPicPr>
        <p:blipFill>
          <a:blip r:embed="rId5" cstate="print"/>
          <a:srcRect/>
          <a:stretch>
            <a:fillRect/>
          </a:stretch>
        </p:blipFill>
        <p:spPr bwMode="auto">
          <a:xfrm>
            <a:off x="1398588" y="3057525"/>
            <a:ext cx="6008687" cy="371633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2867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286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8674" name="Object 12"/>
          <p:cNvGraphicFramePr>
            <a:graphicFrameLocks noChangeAspect="1"/>
          </p:cNvGraphicFramePr>
          <p:nvPr/>
        </p:nvGraphicFramePr>
        <p:xfrm>
          <a:off x="8594725" y="6388100"/>
          <a:ext cx="419100" cy="312738"/>
        </p:xfrm>
        <a:graphic>
          <a:graphicData uri="http://schemas.openxmlformats.org/presentationml/2006/ole">
            <p:oleObj spid="_x0000_s28674" name="Drawing" r:id="rId3" imgW="419040" imgH="312480" progId="Presentations.Drawing.18">
              <p:embed/>
            </p:oleObj>
          </a:graphicData>
        </a:graphic>
      </p:graphicFrame>
      <p:graphicFrame>
        <p:nvGraphicFramePr>
          <p:cNvPr id="28675" name="Object 4"/>
          <p:cNvGraphicFramePr>
            <a:graphicFrameLocks noChangeAspect="1"/>
          </p:cNvGraphicFramePr>
          <p:nvPr/>
        </p:nvGraphicFramePr>
        <p:xfrm>
          <a:off x="322263" y="1758950"/>
          <a:ext cx="8466137" cy="4462463"/>
        </p:xfrm>
        <a:graphic>
          <a:graphicData uri="http://schemas.openxmlformats.org/presentationml/2006/ole">
            <p:oleObj spid="_x0000_s28675" name="Drawing" r:id="rId4" imgW="9273600" imgH="4884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2970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297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9698" name="Object 12"/>
          <p:cNvGraphicFramePr>
            <a:graphicFrameLocks noChangeAspect="1"/>
          </p:cNvGraphicFramePr>
          <p:nvPr/>
        </p:nvGraphicFramePr>
        <p:xfrm>
          <a:off x="8594725" y="6388100"/>
          <a:ext cx="419100" cy="312738"/>
        </p:xfrm>
        <a:graphic>
          <a:graphicData uri="http://schemas.openxmlformats.org/presentationml/2006/ole">
            <p:oleObj spid="_x0000_s29698" name="Drawing" r:id="rId3" imgW="419040" imgH="312480" progId="Presentations.Drawing.18">
              <p:embed/>
            </p:oleObj>
          </a:graphicData>
        </a:graphic>
      </p:graphicFrame>
      <p:graphicFrame>
        <p:nvGraphicFramePr>
          <p:cNvPr id="29699" name="Object 4"/>
          <p:cNvGraphicFramePr>
            <a:graphicFrameLocks noChangeAspect="1"/>
          </p:cNvGraphicFramePr>
          <p:nvPr/>
        </p:nvGraphicFramePr>
        <p:xfrm>
          <a:off x="322263" y="1758950"/>
          <a:ext cx="8466137" cy="4462463"/>
        </p:xfrm>
        <a:graphic>
          <a:graphicData uri="http://schemas.openxmlformats.org/presentationml/2006/ole">
            <p:oleObj spid="_x0000_s29699" name="Drawing" r:id="rId4" imgW="9273600" imgH="4884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307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30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074" name="Object 12"/>
          <p:cNvGraphicFramePr>
            <a:graphicFrameLocks noChangeAspect="1"/>
          </p:cNvGraphicFramePr>
          <p:nvPr/>
        </p:nvGraphicFramePr>
        <p:xfrm>
          <a:off x="8594725" y="6388100"/>
          <a:ext cx="419100" cy="312738"/>
        </p:xfrm>
        <a:graphic>
          <a:graphicData uri="http://schemas.openxmlformats.org/presentationml/2006/ole">
            <p:oleObj spid="_x0000_s3074" name="Drawing" r:id="rId3" imgW="419040" imgH="312480" progId="Presentations.Drawing.18">
              <p:embed/>
            </p:oleObj>
          </a:graphicData>
        </a:graphic>
      </p:graphicFrame>
      <p:pic>
        <p:nvPicPr>
          <p:cNvPr id="3079" name="Picture 12" descr="06_marcom_plan_stap_7.jpg"/>
          <p:cNvPicPr>
            <a:picLocks noChangeAspect="1"/>
          </p:cNvPicPr>
          <p:nvPr/>
        </p:nvPicPr>
        <p:blipFill>
          <a:blip r:embed="rId4" cstate="print"/>
          <a:srcRect/>
          <a:stretch>
            <a:fillRect/>
          </a:stretch>
        </p:blipFill>
        <p:spPr bwMode="auto">
          <a:xfrm>
            <a:off x="103188" y="1758950"/>
            <a:ext cx="8926512" cy="903288"/>
          </a:xfrm>
          <a:prstGeom prst="rect">
            <a:avLst/>
          </a:prstGeom>
          <a:noFill/>
          <a:ln w="9525">
            <a:noFill/>
            <a:miter lim="800000"/>
            <a:headEnd/>
            <a:tailEnd/>
          </a:ln>
        </p:spPr>
      </p:pic>
      <p:graphicFrame>
        <p:nvGraphicFramePr>
          <p:cNvPr id="3075" name="Object 13"/>
          <p:cNvGraphicFramePr>
            <a:graphicFrameLocks noChangeAspect="1"/>
          </p:cNvGraphicFramePr>
          <p:nvPr/>
        </p:nvGraphicFramePr>
        <p:xfrm>
          <a:off x="322263" y="3121025"/>
          <a:ext cx="8539162" cy="2992438"/>
        </p:xfrm>
        <a:graphic>
          <a:graphicData uri="http://schemas.openxmlformats.org/presentationml/2006/ole">
            <p:oleObj spid="_x0000_s3075" name="Drawing" r:id="rId5" imgW="9296280" imgH="32536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3072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307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0722" name="Object 12"/>
          <p:cNvGraphicFramePr>
            <a:graphicFrameLocks noChangeAspect="1"/>
          </p:cNvGraphicFramePr>
          <p:nvPr/>
        </p:nvGraphicFramePr>
        <p:xfrm>
          <a:off x="8594725" y="6388100"/>
          <a:ext cx="419100" cy="312738"/>
        </p:xfrm>
        <a:graphic>
          <a:graphicData uri="http://schemas.openxmlformats.org/presentationml/2006/ole">
            <p:oleObj spid="_x0000_s30722" name="Drawing" r:id="rId3" imgW="419040" imgH="312480" progId="Presentations.Drawing.18">
              <p:embed/>
            </p:oleObj>
          </a:graphicData>
        </a:graphic>
      </p:graphicFrame>
      <p:graphicFrame>
        <p:nvGraphicFramePr>
          <p:cNvPr id="30723" name="Object 4"/>
          <p:cNvGraphicFramePr>
            <a:graphicFrameLocks noChangeAspect="1"/>
          </p:cNvGraphicFramePr>
          <p:nvPr/>
        </p:nvGraphicFramePr>
        <p:xfrm>
          <a:off x="322263" y="1758950"/>
          <a:ext cx="8461375" cy="4327525"/>
        </p:xfrm>
        <a:graphic>
          <a:graphicData uri="http://schemas.openxmlformats.org/presentationml/2006/ole">
            <p:oleObj spid="_x0000_s30723" name="Drawing" r:id="rId4" imgW="9273600" imgH="4739760" progId="Presentations.Drawing.18">
              <p:embed/>
            </p:oleObj>
          </a:graphicData>
        </a:graphic>
      </p:graphicFrame>
      <p:pic>
        <p:nvPicPr>
          <p:cNvPr id="30727" name="Picture 7" descr="06_loep.jpg"/>
          <p:cNvPicPr>
            <a:picLocks noChangeAspect="1"/>
          </p:cNvPicPr>
          <p:nvPr/>
        </p:nvPicPr>
        <p:blipFill>
          <a:blip r:embed="rId5" cstate="print"/>
          <a:srcRect/>
          <a:stretch>
            <a:fillRect/>
          </a:stretch>
        </p:blipFill>
        <p:spPr bwMode="auto">
          <a:xfrm>
            <a:off x="6372225" y="2455863"/>
            <a:ext cx="2527300" cy="22669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3174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317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1746" name="Object 12"/>
          <p:cNvGraphicFramePr>
            <a:graphicFrameLocks noChangeAspect="1"/>
          </p:cNvGraphicFramePr>
          <p:nvPr/>
        </p:nvGraphicFramePr>
        <p:xfrm>
          <a:off x="8594725" y="6388100"/>
          <a:ext cx="419100" cy="312738"/>
        </p:xfrm>
        <a:graphic>
          <a:graphicData uri="http://schemas.openxmlformats.org/presentationml/2006/ole">
            <p:oleObj spid="_x0000_s31746" name="Drawing" r:id="rId3" imgW="419040" imgH="312480" progId="Presentations.Drawing.18">
              <p:embed/>
            </p:oleObj>
          </a:graphicData>
        </a:graphic>
      </p:graphicFrame>
      <p:graphicFrame>
        <p:nvGraphicFramePr>
          <p:cNvPr id="31747" name="Object 4"/>
          <p:cNvGraphicFramePr>
            <a:graphicFrameLocks noChangeAspect="1"/>
          </p:cNvGraphicFramePr>
          <p:nvPr/>
        </p:nvGraphicFramePr>
        <p:xfrm>
          <a:off x="322263" y="1758950"/>
          <a:ext cx="8466137" cy="4032250"/>
        </p:xfrm>
        <a:graphic>
          <a:graphicData uri="http://schemas.openxmlformats.org/presentationml/2006/ole">
            <p:oleObj spid="_x0000_s31747" name="Drawing" r:id="rId4" imgW="9273600" imgH="4412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3277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327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2770" name="Object 12"/>
          <p:cNvGraphicFramePr>
            <a:graphicFrameLocks noChangeAspect="1"/>
          </p:cNvGraphicFramePr>
          <p:nvPr/>
        </p:nvGraphicFramePr>
        <p:xfrm>
          <a:off x="8594725" y="6388100"/>
          <a:ext cx="419100" cy="312738"/>
        </p:xfrm>
        <a:graphic>
          <a:graphicData uri="http://schemas.openxmlformats.org/presentationml/2006/ole">
            <p:oleObj spid="_x0000_s32770" name="Drawing" r:id="rId3" imgW="419040" imgH="312480" progId="Presentations.Drawing.18">
              <p:embed/>
            </p:oleObj>
          </a:graphicData>
        </a:graphic>
      </p:graphicFrame>
      <p:graphicFrame>
        <p:nvGraphicFramePr>
          <p:cNvPr id="32771" name="Object 4"/>
          <p:cNvGraphicFramePr>
            <a:graphicFrameLocks noChangeAspect="1"/>
          </p:cNvGraphicFramePr>
          <p:nvPr/>
        </p:nvGraphicFramePr>
        <p:xfrm>
          <a:off x="322263" y="1758950"/>
          <a:ext cx="8466137" cy="4330700"/>
        </p:xfrm>
        <a:graphic>
          <a:graphicData uri="http://schemas.openxmlformats.org/presentationml/2006/ole">
            <p:oleObj spid="_x0000_s32771" name="Drawing" r:id="rId4" imgW="9273600" imgH="4739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3379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337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3794" name="Object 12"/>
          <p:cNvGraphicFramePr>
            <a:graphicFrameLocks noChangeAspect="1"/>
          </p:cNvGraphicFramePr>
          <p:nvPr/>
        </p:nvGraphicFramePr>
        <p:xfrm>
          <a:off x="8594725" y="6388100"/>
          <a:ext cx="419100" cy="312738"/>
        </p:xfrm>
        <a:graphic>
          <a:graphicData uri="http://schemas.openxmlformats.org/presentationml/2006/ole">
            <p:oleObj spid="_x0000_s33794" name="Drawing" r:id="rId3" imgW="419040" imgH="312480" progId="Presentations.Drawing.18">
              <p:embed/>
            </p:oleObj>
          </a:graphicData>
        </a:graphic>
      </p:graphicFrame>
      <p:graphicFrame>
        <p:nvGraphicFramePr>
          <p:cNvPr id="33795" name="Object 4"/>
          <p:cNvGraphicFramePr>
            <a:graphicFrameLocks noChangeAspect="1"/>
          </p:cNvGraphicFramePr>
          <p:nvPr/>
        </p:nvGraphicFramePr>
        <p:xfrm>
          <a:off x="322263" y="1758950"/>
          <a:ext cx="8466137" cy="4616450"/>
        </p:xfrm>
        <a:graphic>
          <a:graphicData uri="http://schemas.openxmlformats.org/presentationml/2006/ole">
            <p:oleObj spid="_x0000_s33795" name="Drawing" r:id="rId4" imgW="9273600" imgH="50522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3482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348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4818" name="Object 12"/>
          <p:cNvGraphicFramePr>
            <a:graphicFrameLocks noChangeAspect="1"/>
          </p:cNvGraphicFramePr>
          <p:nvPr/>
        </p:nvGraphicFramePr>
        <p:xfrm>
          <a:off x="8594725" y="6388100"/>
          <a:ext cx="419100" cy="312738"/>
        </p:xfrm>
        <a:graphic>
          <a:graphicData uri="http://schemas.openxmlformats.org/presentationml/2006/ole">
            <p:oleObj spid="_x0000_s34818" name="Drawing" r:id="rId3" imgW="419040" imgH="312480" progId="Presentations.Drawing.18">
              <p:embed/>
            </p:oleObj>
          </a:graphicData>
        </a:graphic>
      </p:graphicFrame>
      <p:graphicFrame>
        <p:nvGraphicFramePr>
          <p:cNvPr id="34819" name="Object 4"/>
          <p:cNvGraphicFramePr>
            <a:graphicFrameLocks noChangeAspect="1"/>
          </p:cNvGraphicFramePr>
          <p:nvPr/>
        </p:nvGraphicFramePr>
        <p:xfrm>
          <a:off x="322263" y="1758950"/>
          <a:ext cx="8453437" cy="3101975"/>
        </p:xfrm>
        <a:graphic>
          <a:graphicData uri="http://schemas.openxmlformats.org/presentationml/2006/ole">
            <p:oleObj spid="_x0000_s34819" name="Drawing" r:id="rId4" imgW="9273600" imgH="3398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3584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358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5842" name="Object 12"/>
          <p:cNvGraphicFramePr>
            <a:graphicFrameLocks noChangeAspect="1"/>
          </p:cNvGraphicFramePr>
          <p:nvPr/>
        </p:nvGraphicFramePr>
        <p:xfrm>
          <a:off x="8594725" y="6388100"/>
          <a:ext cx="419100" cy="312738"/>
        </p:xfrm>
        <a:graphic>
          <a:graphicData uri="http://schemas.openxmlformats.org/presentationml/2006/ole">
            <p:oleObj spid="_x0000_s35842" name="Drawing" r:id="rId3" imgW="419040" imgH="312480" progId="Presentations.Drawing.18">
              <p:embed/>
            </p:oleObj>
          </a:graphicData>
        </a:graphic>
      </p:graphicFrame>
      <p:graphicFrame>
        <p:nvGraphicFramePr>
          <p:cNvPr id="35843" name="Object 4"/>
          <p:cNvGraphicFramePr>
            <a:graphicFrameLocks noChangeAspect="1"/>
          </p:cNvGraphicFramePr>
          <p:nvPr/>
        </p:nvGraphicFramePr>
        <p:xfrm>
          <a:off x="322263" y="1758950"/>
          <a:ext cx="8448675" cy="4300538"/>
        </p:xfrm>
        <a:graphic>
          <a:graphicData uri="http://schemas.openxmlformats.org/presentationml/2006/ole">
            <p:oleObj spid="_x0000_s35843" name="Drawing" r:id="rId4" imgW="9273600" imgH="4716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3686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368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6866" name="Object 12"/>
          <p:cNvGraphicFramePr>
            <a:graphicFrameLocks noChangeAspect="1"/>
          </p:cNvGraphicFramePr>
          <p:nvPr/>
        </p:nvGraphicFramePr>
        <p:xfrm>
          <a:off x="8594725" y="6388100"/>
          <a:ext cx="419100" cy="312738"/>
        </p:xfrm>
        <a:graphic>
          <a:graphicData uri="http://schemas.openxmlformats.org/presentationml/2006/ole">
            <p:oleObj spid="_x0000_s36866" name="Drawing" r:id="rId3" imgW="419040" imgH="312480" progId="Presentations.Drawing.18">
              <p:embed/>
            </p:oleObj>
          </a:graphicData>
        </a:graphic>
      </p:graphicFrame>
      <p:graphicFrame>
        <p:nvGraphicFramePr>
          <p:cNvPr id="36867" name="Object 4"/>
          <p:cNvGraphicFramePr>
            <a:graphicFrameLocks noChangeAspect="1"/>
          </p:cNvGraphicFramePr>
          <p:nvPr/>
        </p:nvGraphicFramePr>
        <p:xfrm>
          <a:off x="322263" y="1758950"/>
          <a:ext cx="8453437" cy="4303713"/>
        </p:xfrm>
        <a:graphic>
          <a:graphicData uri="http://schemas.openxmlformats.org/presentationml/2006/ole">
            <p:oleObj spid="_x0000_s36867" name="Drawing" r:id="rId4" imgW="9273600" imgH="4716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3789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378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7890" name="Object 12"/>
          <p:cNvGraphicFramePr>
            <a:graphicFrameLocks noChangeAspect="1"/>
          </p:cNvGraphicFramePr>
          <p:nvPr/>
        </p:nvGraphicFramePr>
        <p:xfrm>
          <a:off x="8594725" y="6388100"/>
          <a:ext cx="419100" cy="312738"/>
        </p:xfrm>
        <a:graphic>
          <a:graphicData uri="http://schemas.openxmlformats.org/presentationml/2006/ole">
            <p:oleObj spid="_x0000_s37890" name="Drawing" r:id="rId3" imgW="419040" imgH="312480" progId="Presentations.Drawing.18">
              <p:embed/>
            </p:oleObj>
          </a:graphicData>
        </a:graphic>
      </p:graphicFrame>
      <p:graphicFrame>
        <p:nvGraphicFramePr>
          <p:cNvPr id="37891" name="Object 4"/>
          <p:cNvGraphicFramePr>
            <a:graphicFrameLocks noChangeAspect="1"/>
          </p:cNvGraphicFramePr>
          <p:nvPr/>
        </p:nvGraphicFramePr>
        <p:xfrm>
          <a:off x="322263" y="1758950"/>
          <a:ext cx="8466137" cy="4567238"/>
        </p:xfrm>
        <a:graphic>
          <a:graphicData uri="http://schemas.openxmlformats.org/presentationml/2006/ole">
            <p:oleObj spid="_x0000_s37891" name="Drawing" r:id="rId4" imgW="9273600" imgH="4998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38916"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38917"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8914" name="Object 12"/>
          <p:cNvGraphicFramePr>
            <a:graphicFrameLocks noChangeAspect="1"/>
          </p:cNvGraphicFramePr>
          <p:nvPr/>
        </p:nvGraphicFramePr>
        <p:xfrm>
          <a:off x="8594725" y="6388100"/>
          <a:ext cx="419100" cy="312738"/>
        </p:xfrm>
        <a:graphic>
          <a:graphicData uri="http://schemas.openxmlformats.org/presentationml/2006/ole">
            <p:oleObj spid="_x0000_s38914" name="Drawing" r:id="rId3" imgW="419040" imgH="312480" progId="Presentations.Drawing.18">
              <p:embed/>
            </p:oleObj>
          </a:graphicData>
        </a:graphic>
      </p:graphicFrame>
      <p:pic>
        <p:nvPicPr>
          <p:cNvPr id="38918" name="Picture 6" descr="06_creatieve_ontwikkelingsproces.jpg"/>
          <p:cNvPicPr>
            <a:picLocks noChangeAspect="1"/>
          </p:cNvPicPr>
          <p:nvPr/>
        </p:nvPicPr>
        <p:blipFill>
          <a:blip r:embed="rId4" cstate="print"/>
          <a:srcRect/>
          <a:stretch>
            <a:fillRect/>
          </a:stretch>
        </p:blipFill>
        <p:spPr bwMode="auto">
          <a:xfrm>
            <a:off x="874713" y="1758950"/>
            <a:ext cx="7177087" cy="49911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3994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399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9938" name="Object 12"/>
          <p:cNvGraphicFramePr>
            <a:graphicFrameLocks noChangeAspect="1"/>
          </p:cNvGraphicFramePr>
          <p:nvPr/>
        </p:nvGraphicFramePr>
        <p:xfrm>
          <a:off x="8594725" y="6388100"/>
          <a:ext cx="419100" cy="312738"/>
        </p:xfrm>
        <a:graphic>
          <a:graphicData uri="http://schemas.openxmlformats.org/presentationml/2006/ole">
            <p:oleObj spid="_x0000_s39938" name="Drawing" r:id="rId3" imgW="419040" imgH="312480" progId="Presentations.Drawing.18">
              <p:embed/>
            </p:oleObj>
          </a:graphicData>
        </a:graphic>
      </p:graphicFrame>
      <p:graphicFrame>
        <p:nvGraphicFramePr>
          <p:cNvPr id="39939" name="Object 3"/>
          <p:cNvGraphicFramePr>
            <a:graphicFrameLocks noChangeAspect="1"/>
          </p:cNvGraphicFramePr>
          <p:nvPr/>
        </p:nvGraphicFramePr>
        <p:xfrm>
          <a:off x="322263" y="1758950"/>
          <a:ext cx="8461375" cy="3702050"/>
        </p:xfrm>
        <a:graphic>
          <a:graphicData uri="http://schemas.openxmlformats.org/presentationml/2006/ole">
            <p:oleObj spid="_x0000_s39939" name="Drawing" r:id="rId4" imgW="9273600" imgH="40539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4102"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4103"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098" name="Object 12"/>
          <p:cNvGraphicFramePr>
            <a:graphicFrameLocks noChangeAspect="1"/>
          </p:cNvGraphicFramePr>
          <p:nvPr/>
        </p:nvGraphicFramePr>
        <p:xfrm>
          <a:off x="8594725" y="6388100"/>
          <a:ext cx="419100" cy="312738"/>
        </p:xfrm>
        <a:graphic>
          <a:graphicData uri="http://schemas.openxmlformats.org/presentationml/2006/ole">
            <p:oleObj spid="_x0000_s4098" name="Drawing" r:id="rId3" imgW="419040" imgH="312480" progId="Presentations.Drawing.18">
              <p:embed/>
            </p:oleObj>
          </a:graphicData>
        </a:graphic>
      </p:graphicFrame>
      <p:graphicFrame>
        <p:nvGraphicFramePr>
          <p:cNvPr id="4099" name="Object 8"/>
          <p:cNvGraphicFramePr>
            <a:graphicFrameLocks noChangeAspect="1"/>
          </p:cNvGraphicFramePr>
          <p:nvPr/>
        </p:nvGraphicFramePr>
        <p:xfrm>
          <a:off x="322263" y="1758950"/>
          <a:ext cx="8502650" cy="3605213"/>
        </p:xfrm>
        <a:graphic>
          <a:graphicData uri="http://schemas.openxmlformats.org/presentationml/2006/ole">
            <p:oleObj spid="_x0000_s4099" name="Drawing" r:id="rId4" imgW="9357480" imgH="3962520" progId="Presentations.Drawing.18">
              <p:embed/>
            </p:oleObj>
          </a:graphicData>
        </a:graphic>
      </p:graphicFrame>
      <p:graphicFrame>
        <p:nvGraphicFramePr>
          <p:cNvPr id="4100" name="Object 9"/>
          <p:cNvGraphicFramePr>
            <a:graphicFrameLocks noChangeAspect="1"/>
          </p:cNvGraphicFramePr>
          <p:nvPr/>
        </p:nvGraphicFramePr>
        <p:xfrm>
          <a:off x="1062038" y="5954713"/>
          <a:ext cx="7810500" cy="296862"/>
        </p:xfrm>
        <a:graphic>
          <a:graphicData uri="http://schemas.openxmlformats.org/presentationml/2006/ole">
            <p:oleObj spid="_x0000_s4100" name="Drawing" r:id="rId5" imgW="7810560" imgH="297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4096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409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0962" name="Object 12"/>
          <p:cNvGraphicFramePr>
            <a:graphicFrameLocks noChangeAspect="1"/>
          </p:cNvGraphicFramePr>
          <p:nvPr/>
        </p:nvGraphicFramePr>
        <p:xfrm>
          <a:off x="8594725" y="6388100"/>
          <a:ext cx="419100" cy="312738"/>
        </p:xfrm>
        <a:graphic>
          <a:graphicData uri="http://schemas.openxmlformats.org/presentationml/2006/ole">
            <p:oleObj spid="_x0000_s40962" name="Drawing" r:id="rId3" imgW="419040" imgH="312480" progId="Presentations.Drawing.18">
              <p:embed/>
            </p:oleObj>
          </a:graphicData>
        </a:graphic>
      </p:graphicFrame>
      <p:graphicFrame>
        <p:nvGraphicFramePr>
          <p:cNvPr id="40963" name="Object 4"/>
          <p:cNvGraphicFramePr>
            <a:graphicFrameLocks noChangeAspect="1"/>
          </p:cNvGraphicFramePr>
          <p:nvPr/>
        </p:nvGraphicFramePr>
        <p:xfrm>
          <a:off x="322263" y="1758950"/>
          <a:ext cx="8461375" cy="2806700"/>
        </p:xfrm>
        <a:graphic>
          <a:graphicData uri="http://schemas.openxmlformats.org/presentationml/2006/ole">
            <p:oleObj spid="_x0000_s40963" name="Drawing" r:id="rId4" imgW="9273600" imgH="3070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4198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419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1986" name="Object 12"/>
          <p:cNvGraphicFramePr>
            <a:graphicFrameLocks noChangeAspect="1"/>
          </p:cNvGraphicFramePr>
          <p:nvPr/>
        </p:nvGraphicFramePr>
        <p:xfrm>
          <a:off x="8594725" y="6388100"/>
          <a:ext cx="419100" cy="312738"/>
        </p:xfrm>
        <a:graphic>
          <a:graphicData uri="http://schemas.openxmlformats.org/presentationml/2006/ole">
            <p:oleObj spid="_x0000_s41986" name="Drawing" r:id="rId3" imgW="419040" imgH="312480" progId="Presentations.Drawing.18">
              <p:embed/>
            </p:oleObj>
          </a:graphicData>
        </a:graphic>
      </p:graphicFrame>
      <p:graphicFrame>
        <p:nvGraphicFramePr>
          <p:cNvPr id="41987" name="Object 4"/>
          <p:cNvGraphicFramePr>
            <a:graphicFrameLocks noChangeAspect="1"/>
          </p:cNvGraphicFramePr>
          <p:nvPr/>
        </p:nvGraphicFramePr>
        <p:xfrm>
          <a:off x="322263" y="1758950"/>
          <a:ext cx="8489950" cy="673100"/>
        </p:xfrm>
        <a:graphic>
          <a:graphicData uri="http://schemas.openxmlformats.org/presentationml/2006/ole">
            <p:oleObj spid="_x0000_s41987" name="Drawing" r:id="rId4" imgW="9319320" imgH="731520" progId="Presentations.Drawing.18">
              <p:embed/>
            </p:oleObj>
          </a:graphicData>
        </a:graphic>
      </p:graphicFrame>
      <p:pic>
        <p:nvPicPr>
          <p:cNvPr id="41991" name="Picture 7" descr="06_creatieve_proces.jpg"/>
          <p:cNvPicPr>
            <a:picLocks noChangeAspect="1"/>
          </p:cNvPicPr>
          <p:nvPr/>
        </p:nvPicPr>
        <p:blipFill>
          <a:blip r:embed="rId5" cstate="print"/>
          <a:srcRect/>
          <a:stretch>
            <a:fillRect/>
          </a:stretch>
        </p:blipFill>
        <p:spPr bwMode="auto">
          <a:xfrm>
            <a:off x="1277938" y="2465388"/>
            <a:ext cx="6459537" cy="43164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4301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430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3010" name="Object 12"/>
          <p:cNvGraphicFramePr>
            <a:graphicFrameLocks noChangeAspect="1"/>
          </p:cNvGraphicFramePr>
          <p:nvPr/>
        </p:nvGraphicFramePr>
        <p:xfrm>
          <a:off x="8594725" y="6388100"/>
          <a:ext cx="419100" cy="312738"/>
        </p:xfrm>
        <a:graphic>
          <a:graphicData uri="http://schemas.openxmlformats.org/presentationml/2006/ole">
            <p:oleObj spid="_x0000_s43010" name="Drawing" r:id="rId3" imgW="419040" imgH="312480" progId="Presentations.Drawing.18">
              <p:embed/>
            </p:oleObj>
          </a:graphicData>
        </a:graphic>
      </p:graphicFrame>
      <p:graphicFrame>
        <p:nvGraphicFramePr>
          <p:cNvPr id="43011" name="Object 4"/>
          <p:cNvGraphicFramePr>
            <a:graphicFrameLocks noChangeAspect="1"/>
          </p:cNvGraphicFramePr>
          <p:nvPr/>
        </p:nvGraphicFramePr>
        <p:xfrm>
          <a:off x="322263" y="1758950"/>
          <a:ext cx="8475662" cy="4014788"/>
        </p:xfrm>
        <a:graphic>
          <a:graphicData uri="http://schemas.openxmlformats.org/presentationml/2006/ole">
            <p:oleObj spid="_x0000_s43011" name="Drawing" r:id="rId4" imgW="9273600" imgH="4389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4403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440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4034" name="Object 12"/>
          <p:cNvGraphicFramePr>
            <a:graphicFrameLocks noChangeAspect="1"/>
          </p:cNvGraphicFramePr>
          <p:nvPr/>
        </p:nvGraphicFramePr>
        <p:xfrm>
          <a:off x="8594725" y="6388100"/>
          <a:ext cx="419100" cy="312738"/>
        </p:xfrm>
        <a:graphic>
          <a:graphicData uri="http://schemas.openxmlformats.org/presentationml/2006/ole">
            <p:oleObj spid="_x0000_s44034" name="Drawing" r:id="rId3" imgW="419040" imgH="312480" progId="Presentations.Drawing.18">
              <p:embed/>
            </p:oleObj>
          </a:graphicData>
        </a:graphic>
      </p:graphicFrame>
      <p:graphicFrame>
        <p:nvGraphicFramePr>
          <p:cNvPr id="44035" name="Object 5"/>
          <p:cNvGraphicFramePr>
            <a:graphicFrameLocks noChangeAspect="1"/>
          </p:cNvGraphicFramePr>
          <p:nvPr/>
        </p:nvGraphicFramePr>
        <p:xfrm>
          <a:off x="322263" y="1758950"/>
          <a:ext cx="8464550" cy="4448175"/>
        </p:xfrm>
        <a:graphic>
          <a:graphicData uri="http://schemas.openxmlformats.org/presentationml/2006/ole">
            <p:oleObj spid="_x0000_s44035" name="Drawing" r:id="rId4" imgW="9273600" imgH="4869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4506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450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5058" name="Object 12"/>
          <p:cNvGraphicFramePr>
            <a:graphicFrameLocks noChangeAspect="1"/>
          </p:cNvGraphicFramePr>
          <p:nvPr/>
        </p:nvGraphicFramePr>
        <p:xfrm>
          <a:off x="8594725" y="6388100"/>
          <a:ext cx="419100" cy="312738"/>
        </p:xfrm>
        <a:graphic>
          <a:graphicData uri="http://schemas.openxmlformats.org/presentationml/2006/ole">
            <p:oleObj spid="_x0000_s45058" name="Drawing" r:id="rId3" imgW="419040" imgH="312480" progId="Presentations.Drawing.18">
              <p:embed/>
            </p:oleObj>
          </a:graphicData>
        </a:graphic>
      </p:graphicFrame>
      <p:graphicFrame>
        <p:nvGraphicFramePr>
          <p:cNvPr id="45059" name="Object 4"/>
          <p:cNvGraphicFramePr>
            <a:graphicFrameLocks noChangeAspect="1"/>
          </p:cNvGraphicFramePr>
          <p:nvPr/>
        </p:nvGraphicFramePr>
        <p:xfrm>
          <a:off x="322263" y="1758950"/>
          <a:ext cx="8491537" cy="4475163"/>
        </p:xfrm>
        <a:graphic>
          <a:graphicData uri="http://schemas.openxmlformats.org/presentationml/2006/ole">
            <p:oleObj spid="_x0000_s45059" name="Drawing" r:id="rId4" imgW="9273600" imgH="4884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4608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460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6082" name="Object 12"/>
          <p:cNvGraphicFramePr>
            <a:graphicFrameLocks noChangeAspect="1"/>
          </p:cNvGraphicFramePr>
          <p:nvPr/>
        </p:nvGraphicFramePr>
        <p:xfrm>
          <a:off x="8594725" y="6388100"/>
          <a:ext cx="419100" cy="312738"/>
        </p:xfrm>
        <a:graphic>
          <a:graphicData uri="http://schemas.openxmlformats.org/presentationml/2006/ole">
            <p:oleObj spid="_x0000_s46082" name="Drawing" r:id="rId3" imgW="419040" imgH="312480" progId="Presentations.Drawing.18">
              <p:embed/>
            </p:oleObj>
          </a:graphicData>
        </a:graphic>
      </p:graphicFrame>
      <p:graphicFrame>
        <p:nvGraphicFramePr>
          <p:cNvPr id="46083" name="Object 4"/>
          <p:cNvGraphicFramePr>
            <a:graphicFrameLocks noChangeAspect="1"/>
          </p:cNvGraphicFramePr>
          <p:nvPr/>
        </p:nvGraphicFramePr>
        <p:xfrm>
          <a:off x="322263" y="1758950"/>
          <a:ext cx="8531225" cy="4565650"/>
        </p:xfrm>
        <a:graphic>
          <a:graphicData uri="http://schemas.openxmlformats.org/presentationml/2006/ole">
            <p:oleObj spid="_x0000_s46083" name="Drawing" r:id="rId4" imgW="9304200" imgH="49759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4710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471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7106" name="Object 12"/>
          <p:cNvGraphicFramePr>
            <a:graphicFrameLocks noChangeAspect="1"/>
          </p:cNvGraphicFramePr>
          <p:nvPr/>
        </p:nvGraphicFramePr>
        <p:xfrm>
          <a:off x="8594725" y="6388100"/>
          <a:ext cx="419100" cy="312738"/>
        </p:xfrm>
        <a:graphic>
          <a:graphicData uri="http://schemas.openxmlformats.org/presentationml/2006/ole">
            <p:oleObj spid="_x0000_s47106" name="Drawing" r:id="rId3" imgW="419040" imgH="312480" progId="Presentations.Drawing.18">
              <p:embed/>
            </p:oleObj>
          </a:graphicData>
        </a:graphic>
      </p:graphicFrame>
      <p:graphicFrame>
        <p:nvGraphicFramePr>
          <p:cNvPr id="47107" name="Object 4"/>
          <p:cNvGraphicFramePr>
            <a:graphicFrameLocks noChangeAspect="1"/>
          </p:cNvGraphicFramePr>
          <p:nvPr/>
        </p:nvGraphicFramePr>
        <p:xfrm>
          <a:off x="322263" y="1758950"/>
          <a:ext cx="8531225" cy="920750"/>
        </p:xfrm>
        <a:graphic>
          <a:graphicData uri="http://schemas.openxmlformats.org/presentationml/2006/ole">
            <p:oleObj spid="_x0000_s47107" name="Drawing" r:id="rId4" imgW="9304200" imgH="998280" progId="Presentations.Drawing.18">
              <p:embed/>
            </p:oleObj>
          </a:graphicData>
        </a:graphic>
      </p:graphicFrame>
      <p:pic>
        <p:nvPicPr>
          <p:cNvPr id="47111" name="Picture 7" descr="06_reclame_uitvoeringselementen.jpg"/>
          <p:cNvPicPr>
            <a:picLocks noChangeAspect="1"/>
          </p:cNvPicPr>
          <p:nvPr/>
        </p:nvPicPr>
        <p:blipFill>
          <a:blip r:embed="rId5" cstate="print"/>
          <a:srcRect/>
          <a:stretch>
            <a:fillRect/>
          </a:stretch>
        </p:blipFill>
        <p:spPr bwMode="auto">
          <a:xfrm>
            <a:off x="1023938" y="2813050"/>
            <a:ext cx="6700837" cy="390683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4813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481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8130" name="Object 12"/>
          <p:cNvGraphicFramePr>
            <a:graphicFrameLocks noChangeAspect="1"/>
          </p:cNvGraphicFramePr>
          <p:nvPr/>
        </p:nvGraphicFramePr>
        <p:xfrm>
          <a:off x="8594725" y="6388100"/>
          <a:ext cx="419100" cy="312738"/>
        </p:xfrm>
        <a:graphic>
          <a:graphicData uri="http://schemas.openxmlformats.org/presentationml/2006/ole">
            <p:oleObj spid="_x0000_s48130" name="Drawing" r:id="rId3" imgW="419040" imgH="312480" progId="Presentations.Drawing.18">
              <p:embed/>
            </p:oleObj>
          </a:graphicData>
        </a:graphic>
      </p:graphicFrame>
      <p:graphicFrame>
        <p:nvGraphicFramePr>
          <p:cNvPr id="48131" name="Object 4"/>
          <p:cNvGraphicFramePr>
            <a:graphicFrameLocks noChangeAspect="1"/>
          </p:cNvGraphicFramePr>
          <p:nvPr/>
        </p:nvGraphicFramePr>
        <p:xfrm>
          <a:off x="322263" y="1758950"/>
          <a:ext cx="8531225" cy="4481513"/>
        </p:xfrm>
        <a:graphic>
          <a:graphicData uri="http://schemas.openxmlformats.org/presentationml/2006/ole">
            <p:oleObj spid="_x0000_s48131" name="Drawing" r:id="rId4" imgW="9304200" imgH="4884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4915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4915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9154" name="Object 12"/>
          <p:cNvGraphicFramePr>
            <a:graphicFrameLocks noChangeAspect="1"/>
          </p:cNvGraphicFramePr>
          <p:nvPr/>
        </p:nvGraphicFramePr>
        <p:xfrm>
          <a:off x="8594725" y="6388100"/>
          <a:ext cx="419100" cy="312738"/>
        </p:xfrm>
        <a:graphic>
          <a:graphicData uri="http://schemas.openxmlformats.org/presentationml/2006/ole">
            <p:oleObj spid="_x0000_s49154" name="Drawing" r:id="rId3" imgW="419040" imgH="312480" progId="Presentations.Drawing.18">
              <p:embed/>
            </p:oleObj>
          </a:graphicData>
        </a:graphic>
      </p:graphicFrame>
      <p:graphicFrame>
        <p:nvGraphicFramePr>
          <p:cNvPr id="49155" name="Object 4"/>
          <p:cNvGraphicFramePr>
            <a:graphicFrameLocks noChangeAspect="1"/>
          </p:cNvGraphicFramePr>
          <p:nvPr/>
        </p:nvGraphicFramePr>
        <p:xfrm>
          <a:off x="322263" y="1758950"/>
          <a:ext cx="8559800" cy="4489450"/>
        </p:xfrm>
        <a:graphic>
          <a:graphicData uri="http://schemas.openxmlformats.org/presentationml/2006/ole">
            <p:oleObj spid="_x0000_s49155" name="Drawing" r:id="rId4" imgW="9319320" imgH="4884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5018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5018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0178" name="Object 12"/>
          <p:cNvGraphicFramePr>
            <a:graphicFrameLocks noChangeAspect="1"/>
          </p:cNvGraphicFramePr>
          <p:nvPr/>
        </p:nvGraphicFramePr>
        <p:xfrm>
          <a:off x="8594725" y="6388100"/>
          <a:ext cx="419100" cy="312738"/>
        </p:xfrm>
        <a:graphic>
          <a:graphicData uri="http://schemas.openxmlformats.org/presentationml/2006/ole">
            <p:oleObj spid="_x0000_s50178" name="Drawing" r:id="rId3" imgW="419040" imgH="312480" progId="Presentations.Drawing.18">
              <p:embed/>
            </p:oleObj>
          </a:graphicData>
        </a:graphic>
      </p:graphicFrame>
      <p:graphicFrame>
        <p:nvGraphicFramePr>
          <p:cNvPr id="50179" name="Object 4"/>
          <p:cNvGraphicFramePr>
            <a:graphicFrameLocks noChangeAspect="1"/>
          </p:cNvGraphicFramePr>
          <p:nvPr/>
        </p:nvGraphicFramePr>
        <p:xfrm>
          <a:off x="322263" y="1758950"/>
          <a:ext cx="8558212" cy="2727325"/>
        </p:xfrm>
        <a:graphic>
          <a:graphicData uri="http://schemas.openxmlformats.org/presentationml/2006/ole">
            <p:oleObj spid="_x0000_s50179" name="Drawing" r:id="rId4" imgW="9319320" imgH="29642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5126"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5127"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122" name="Object 12"/>
          <p:cNvGraphicFramePr>
            <a:graphicFrameLocks noChangeAspect="1"/>
          </p:cNvGraphicFramePr>
          <p:nvPr/>
        </p:nvGraphicFramePr>
        <p:xfrm>
          <a:off x="8594725" y="6388100"/>
          <a:ext cx="419100" cy="312738"/>
        </p:xfrm>
        <a:graphic>
          <a:graphicData uri="http://schemas.openxmlformats.org/presentationml/2006/ole">
            <p:oleObj spid="_x0000_s5122" name="Drawing" r:id="rId3" imgW="419040" imgH="312480" progId="Presentations.Drawing.18">
              <p:embed/>
            </p:oleObj>
          </a:graphicData>
        </a:graphic>
      </p:graphicFrame>
      <p:graphicFrame>
        <p:nvGraphicFramePr>
          <p:cNvPr id="5123" name="Object 8"/>
          <p:cNvGraphicFramePr>
            <a:graphicFrameLocks noChangeAspect="1"/>
          </p:cNvGraphicFramePr>
          <p:nvPr/>
        </p:nvGraphicFramePr>
        <p:xfrm>
          <a:off x="322263" y="1758950"/>
          <a:ext cx="8507412" cy="3925888"/>
        </p:xfrm>
        <a:graphic>
          <a:graphicData uri="http://schemas.openxmlformats.org/presentationml/2006/ole">
            <p:oleObj spid="_x0000_s5123" name="Drawing" r:id="rId4" imgW="9357480" imgH="4312800" progId="Presentations.Drawing.18">
              <p:embed/>
            </p:oleObj>
          </a:graphicData>
        </a:graphic>
      </p:graphicFrame>
      <p:graphicFrame>
        <p:nvGraphicFramePr>
          <p:cNvPr id="5124" name="Object 9"/>
          <p:cNvGraphicFramePr>
            <a:graphicFrameLocks noChangeAspect="1"/>
          </p:cNvGraphicFramePr>
          <p:nvPr/>
        </p:nvGraphicFramePr>
        <p:xfrm>
          <a:off x="2068513" y="5818188"/>
          <a:ext cx="6835775" cy="815975"/>
        </p:xfrm>
        <a:graphic>
          <a:graphicData uri="http://schemas.openxmlformats.org/presentationml/2006/ole">
            <p:oleObj spid="_x0000_s5124" name="Drawing" r:id="rId5" imgW="6835320" imgH="815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5120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5120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1202" name="Object 12"/>
          <p:cNvGraphicFramePr>
            <a:graphicFrameLocks noChangeAspect="1"/>
          </p:cNvGraphicFramePr>
          <p:nvPr/>
        </p:nvGraphicFramePr>
        <p:xfrm>
          <a:off x="8594725" y="6388100"/>
          <a:ext cx="419100" cy="312738"/>
        </p:xfrm>
        <a:graphic>
          <a:graphicData uri="http://schemas.openxmlformats.org/presentationml/2006/ole">
            <p:oleObj spid="_x0000_s51202" name="Drawing" r:id="rId3" imgW="419040" imgH="312480" progId="Presentations.Drawing.18">
              <p:embed/>
            </p:oleObj>
          </a:graphicData>
        </a:graphic>
      </p:graphicFrame>
      <p:graphicFrame>
        <p:nvGraphicFramePr>
          <p:cNvPr id="51203" name="Object 4"/>
          <p:cNvGraphicFramePr>
            <a:graphicFrameLocks noChangeAspect="1"/>
          </p:cNvGraphicFramePr>
          <p:nvPr/>
        </p:nvGraphicFramePr>
        <p:xfrm>
          <a:off x="322263" y="1758950"/>
          <a:ext cx="8558212" cy="677863"/>
        </p:xfrm>
        <a:graphic>
          <a:graphicData uri="http://schemas.openxmlformats.org/presentationml/2006/ole">
            <p:oleObj spid="_x0000_s51203" name="Drawing" r:id="rId4" imgW="9319320" imgH="731520" progId="Presentations.Drawing.18">
              <p:embed/>
            </p:oleObj>
          </a:graphicData>
        </a:graphic>
      </p:graphicFrame>
      <p:pic>
        <p:nvPicPr>
          <p:cNvPr id="51207" name="Picture 7" descr="06_uitvoering_advertentie.jpg"/>
          <p:cNvPicPr>
            <a:picLocks noChangeAspect="1"/>
          </p:cNvPicPr>
          <p:nvPr/>
        </p:nvPicPr>
        <p:blipFill>
          <a:blip r:embed="rId5" cstate="print"/>
          <a:srcRect/>
          <a:stretch>
            <a:fillRect/>
          </a:stretch>
        </p:blipFill>
        <p:spPr bwMode="auto">
          <a:xfrm>
            <a:off x="1473200" y="2482850"/>
            <a:ext cx="6099175" cy="42449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614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6146" name="Object 12"/>
          <p:cNvGraphicFramePr>
            <a:graphicFrameLocks noChangeAspect="1"/>
          </p:cNvGraphicFramePr>
          <p:nvPr/>
        </p:nvGraphicFramePr>
        <p:xfrm>
          <a:off x="8594725" y="6388100"/>
          <a:ext cx="419100" cy="312738"/>
        </p:xfrm>
        <a:graphic>
          <a:graphicData uri="http://schemas.openxmlformats.org/presentationml/2006/ole">
            <p:oleObj spid="_x0000_s6146" name="Drawing" r:id="rId3" imgW="419040" imgH="312480" progId="Presentations.Drawing.18">
              <p:embed/>
            </p:oleObj>
          </a:graphicData>
        </a:graphic>
      </p:graphicFrame>
      <p:graphicFrame>
        <p:nvGraphicFramePr>
          <p:cNvPr id="6147" name="Object 8"/>
          <p:cNvGraphicFramePr>
            <a:graphicFrameLocks noChangeAspect="1"/>
          </p:cNvGraphicFramePr>
          <p:nvPr/>
        </p:nvGraphicFramePr>
        <p:xfrm>
          <a:off x="322263" y="1758950"/>
          <a:ext cx="8521700" cy="3286125"/>
        </p:xfrm>
        <a:graphic>
          <a:graphicData uri="http://schemas.openxmlformats.org/presentationml/2006/ole">
            <p:oleObj spid="_x0000_s6147" name="Drawing" r:id="rId4" imgW="9357480" imgH="3604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717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7170" name="Object 12"/>
          <p:cNvGraphicFramePr>
            <a:graphicFrameLocks noChangeAspect="1"/>
          </p:cNvGraphicFramePr>
          <p:nvPr/>
        </p:nvGraphicFramePr>
        <p:xfrm>
          <a:off x="8594725" y="6388100"/>
          <a:ext cx="419100" cy="312738"/>
        </p:xfrm>
        <a:graphic>
          <a:graphicData uri="http://schemas.openxmlformats.org/presentationml/2006/ole">
            <p:oleObj spid="_x0000_s7170" name="Drawing" r:id="rId3" imgW="419040" imgH="312480" progId="Presentations.Drawing.18">
              <p:embed/>
            </p:oleObj>
          </a:graphicData>
        </a:graphic>
      </p:graphicFrame>
      <p:graphicFrame>
        <p:nvGraphicFramePr>
          <p:cNvPr id="7171" name="Object 4"/>
          <p:cNvGraphicFramePr>
            <a:graphicFrameLocks noChangeAspect="1"/>
          </p:cNvGraphicFramePr>
          <p:nvPr/>
        </p:nvGraphicFramePr>
        <p:xfrm>
          <a:off x="322263" y="1758950"/>
          <a:ext cx="8523287" cy="3932238"/>
        </p:xfrm>
        <a:graphic>
          <a:graphicData uri="http://schemas.openxmlformats.org/presentationml/2006/ole">
            <p:oleObj spid="_x0000_s7171" name="Drawing" r:id="rId4" imgW="9357480" imgH="4312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819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81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8194" name="Object 12"/>
          <p:cNvGraphicFramePr>
            <a:graphicFrameLocks noChangeAspect="1"/>
          </p:cNvGraphicFramePr>
          <p:nvPr/>
        </p:nvGraphicFramePr>
        <p:xfrm>
          <a:off x="8594725" y="6388100"/>
          <a:ext cx="419100" cy="312738"/>
        </p:xfrm>
        <a:graphic>
          <a:graphicData uri="http://schemas.openxmlformats.org/presentationml/2006/ole">
            <p:oleObj spid="_x0000_s8194" name="Drawing" r:id="rId3" imgW="419040" imgH="312480" progId="Presentations.Drawing.18">
              <p:embed/>
            </p:oleObj>
          </a:graphicData>
        </a:graphic>
      </p:graphicFrame>
      <p:graphicFrame>
        <p:nvGraphicFramePr>
          <p:cNvPr id="8195" name="Object 4"/>
          <p:cNvGraphicFramePr>
            <a:graphicFrameLocks noChangeAspect="1"/>
          </p:cNvGraphicFramePr>
          <p:nvPr/>
        </p:nvGraphicFramePr>
        <p:xfrm>
          <a:off x="322263" y="1758950"/>
          <a:ext cx="8512175" cy="4286250"/>
        </p:xfrm>
        <a:graphic>
          <a:graphicData uri="http://schemas.openxmlformats.org/presentationml/2006/ole">
            <p:oleObj spid="_x0000_s8195" name="Drawing" r:id="rId4" imgW="9357480" imgH="4709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MARKETINGCOMMUNICATIE</a:t>
            </a:r>
          </a:p>
        </p:txBody>
      </p:sp>
      <p:sp>
        <p:nvSpPr>
          <p:cNvPr id="922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Marketingcommunicatieplan, stappenplan</a:t>
            </a:r>
          </a:p>
        </p:txBody>
      </p:sp>
      <p:sp>
        <p:nvSpPr>
          <p:cNvPr id="92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9218" name="Object 12"/>
          <p:cNvGraphicFramePr>
            <a:graphicFrameLocks noChangeAspect="1"/>
          </p:cNvGraphicFramePr>
          <p:nvPr/>
        </p:nvGraphicFramePr>
        <p:xfrm>
          <a:off x="8594725" y="6388100"/>
          <a:ext cx="419100" cy="312738"/>
        </p:xfrm>
        <a:graphic>
          <a:graphicData uri="http://schemas.openxmlformats.org/presentationml/2006/ole">
            <p:oleObj spid="_x0000_s9218" name="Drawing" r:id="rId3" imgW="419040" imgH="312480" progId="Presentations.Drawing.18">
              <p:embed/>
            </p:oleObj>
          </a:graphicData>
        </a:graphic>
      </p:graphicFrame>
      <p:graphicFrame>
        <p:nvGraphicFramePr>
          <p:cNvPr id="9219" name="Object 5"/>
          <p:cNvGraphicFramePr>
            <a:graphicFrameLocks noChangeAspect="1"/>
          </p:cNvGraphicFramePr>
          <p:nvPr/>
        </p:nvGraphicFramePr>
        <p:xfrm>
          <a:off x="322263" y="1758950"/>
          <a:ext cx="8494712" cy="4233863"/>
        </p:xfrm>
        <a:graphic>
          <a:graphicData uri="http://schemas.openxmlformats.org/presentationml/2006/ole">
            <p:oleObj spid="_x0000_s9219" name="Drawing" r:id="rId4" imgW="9349920" imgH="4655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1923</TotalTime>
  <Words>194</Words>
  <Application>Microsoft Office PowerPoint</Application>
  <PresentationFormat>On-screen Show (4:3)</PresentationFormat>
  <Paragraphs>98</Paragraphs>
  <Slides>50</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5" baseType="lpstr">
      <vt:lpstr>Arial</vt:lpstr>
      <vt:lpstr>Calibri</vt:lpstr>
      <vt:lpstr>Tahoma</vt:lpstr>
      <vt:lpstr>Dunes</vt:lpstr>
      <vt:lpstr>Presentations X8 Drawing</vt:lpstr>
      <vt:lpstr>MARKETINGCOMMUNICATIEPLAN</vt:lpstr>
      <vt:lpstr>Slide 2</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3R_HBO_marketingcommunicatieplan_07</dc:title>
  <dc:subject>Marketingcommunicatieplan</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472</cp:revision>
  <dcterms:created xsi:type="dcterms:W3CDTF">2015-09-06T15:15:23Z</dcterms:created>
  <dcterms:modified xsi:type="dcterms:W3CDTF">2023-05-11T20:41:45Z</dcterms:modified>
  <cp:category>Based on Basisboek Marketing communicatie by Esther de Berg, Grondslagen van de Marketing by B. Verhage, Ph. Kotler's Principles of marketing, and various materials by R. Reinhardt.</cp:category>
</cp:coreProperties>
</file>