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2"/>
  </p:notesMasterIdLst>
  <p:sldIdLst>
    <p:sldId id="256" r:id="rId2"/>
    <p:sldId id="257" r:id="rId3"/>
    <p:sldId id="258" r:id="rId4"/>
    <p:sldId id="374" r:id="rId5"/>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GZM/Y/Y5nXn12ANHd/3lMg==" hashData="xpLZLeYPK1O3217MMaKSXvDo51GS+WPN/bO0BtBSYXDPMith9zH3A3945s54/1UQkrWDZpE9wNjb7/d+I1+TCw=="/>
  <p:extLst>
    <p:ext uri="{EFAFB233-063F-42B5-8137-9DF3F51BA10A}">
      <p15:sldGuideLst xmlns:p15="http://schemas.microsoft.com/office/powerpoint/2012/main">
        <p15:guide id="1" orient="horz" pos="1108">
          <p15:clr>
            <a:srgbClr val="A4A3A4"/>
          </p15:clr>
        </p15:guide>
        <p15:guide id="2" pos="2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9" autoAdjust="0"/>
    <p:restoredTop sz="92655" autoAdjust="0"/>
  </p:normalViewPr>
  <p:slideViewPr>
    <p:cSldViewPr snapToGrid="0" showGuides="1">
      <p:cViewPr varScale="1">
        <p:scale>
          <a:sx n="56" d="100"/>
          <a:sy n="56" d="100"/>
        </p:scale>
        <p:origin x="1018" y="43"/>
      </p:cViewPr>
      <p:guideLst>
        <p:guide orient="horz" pos="1108"/>
        <p:guide pos="203"/>
      </p:guideLst>
    </p:cSldViewPr>
  </p:slideViewPr>
  <p:notesTextViewPr>
    <p:cViewPr>
      <p:scale>
        <a:sx n="100" d="100"/>
        <a:sy n="100" d="100"/>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4FE7A8E-C5F8-453E-9160-8BEC19214279}" type="datetimeFigureOut">
              <a:rPr lang="en-US"/>
              <a:pPr>
                <a:defRPr/>
              </a:pPr>
              <a:t>4/25/2024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A579C32-161B-4281-B098-264BC4EB4B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504066-99F3-452A-99F6-1394162CAF22}" type="slidenum">
              <a:rPr lang="en-US" altLang="en-US"/>
              <a:pPr eaLnBrk="1" hangingPunct="1"/>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322CC9-87DE-46DA-BB4B-64C54B63DD25}" type="slidenum">
              <a:rPr lang="en-US" altLang="en-US"/>
              <a:pPr/>
              <a:t>‹#›</a:t>
            </a:fld>
            <a:endParaRPr lang="en-US" altLang="en-US"/>
          </a:p>
        </p:txBody>
      </p:sp>
    </p:spTree>
    <p:extLst>
      <p:ext uri="{BB962C8B-B14F-4D97-AF65-F5344CB8AC3E}">
        <p14:creationId xmlns:p14="http://schemas.microsoft.com/office/powerpoint/2010/main" val="332665690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B527D4F-DFCC-4BE2-87E4-9FDDD0A59A59}" type="slidenum">
              <a:rPr lang="en-US" altLang="en-US"/>
              <a:pPr/>
              <a:t>‹#›</a:t>
            </a:fld>
            <a:endParaRPr lang="en-US" altLang="en-US"/>
          </a:p>
        </p:txBody>
      </p:sp>
    </p:spTree>
    <p:extLst>
      <p:ext uri="{BB962C8B-B14F-4D97-AF65-F5344CB8AC3E}">
        <p14:creationId xmlns:p14="http://schemas.microsoft.com/office/powerpoint/2010/main" val="63532285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FF42AA-451A-478D-83CB-3A0E45F80E86}" type="slidenum">
              <a:rPr lang="en-US" altLang="en-US"/>
              <a:pPr/>
              <a:t>‹#›</a:t>
            </a:fld>
            <a:endParaRPr lang="en-US" altLang="en-US"/>
          </a:p>
        </p:txBody>
      </p:sp>
    </p:spTree>
    <p:extLst>
      <p:ext uri="{BB962C8B-B14F-4D97-AF65-F5344CB8AC3E}">
        <p14:creationId xmlns:p14="http://schemas.microsoft.com/office/powerpoint/2010/main" val="148958451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C17FC64-9507-4A54-812A-0549AABA03A7}" type="slidenum">
              <a:rPr lang="en-US" altLang="en-US"/>
              <a:pPr/>
              <a:t>‹#›</a:t>
            </a:fld>
            <a:endParaRPr lang="en-US" altLang="en-US"/>
          </a:p>
        </p:txBody>
      </p:sp>
    </p:spTree>
    <p:extLst>
      <p:ext uri="{BB962C8B-B14F-4D97-AF65-F5344CB8AC3E}">
        <p14:creationId xmlns:p14="http://schemas.microsoft.com/office/powerpoint/2010/main" val="262636855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D7374C5-6902-4834-A341-F992B66522A7}" type="slidenum">
              <a:rPr lang="en-US" altLang="en-US"/>
              <a:pPr/>
              <a:t>‹#›</a:t>
            </a:fld>
            <a:endParaRPr lang="en-US" altLang="en-US"/>
          </a:p>
        </p:txBody>
      </p:sp>
    </p:spTree>
    <p:extLst>
      <p:ext uri="{BB962C8B-B14F-4D97-AF65-F5344CB8AC3E}">
        <p14:creationId xmlns:p14="http://schemas.microsoft.com/office/powerpoint/2010/main" val="180906724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6D49FE5-48E5-4785-B639-398CA82C110F}" type="slidenum">
              <a:rPr lang="en-US" altLang="en-US"/>
              <a:pPr/>
              <a:t>‹#›</a:t>
            </a:fld>
            <a:endParaRPr lang="en-US" altLang="en-US"/>
          </a:p>
        </p:txBody>
      </p:sp>
    </p:spTree>
    <p:extLst>
      <p:ext uri="{BB962C8B-B14F-4D97-AF65-F5344CB8AC3E}">
        <p14:creationId xmlns:p14="http://schemas.microsoft.com/office/powerpoint/2010/main" val="400531244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21DE195-A663-42EB-A0E3-85E4A38E9DC4}" type="slidenum">
              <a:rPr lang="en-US" altLang="en-US"/>
              <a:pPr/>
              <a:t>‹#›</a:t>
            </a:fld>
            <a:endParaRPr lang="en-US" altLang="en-US"/>
          </a:p>
        </p:txBody>
      </p:sp>
    </p:spTree>
    <p:extLst>
      <p:ext uri="{BB962C8B-B14F-4D97-AF65-F5344CB8AC3E}">
        <p14:creationId xmlns:p14="http://schemas.microsoft.com/office/powerpoint/2010/main" val="134966523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64FB2A4-C214-4A9B-BE6C-AE392C03F3C7}" type="slidenum">
              <a:rPr lang="en-US" altLang="en-US"/>
              <a:pPr/>
              <a:t>‹#›</a:t>
            </a:fld>
            <a:endParaRPr lang="en-US" altLang="en-US"/>
          </a:p>
        </p:txBody>
      </p:sp>
    </p:spTree>
    <p:extLst>
      <p:ext uri="{BB962C8B-B14F-4D97-AF65-F5344CB8AC3E}">
        <p14:creationId xmlns:p14="http://schemas.microsoft.com/office/powerpoint/2010/main" val="411466854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063DAA3-F80E-402B-83DD-ACBE3E509588}" type="slidenum">
              <a:rPr lang="en-US" altLang="en-US"/>
              <a:pPr/>
              <a:t>‹#›</a:t>
            </a:fld>
            <a:endParaRPr lang="en-US" altLang="en-US"/>
          </a:p>
        </p:txBody>
      </p:sp>
    </p:spTree>
    <p:extLst>
      <p:ext uri="{BB962C8B-B14F-4D97-AF65-F5344CB8AC3E}">
        <p14:creationId xmlns:p14="http://schemas.microsoft.com/office/powerpoint/2010/main" val="1051159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69CD9F8-2506-4ACD-97EF-AD63A8EAC73A}" type="slidenum">
              <a:rPr lang="en-US" altLang="en-US"/>
              <a:pPr/>
              <a:t>‹#›</a:t>
            </a:fld>
            <a:endParaRPr lang="en-US" altLang="en-US"/>
          </a:p>
        </p:txBody>
      </p:sp>
    </p:spTree>
    <p:extLst>
      <p:ext uri="{BB962C8B-B14F-4D97-AF65-F5344CB8AC3E}">
        <p14:creationId xmlns:p14="http://schemas.microsoft.com/office/powerpoint/2010/main" val="298161109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AE84F57-9313-4051-8455-2AD078960413}" type="slidenum">
              <a:rPr lang="en-US" altLang="en-US"/>
              <a:pPr/>
              <a:t>‹#›</a:t>
            </a:fld>
            <a:endParaRPr lang="en-US" altLang="en-US"/>
          </a:p>
        </p:txBody>
      </p:sp>
    </p:spTree>
    <p:extLst>
      <p:ext uri="{BB962C8B-B14F-4D97-AF65-F5344CB8AC3E}">
        <p14:creationId xmlns:p14="http://schemas.microsoft.com/office/powerpoint/2010/main" val="318183411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51B0E5C-A43F-400B-89DF-DCFDA43ED1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6.wmf"/><Relationship Id="rId5" Type="http://schemas.openxmlformats.org/officeDocument/2006/relationships/oleObject" Target="../embeddings/oleObject21.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7.wmf"/><Relationship Id="rId5" Type="http://schemas.openxmlformats.org/officeDocument/2006/relationships/oleObject" Target="../embeddings/oleObject23.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9.wmf"/><Relationship Id="rId5" Type="http://schemas.openxmlformats.org/officeDocument/2006/relationships/oleObject" Target="../embeddings/oleObject25.bin"/><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0.wmf"/><Relationship Id="rId5" Type="http://schemas.openxmlformats.org/officeDocument/2006/relationships/oleObject" Target="../embeddings/oleObject27.bin"/><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1.wmf"/><Relationship Id="rId5" Type="http://schemas.openxmlformats.org/officeDocument/2006/relationships/oleObject" Target="../embeddings/oleObject29.bin"/><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2.wmf"/><Relationship Id="rId5" Type="http://schemas.openxmlformats.org/officeDocument/2006/relationships/oleObject" Target="../embeddings/oleObject31.bin"/><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3.wmf"/><Relationship Id="rId5" Type="http://schemas.openxmlformats.org/officeDocument/2006/relationships/oleObject" Target="../embeddings/oleObject33.bin"/><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4.wmf"/><Relationship Id="rId5" Type="http://schemas.openxmlformats.org/officeDocument/2006/relationships/oleObject" Target="../embeddings/oleObject35.bin"/><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5.wmf"/><Relationship Id="rId5" Type="http://schemas.openxmlformats.org/officeDocument/2006/relationships/oleObject" Target="../embeddings/oleObject37.bin"/><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26.wmf"/><Relationship Id="rId5" Type="http://schemas.openxmlformats.org/officeDocument/2006/relationships/oleObject" Target="../embeddings/oleObject39.bin"/><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27.wmf"/><Relationship Id="rId5" Type="http://schemas.openxmlformats.org/officeDocument/2006/relationships/oleObject" Target="../embeddings/oleObject41.bin"/><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28.wmf"/><Relationship Id="rId5" Type="http://schemas.openxmlformats.org/officeDocument/2006/relationships/oleObject" Target="../embeddings/oleObject43.bin"/><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29.wmf"/><Relationship Id="rId5" Type="http://schemas.openxmlformats.org/officeDocument/2006/relationships/oleObject" Target="../embeddings/oleObject45.bin"/><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30.wmf"/><Relationship Id="rId5" Type="http://schemas.openxmlformats.org/officeDocument/2006/relationships/oleObject" Target="../embeddings/oleObject47.bin"/><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31.wmf"/><Relationship Id="rId5" Type="http://schemas.openxmlformats.org/officeDocument/2006/relationships/oleObject" Target="../embeddings/oleObject49.bin"/><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32.wmf"/><Relationship Id="rId5" Type="http://schemas.openxmlformats.org/officeDocument/2006/relationships/oleObject" Target="../embeddings/oleObject51.bin"/><Relationship Id="rId4" Type="http://schemas.openxmlformats.org/officeDocument/2006/relationships/image" Target="../media/image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33.wmf"/><Relationship Id="rId5" Type="http://schemas.openxmlformats.org/officeDocument/2006/relationships/oleObject" Target="../embeddings/oleObject53.bin"/><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34.wmf"/><Relationship Id="rId5" Type="http://schemas.openxmlformats.org/officeDocument/2006/relationships/oleObject" Target="../embeddings/oleObject55.bin"/><Relationship Id="rId4" Type="http://schemas.openxmlformats.org/officeDocument/2006/relationships/image" Target="../media/image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35.wmf"/><Relationship Id="rId5" Type="http://schemas.openxmlformats.org/officeDocument/2006/relationships/oleObject" Target="../embeddings/oleObject57.bin"/><Relationship Id="rId4" Type="http://schemas.openxmlformats.org/officeDocument/2006/relationships/image" Target="../media/image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36.wmf"/><Relationship Id="rId5" Type="http://schemas.openxmlformats.org/officeDocument/2006/relationships/oleObject" Target="../embeddings/oleObject59.bin"/><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37.wmf"/><Relationship Id="rId5" Type="http://schemas.openxmlformats.org/officeDocument/2006/relationships/oleObject" Target="../embeddings/oleObject61.bin"/><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9.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11.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13.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3.wmf"/><Relationship Id="rId5" Type="http://schemas.openxmlformats.org/officeDocument/2006/relationships/oleObject" Target="../embeddings/oleObject15.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7.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5.wmf"/><Relationship Id="rId5" Type="http://schemas.openxmlformats.org/officeDocument/2006/relationships/oleObject" Target="../embeddings/oleObject19.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MARKETINGCOMMUNICATIEPLAN</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6" name="Object 5"/>
          <p:cNvGraphicFramePr>
            <a:graphicFrameLocks noChangeAspect="1"/>
          </p:cNvGraphicFramePr>
          <p:nvPr/>
        </p:nvGraphicFramePr>
        <p:xfrm>
          <a:off x="1216025" y="1758950"/>
          <a:ext cx="6713538" cy="3635375"/>
        </p:xfrm>
        <a:graphic>
          <a:graphicData uri="http://schemas.openxmlformats.org/presentationml/2006/ole">
            <mc:AlternateContent xmlns:mc="http://schemas.openxmlformats.org/markup-compatibility/2006">
              <mc:Choice xmlns:v="urn:schemas-microsoft-com:vml" Requires="v">
                <p:oleObj spid="_x0000_s1031" name="Drawing" r:id="rId3" imgW="6713280" imgH="3634920" progId="Presentations.Drawing.18">
                  <p:embed/>
                </p:oleObj>
              </mc:Choice>
              <mc:Fallback>
                <p:oleObj name="Drawing" r:id="rId3" imgW="6713280" imgH="3634920" progId="Presentations.Drawing.1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25" y="1758950"/>
                        <a:ext cx="6713538"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noChangeAspect="1"/>
          </p:cNvGraphicFramePr>
          <p:nvPr/>
        </p:nvGraphicFramePr>
        <p:xfrm>
          <a:off x="322263" y="5592763"/>
          <a:ext cx="4868862" cy="1089025"/>
        </p:xfrm>
        <a:graphic>
          <a:graphicData uri="http://schemas.openxmlformats.org/presentationml/2006/ole">
            <mc:AlternateContent xmlns:mc="http://schemas.openxmlformats.org/markup-compatibility/2006">
              <mc:Choice xmlns:v="urn:schemas-microsoft-com:vml" Requires="v">
                <p:oleObj spid="_x0000_s1032" name="Drawing" r:id="rId5" imgW="4869360" imgH="1089720" progId="Presentations.Drawing.18">
                  <p:embed/>
                </p:oleObj>
              </mc:Choice>
              <mc:Fallback>
                <p:oleObj name="Drawing" r:id="rId5" imgW="4869360" imgH="1089720" progId="Presentations.Drawing.1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5592763"/>
                        <a:ext cx="4868862"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6037263" y="5592763"/>
          <a:ext cx="2841625" cy="1006475"/>
        </p:xfrm>
        <a:graphic>
          <a:graphicData uri="http://schemas.openxmlformats.org/presentationml/2006/ole">
            <mc:AlternateContent xmlns:mc="http://schemas.openxmlformats.org/markup-compatibility/2006">
              <mc:Choice xmlns:v="urn:schemas-microsoft-com:vml" Requires="v">
                <p:oleObj spid="_x0000_s1033" name="Drawing" r:id="rId7" imgW="2842200" imgH="1005840" progId="Presentations.Drawing.18">
                  <p:embed/>
                </p:oleObj>
              </mc:Choice>
              <mc:Fallback>
                <p:oleObj name="Drawing" r:id="rId7" imgW="2842200" imgH="1005840" progId="Presentations.Drawing.18">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7263" y="5592763"/>
                        <a:ext cx="284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4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0247"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7"/>
          <p:cNvGraphicFramePr>
            <a:graphicFrameLocks noChangeAspect="1"/>
          </p:cNvGraphicFramePr>
          <p:nvPr/>
        </p:nvGraphicFramePr>
        <p:xfrm>
          <a:off x="322263" y="1758950"/>
          <a:ext cx="8393112" cy="4159250"/>
        </p:xfrm>
        <a:graphic>
          <a:graphicData uri="http://schemas.openxmlformats.org/presentationml/2006/ole">
            <mc:AlternateContent xmlns:mc="http://schemas.openxmlformats.org/markup-compatibility/2006">
              <mc:Choice xmlns:v="urn:schemas-microsoft-com:vml" Requires="v">
                <p:oleObj spid="_x0000_s10248" name="Drawing" r:id="rId5" imgW="9296280" imgH="4602600" progId="Presentations.Drawing.18">
                  <p:embed/>
                </p:oleObj>
              </mc:Choice>
              <mc:Fallback>
                <p:oleObj name="Drawing" r:id="rId5" imgW="9296280" imgH="460260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93112" cy="415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126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1272"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8"/>
          <p:cNvGraphicFramePr>
            <a:graphicFrameLocks noChangeAspect="1"/>
          </p:cNvGraphicFramePr>
          <p:nvPr/>
        </p:nvGraphicFramePr>
        <p:xfrm>
          <a:off x="322263" y="1758950"/>
          <a:ext cx="8378825" cy="1022350"/>
        </p:xfrm>
        <a:graphic>
          <a:graphicData uri="http://schemas.openxmlformats.org/presentationml/2006/ole">
            <mc:AlternateContent xmlns:mc="http://schemas.openxmlformats.org/markup-compatibility/2006">
              <mc:Choice xmlns:v="urn:schemas-microsoft-com:vml" Requires="v">
                <p:oleObj spid="_x0000_s11273" name="Drawing" r:id="rId5" imgW="9296280" imgH="1127880" progId="Presentations.Drawing.18">
                  <p:embed/>
                </p:oleObj>
              </mc:Choice>
              <mc:Fallback>
                <p:oleObj name="Drawing" r:id="rId5" imgW="9296280" imgH="1127880" progId="Presentations.Drawing.1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78825"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71" name="Picture 8" descr="06_plc_comm_strategi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51038" y="2795588"/>
            <a:ext cx="5364162"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229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2295"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7"/>
          <p:cNvGraphicFramePr>
            <a:graphicFrameLocks noChangeAspect="1"/>
          </p:cNvGraphicFramePr>
          <p:nvPr/>
        </p:nvGraphicFramePr>
        <p:xfrm>
          <a:off x="322263" y="1758950"/>
          <a:ext cx="8364537" cy="4479925"/>
        </p:xfrm>
        <a:graphic>
          <a:graphicData uri="http://schemas.openxmlformats.org/presentationml/2006/ole">
            <mc:AlternateContent xmlns:mc="http://schemas.openxmlformats.org/markup-compatibility/2006">
              <mc:Choice xmlns:v="urn:schemas-microsoft-com:vml" Requires="v">
                <p:oleObj spid="_x0000_s12296" name="Drawing" r:id="rId5" imgW="9296280" imgH="4975920" progId="Presentations.Drawing.18">
                  <p:embed/>
                </p:oleObj>
              </mc:Choice>
              <mc:Fallback>
                <p:oleObj name="Drawing" r:id="rId5" imgW="9296280" imgH="497592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64537"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331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3319"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4"/>
          <p:cNvGraphicFramePr>
            <a:graphicFrameLocks noChangeAspect="1"/>
          </p:cNvGraphicFramePr>
          <p:nvPr/>
        </p:nvGraphicFramePr>
        <p:xfrm>
          <a:off x="322263" y="1758950"/>
          <a:ext cx="8353425" cy="4378325"/>
        </p:xfrm>
        <a:graphic>
          <a:graphicData uri="http://schemas.openxmlformats.org/presentationml/2006/ole">
            <mc:AlternateContent xmlns:mc="http://schemas.openxmlformats.org/markup-compatibility/2006">
              <mc:Choice xmlns:v="urn:schemas-microsoft-com:vml" Requires="v">
                <p:oleObj spid="_x0000_s13320" name="Drawing" r:id="rId5" imgW="9296280" imgH="4869360" progId="Presentations.Drawing.18">
                  <p:embed/>
                </p:oleObj>
              </mc:Choice>
              <mc:Fallback>
                <p:oleObj name="Drawing" r:id="rId5" imgW="9296280" imgH="4869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53425"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433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4343"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4"/>
          <p:cNvGraphicFramePr>
            <a:graphicFrameLocks noChangeAspect="1"/>
          </p:cNvGraphicFramePr>
          <p:nvPr/>
        </p:nvGraphicFramePr>
        <p:xfrm>
          <a:off x="322263" y="1758950"/>
          <a:ext cx="8350250" cy="3768725"/>
        </p:xfrm>
        <a:graphic>
          <a:graphicData uri="http://schemas.openxmlformats.org/presentationml/2006/ole">
            <mc:AlternateContent xmlns:mc="http://schemas.openxmlformats.org/markup-compatibility/2006">
              <mc:Choice xmlns:v="urn:schemas-microsoft-com:vml" Requires="v">
                <p:oleObj spid="_x0000_s14344" name="Drawing" r:id="rId5" imgW="9296280" imgH="4191120" progId="Presentations.Drawing.18">
                  <p:embed/>
                </p:oleObj>
              </mc:Choice>
              <mc:Fallback>
                <p:oleObj name="Drawing" r:id="rId5" imgW="9296280" imgH="41911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5025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536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5367"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4"/>
          <p:cNvGraphicFramePr>
            <a:graphicFrameLocks noChangeAspect="1"/>
          </p:cNvGraphicFramePr>
          <p:nvPr/>
        </p:nvGraphicFramePr>
        <p:xfrm>
          <a:off x="322263" y="1758950"/>
          <a:ext cx="8350250" cy="4376738"/>
        </p:xfrm>
        <a:graphic>
          <a:graphicData uri="http://schemas.openxmlformats.org/presentationml/2006/ole">
            <mc:AlternateContent xmlns:mc="http://schemas.openxmlformats.org/markup-compatibility/2006">
              <mc:Choice xmlns:v="urn:schemas-microsoft-com:vml" Requires="v">
                <p:oleObj spid="_x0000_s15368" name="Drawing" r:id="rId5" imgW="9296280" imgH="4869360" progId="Presentations.Drawing.18">
                  <p:embed/>
                </p:oleObj>
              </mc:Choice>
              <mc:Fallback>
                <p:oleObj name="Drawing" r:id="rId5" imgW="9296280" imgH="4869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50250" cy="43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638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6391"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4"/>
          <p:cNvGraphicFramePr>
            <a:graphicFrameLocks noChangeAspect="1"/>
          </p:cNvGraphicFramePr>
          <p:nvPr/>
        </p:nvGraphicFramePr>
        <p:xfrm>
          <a:off x="322263" y="1758950"/>
          <a:ext cx="8350250" cy="4068763"/>
        </p:xfrm>
        <a:graphic>
          <a:graphicData uri="http://schemas.openxmlformats.org/presentationml/2006/ole">
            <mc:AlternateContent xmlns:mc="http://schemas.openxmlformats.org/markup-compatibility/2006">
              <mc:Choice xmlns:v="urn:schemas-microsoft-com:vml" Requires="v">
                <p:oleObj spid="_x0000_s16392" name="Drawing" r:id="rId5" imgW="9296280" imgH="4526280" progId="Presentations.Drawing.18">
                  <p:embed/>
                </p:oleObj>
              </mc:Choice>
              <mc:Fallback>
                <p:oleObj name="Drawing" r:id="rId5" imgW="9296280" imgH="45262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5025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741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7415"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4"/>
          <p:cNvGraphicFramePr>
            <a:graphicFrameLocks noChangeAspect="1"/>
          </p:cNvGraphicFramePr>
          <p:nvPr/>
        </p:nvGraphicFramePr>
        <p:xfrm>
          <a:off x="322263" y="1758950"/>
          <a:ext cx="8350250" cy="4376738"/>
        </p:xfrm>
        <a:graphic>
          <a:graphicData uri="http://schemas.openxmlformats.org/presentationml/2006/ole">
            <mc:AlternateContent xmlns:mc="http://schemas.openxmlformats.org/markup-compatibility/2006">
              <mc:Choice xmlns:v="urn:schemas-microsoft-com:vml" Requires="v">
                <p:oleObj spid="_x0000_s17416" name="Drawing" r:id="rId5" imgW="9296280" imgH="4869360" progId="Presentations.Drawing.18">
                  <p:embed/>
                </p:oleObj>
              </mc:Choice>
              <mc:Fallback>
                <p:oleObj name="Drawing" r:id="rId5" imgW="9296280" imgH="4869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50250" cy="43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843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8439"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4"/>
          <p:cNvGraphicFramePr>
            <a:graphicFrameLocks noChangeAspect="1"/>
          </p:cNvGraphicFramePr>
          <p:nvPr/>
        </p:nvGraphicFramePr>
        <p:xfrm>
          <a:off x="322263" y="1758950"/>
          <a:ext cx="8351837" cy="3768725"/>
        </p:xfrm>
        <a:graphic>
          <a:graphicData uri="http://schemas.openxmlformats.org/presentationml/2006/ole">
            <mc:AlternateContent xmlns:mc="http://schemas.openxmlformats.org/markup-compatibility/2006">
              <mc:Choice xmlns:v="urn:schemas-microsoft-com:vml" Requires="v">
                <p:oleObj spid="_x0000_s18440" name="Drawing" r:id="rId5" imgW="9296280" imgH="4191120" progId="Presentations.Drawing.18">
                  <p:embed/>
                </p:oleObj>
              </mc:Choice>
              <mc:Fallback>
                <p:oleObj name="Drawing" r:id="rId5" imgW="9296280" imgH="41911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51837"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945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9463"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4"/>
          <p:cNvGraphicFramePr>
            <a:graphicFrameLocks noChangeAspect="1"/>
          </p:cNvGraphicFramePr>
          <p:nvPr/>
        </p:nvGraphicFramePr>
        <p:xfrm>
          <a:off x="322263" y="1758950"/>
          <a:ext cx="8350250" cy="3768725"/>
        </p:xfrm>
        <a:graphic>
          <a:graphicData uri="http://schemas.openxmlformats.org/presentationml/2006/ole">
            <mc:AlternateContent xmlns:mc="http://schemas.openxmlformats.org/markup-compatibility/2006">
              <mc:Choice xmlns:v="urn:schemas-microsoft-com:vml" Requires="v">
                <p:oleObj spid="_x0000_s19464" name="Drawing" r:id="rId5" imgW="9296280" imgH="4191120" progId="Presentations.Drawing.18">
                  <p:embed/>
                </p:oleObj>
              </mc:Choice>
              <mc:Fallback>
                <p:oleObj name="Drawing" r:id="rId5" imgW="9296280" imgH="41911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5025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nl-NL" altLang="en-US"/>
          </a:p>
        </p:txBody>
      </p:sp>
      <p:pic>
        <p:nvPicPr>
          <p:cNvPr id="2053" name="Picture 5" descr="page_marcom_plan_stap_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12"/>
          <p:cNvGraphicFramePr>
            <a:graphicFrameLocks noChangeAspect="1"/>
          </p:cNvGraphicFramePr>
          <p:nvPr/>
        </p:nvGraphicFramePr>
        <p:xfrm>
          <a:off x="8572500" y="6388100"/>
          <a:ext cx="441325" cy="312738"/>
        </p:xfrm>
        <a:graphic>
          <a:graphicData uri="http://schemas.openxmlformats.org/presentationml/2006/ole">
            <mc:AlternateContent xmlns:mc="http://schemas.openxmlformats.org/markup-compatibility/2006">
              <mc:Choice xmlns:v="urn:schemas-microsoft-com:vml" Requires="v">
                <p:oleObj spid="_x0000_s2054" name="Drawing" r:id="rId5" imgW="419040" imgH="312480" progId="Presentations.Drawing.18">
                  <p:embed/>
                </p:oleObj>
              </mc:Choice>
              <mc:Fallback>
                <p:oleObj name="Drawing" r:id="rId5" imgW="419040" imgH="312480" progId="Presentations.Drawing.18">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0" y="6388100"/>
                        <a:ext cx="44132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048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0487"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5"/>
          <p:cNvGraphicFramePr>
            <a:graphicFrameLocks noChangeAspect="1"/>
          </p:cNvGraphicFramePr>
          <p:nvPr/>
        </p:nvGraphicFramePr>
        <p:xfrm>
          <a:off x="322263" y="1758950"/>
          <a:ext cx="8335962" cy="4368800"/>
        </p:xfrm>
        <a:graphic>
          <a:graphicData uri="http://schemas.openxmlformats.org/presentationml/2006/ole">
            <mc:AlternateContent xmlns:mc="http://schemas.openxmlformats.org/markup-compatibility/2006">
              <mc:Choice xmlns:v="urn:schemas-microsoft-com:vml" Requires="v">
                <p:oleObj spid="_x0000_s20488" name="Drawing" r:id="rId5" imgW="9296280" imgH="4869360" progId="Presentations.Drawing.18">
                  <p:embed/>
                </p:oleObj>
              </mc:Choice>
              <mc:Fallback>
                <p:oleObj name="Drawing" r:id="rId5" imgW="9296280" imgH="4869360" progId="Presentations.Drawing.1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35962"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150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1511"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4"/>
          <p:cNvGraphicFramePr>
            <a:graphicFrameLocks noChangeAspect="1"/>
          </p:cNvGraphicFramePr>
          <p:nvPr/>
        </p:nvGraphicFramePr>
        <p:xfrm>
          <a:off x="322263" y="1758950"/>
          <a:ext cx="8353425" cy="4378325"/>
        </p:xfrm>
        <a:graphic>
          <a:graphicData uri="http://schemas.openxmlformats.org/presentationml/2006/ole">
            <mc:AlternateContent xmlns:mc="http://schemas.openxmlformats.org/markup-compatibility/2006">
              <mc:Choice xmlns:v="urn:schemas-microsoft-com:vml" Requires="v">
                <p:oleObj spid="_x0000_s21512" name="Drawing" r:id="rId5" imgW="9296280" imgH="4869360" progId="Presentations.Drawing.18">
                  <p:embed/>
                </p:oleObj>
              </mc:Choice>
              <mc:Fallback>
                <p:oleObj name="Drawing" r:id="rId5" imgW="9296280" imgH="4869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53425"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253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2535"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4"/>
          <p:cNvGraphicFramePr>
            <a:graphicFrameLocks noChangeAspect="1"/>
          </p:cNvGraphicFramePr>
          <p:nvPr/>
        </p:nvGraphicFramePr>
        <p:xfrm>
          <a:off x="322263" y="1758950"/>
          <a:ext cx="8364537" cy="3775075"/>
        </p:xfrm>
        <a:graphic>
          <a:graphicData uri="http://schemas.openxmlformats.org/presentationml/2006/ole">
            <mc:AlternateContent xmlns:mc="http://schemas.openxmlformats.org/markup-compatibility/2006">
              <mc:Choice xmlns:v="urn:schemas-microsoft-com:vml" Requires="v">
                <p:oleObj spid="_x0000_s22536" name="Drawing" r:id="rId5" imgW="9296280" imgH="4191120" progId="Presentations.Drawing.18">
                  <p:embed/>
                </p:oleObj>
              </mc:Choice>
              <mc:Fallback>
                <p:oleObj name="Drawing" r:id="rId5" imgW="9296280" imgH="41911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64537" cy="377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355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3559"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4"/>
          <p:cNvGraphicFramePr>
            <a:graphicFrameLocks noChangeAspect="1"/>
          </p:cNvGraphicFramePr>
          <p:nvPr/>
        </p:nvGraphicFramePr>
        <p:xfrm>
          <a:off x="322263" y="1758950"/>
          <a:ext cx="8380412" cy="4392613"/>
        </p:xfrm>
        <a:graphic>
          <a:graphicData uri="http://schemas.openxmlformats.org/presentationml/2006/ole">
            <mc:AlternateContent xmlns:mc="http://schemas.openxmlformats.org/markup-compatibility/2006">
              <mc:Choice xmlns:v="urn:schemas-microsoft-com:vml" Requires="v">
                <p:oleObj spid="_x0000_s23560" name="Drawing" r:id="rId5" imgW="9296280" imgH="4869360" progId="Presentations.Drawing.18">
                  <p:embed/>
                </p:oleObj>
              </mc:Choice>
              <mc:Fallback>
                <p:oleObj name="Drawing" r:id="rId5" imgW="9296280" imgH="4869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80412"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457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4583"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4"/>
          <p:cNvGraphicFramePr>
            <a:graphicFrameLocks noChangeAspect="1"/>
          </p:cNvGraphicFramePr>
          <p:nvPr/>
        </p:nvGraphicFramePr>
        <p:xfrm>
          <a:off x="322263" y="1758950"/>
          <a:ext cx="8378825" cy="4391025"/>
        </p:xfrm>
        <a:graphic>
          <a:graphicData uri="http://schemas.openxmlformats.org/presentationml/2006/ole">
            <mc:AlternateContent xmlns:mc="http://schemas.openxmlformats.org/markup-compatibility/2006">
              <mc:Choice xmlns:v="urn:schemas-microsoft-com:vml" Requires="v">
                <p:oleObj spid="_x0000_s24584" name="Drawing" r:id="rId5" imgW="9296280" imgH="4869360" progId="Presentations.Drawing.18">
                  <p:embed/>
                </p:oleObj>
              </mc:Choice>
              <mc:Fallback>
                <p:oleObj name="Drawing" r:id="rId5" imgW="9296280" imgH="4869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788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560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5607"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4"/>
          <p:cNvGraphicFramePr>
            <a:graphicFrameLocks noChangeAspect="1"/>
          </p:cNvGraphicFramePr>
          <p:nvPr/>
        </p:nvGraphicFramePr>
        <p:xfrm>
          <a:off x="322263" y="1758950"/>
          <a:ext cx="8378825" cy="4391025"/>
        </p:xfrm>
        <a:graphic>
          <a:graphicData uri="http://schemas.openxmlformats.org/presentationml/2006/ole">
            <mc:AlternateContent xmlns:mc="http://schemas.openxmlformats.org/markup-compatibility/2006">
              <mc:Choice xmlns:v="urn:schemas-microsoft-com:vml" Requires="v">
                <p:oleObj spid="_x0000_s25608" name="Drawing" r:id="rId5" imgW="9296280" imgH="4869360" progId="Presentations.Drawing.18">
                  <p:embed/>
                </p:oleObj>
              </mc:Choice>
              <mc:Fallback>
                <p:oleObj name="Drawing" r:id="rId5" imgW="9296280" imgH="4869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788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662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6631"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7" name="Object 4"/>
          <p:cNvGraphicFramePr>
            <a:graphicFrameLocks noChangeAspect="1"/>
          </p:cNvGraphicFramePr>
          <p:nvPr/>
        </p:nvGraphicFramePr>
        <p:xfrm>
          <a:off x="322263" y="1758950"/>
          <a:ext cx="8378825" cy="4487863"/>
        </p:xfrm>
        <a:graphic>
          <a:graphicData uri="http://schemas.openxmlformats.org/presentationml/2006/ole">
            <mc:AlternateContent xmlns:mc="http://schemas.openxmlformats.org/markup-compatibility/2006">
              <mc:Choice xmlns:v="urn:schemas-microsoft-com:vml" Requires="v">
                <p:oleObj spid="_x0000_s26632" name="Drawing" r:id="rId5" imgW="9296280" imgH="4975920" progId="Presentations.Drawing.18">
                  <p:embed/>
                </p:oleObj>
              </mc:Choice>
              <mc:Fallback>
                <p:oleObj name="Drawing" r:id="rId5" imgW="9296280" imgH="49759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78825" cy="448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765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7655"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4"/>
          <p:cNvGraphicFramePr>
            <a:graphicFrameLocks noChangeAspect="1"/>
          </p:cNvGraphicFramePr>
          <p:nvPr/>
        </p:nvGraphicFramePr>
        <p:xfrm>
          <a:off x="322263" y="1758950"/>
          <a:ext cx="8359775" cy="4073525"/>
        </p:xfrm>
        <a:graphic>
          <a:graphicData uri="http://schemas.openxmlformats.org/presentationml/2006/ole">
            <mc:AlternateContent xmlns:mc="http://schemas.openxmlformats.org/markup-compatibility/2006">
              <mc:Choice xmlns:v="urn:schemas-microsoft-com:vml" Requires="v">
                <p:oleObj spid="_x0000_s27656" name="Drawing" r:id="rId5" imgW="9296280" imgH="4526280" progId="Presentations.Drawing.18">
                  <p:embed/>
                </p:oleObj>
              </mc:Choice>
              <mc:Fallback>
                <p:oleObj name="Drawing" r:id="rId5" imgW="9296280" imgH="45262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59775" cy="407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867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8679"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4"/>
          <p:cNvGraphicFramePr>
            <a:graphicFrameLocks noChangeAspect="1"/>
          </p:cNvGraphicFramePr>
          <p:nvPr/>
        </p:nvGraphicFramePr>
        <p:xfrm>
          <a:off x="322263" y="1758950"/>
          <a:ext cx="8380412" cy="4392613"/>
        </p:xfrm>
        <a:graphic>
          <a:graphicData uri="http://schemas.openxmlformats.org/presentationml/2006/ole">
            <mc:AlternateContent xmlns:mc="http://schemas.openxmlformats.org/markup-compatibility/2006">
              <mc:Choice xmlns:v="urn:schemas-microsoft-com:vml" Requires="v">
                <p:oleObj spid="_x0000_s28680" name="Drawing" r:id="rId5" imgW="9296280" imgH="4869360" progId="Presentations.Drawing.18">
                  <p:embed/>
                </p:oleObj>
              </mc:Choice>
              <mc:Fallback>
                <p:oleObj name="Drawing" r:id="rId5" imgW="9296280" imgH="4869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80412"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970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969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9703"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4"/>
          <p:cNvGraphicFramePr>
            <a:graphicFrameLocks noChangeAspect="1"/>
          </p:cNvGraphicFramePr>
          <p:nvPr/>
        </p:nvGraphicFramePr>
        <p:xfrm>
          <a:off x="322263" y="1758950"/>
          <a:ext cx="8380412" cy="4392613"/>
        </p:xfrm>
        <a:graphic>
          <a:graphicData uri="http://schemas.openxmlformats.org/presentationml/2006/ole">
            <mc:AlternateContent xmlns:mc="http://schemas.openxmlformats.org/markup-compatibility/2006">
              <mc:Choice xmlns:v="urn:schemas-microsoft-com:vml" Requires="v">
                <p:oleObj spid="_x0000_s29704" name="Drawing" r:id="rId5" imgW="9296280" imgH="4869360" progId="Presentations.Drawing.18">
                  <p:embed/>
                </p:oleObj>
              </mc:Choice>
              <mc:Fallback>
                <p:oleObj name="Drawing" r:id="rId5" imgW="9296280" imgH="4869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80412"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07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3080"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9"/>
          <p:cNvGraphicFramePr>
            <a:graphicFrameLocks noChangeAspect="1"/>
          </p:cNvGraphicFramePr>
          <p:nvPr/>
        </p:nvGraphicFramePr>
        <p:xfrm>
          <a:off x="322263" y="3122613"/>
          <a:ext cx="8509000" cy="2020887"/>
        </p:xfrm>
        <a:graphic>
          <a:graphicData uri="http://schemas.openxmlformats.org/presentationml/2006/ole">
            <mc:AlternateContent xmlns:mc="http://schemas.openxmlformats.org/markup-compatibility/2006">
              <mc:Choice xmlns:v="urn:schemas-microsoft-com:vml" Requires="v">
                <p:oleObj spid="_x0000_s3081" name="Drawing" r:id="rId5" imgW="9296280" imgH="2202120" progId="Presentations.Drawing.18">
                  <p:embed/>
                </p:oleObj>
              </mc:Choice>
              <mc:Fallback>
                <p:oleObj name="Drawing" r:id="rId5" imgW="9296280" imgH="2202120" progId="Presentations.Drawing.1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3122613"/>
                        <a:ext cx="8509000" cy="20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17793342"/>
              </p:ext>
            </p:extLst>
          </p:nvPr>
        </p:nvGraphicFramePr>
        <p:xfrm>
          <a:off x="106362" y="1758950"/>
          <a:ext cx="9037637" cy="823743"/>
        </p:xfrm>
        <a:graphic>
          <a:graphicData uri="http://schemas.openxmlformats.org/presentationml/2006/ole">
            <mc:AlternateContent xmlns:mc="http://schemas.openxmlformats.org/markup-compatibility/2006">
              <mc:Choice xmlns:v="urn:schemas-microsoft-com:vml" Requires="v">
                <p:oleObj spid="_x0000_s3082" name="CorelDRAW" r:id="rId7" imgW="11043138" imgH="999090" progId="CorelDRAW.Graphic.12">
                  <p:embed/>
                </p:oleObj>
              </mc:Choice>
              <mc:Fallback>
                <p:oleObj name="CorelDRAW" r:id="rId7" imgW="11043138" imgH="999090" progId="CorelDRAW.Graphic.12">
                  <p:embed/>
                  <p:pic>
                    <p:nvPicPr>
                      <p:cNvPr id="2" name="Object 1"/>
                      <p:cNvPicPr/>
                      <p:nvPr/>
                    </p:nvPicPr>
                    <p:blipFill>
                      <a:blip r:embed="rId8"/>
                      <a:stretch>
                        <a:fillRect/>
                      </a:stretch>
                    </p:blipFill>
                    <p:spPr>
                      <a:xfrm>
                        <a:off x="106362" y="1758950"/>
                        <a:ext cx="9037637" cy="823743"/>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3072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072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30728"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4"/>
          <p:cNvGraphicFramePr>
            <a:graphicFrameLocks noChangeAspect="1"/>
          </p:cNvGraphicFramePr>
          <p:nvPr/>
        </p:nvGraphicFramePr>
        <p:xfrm>
          <a:off x="322263" y="1758950"/>
          <a:ext cx="8364537" cy="712788"/>
        </p:xfrm>
        <a:graphic>
          <a:graphicData uri="http://schemas.openxmlformats.org/presentationml/2006/ole">
            <mc:AlternateContent xmlns:mc="http://schemas.openxmlformats.org/markup-compatibility/2006">
              <mc:Choice xmlns:v="urn:schemas-microsoft-com:vml" Requires="v">
                <p:oleObj spid="_x0000_s30729" name="Drawing" r:id="rId5" imgW="9296280" imgH="784800" progId="Presentations.Drawing.18">
                  <p:embed/>
                </p:oleObj>
              </mc:Choice>
              <mc:Fallback>
                <p:oleObj name="Drawing" r:id="rId5" imgW="9296280" imgH="78480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6453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27" name="Picture 7" descr="06_marcom_budget_exce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0650" y="2671763"/>
            <a:ext cx="8926513"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09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4103"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8"/>
          <p:cNvGraphicFramePr>
            <a:graphicFrameLocks noChangeAspect="1"/>
          </p:cNvGraphicFramePr>
          <p:nvPr/>
        </p:nvGraphicFramePr>
        <p:xfrm>
          <a:off x="322263" y="1758950"/>
          <a:ext cx="8421687" cy="2932113"/>
        </p:xfrm>
        <a:graphic>
          <a:graphicData uri="http://schemas.openxmlformats.org/presentationml/2006/ole">
            <mc:AlternateContent xmlns:mc="http://schemas.openxmlformats.org/markup-compatibility/2006">
              <mc:Choice xmlns:v="urn:schemas-microsoft-com:vml" Requires="v">
                <p:oleObj spid="_x0000_s4104" name="Drawing" r:id="rId5" imgW="9357480" imgH="3253680" progId="Presentations.Drawing.18">
                  <p:embed/>
                </p:oleObj>
              </mc:Choice>
              <mc:Fallback>
                <p:oleObj name="Drawing" r:id="rId5" imgW="9357480" imgH="3253680" progId="Presentations.Drawing.1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21687"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12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5128"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8"/>
          <p:cNvGraphicFramePr>
            <a:graphicFrameLocks noChangeAspect="1"/>
          </p:cNvGraphicFramePr>
          <p:nvPr/>
        </p:nvGraphicFramePr>
        <p:xfrm>
          <a:off x="322263" y="1758950"/>
          <a:ext cx="8435975" cy="714375"/>
        </p:xfrm>
        <a:graphic>
          <a:graphicData uri="http://schemas.openxmlformats.org/presentationml/2006/ole">
            <mc:AlternateContent xmlns:mc="http://schemas.openxmlformats.org/markup-compatibility/2006">
              <mc:Choice xmlns:v="urn:schemas-microsoft-com:vml" Requires="v">
                <p:oleObj spid="_x0000_s5129" name="Drawing" r:id="rId5" imgW="9357480" imgH="784800" progId="Presentations.Drawing.18">
                  <p:embed/>
                </p:oleObj>
              </mc:Choice>
              <mc:Fallback>
                <p:oleObj name="Drawing" r:id="rId5" imgW="9357480" imgH="784800" progId="Presentations.Drawing.1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359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7" name="Picture 8" descr="06_ad_bestedingen_n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0125" y="2716213"/>
            <a:ext cx="72009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14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6151"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7"/>
          <p:cNvGraphicFramePr>
            <a:graphicFrameLocks noChangeAspect="1"/>
          </p:cNvGraphicFramePr>
          <p:nvPr/>
        </p:nvGraphicFramePr>
        <p:xfrm>
          <a:off x="322263" y="1758950"/>
          <a:ext cx="8378825" cy="4700588"/>
        </p:xfrm>
        <a:graphic>
          <a:graphicData uri="http://schemas.openxmlformats.org/presentationml/2006/ole">
            <mc:AlternateContent xmlns:mc="http://schemas.openxmlformats.org/markup-compatibility/2006">
              <mc:Choice xmlns:v="urn:schemas-microsoft-com:vml" Requires="v">
                <p:oleObj spid="_x0000_s6152" name="Drawing" r:id="rId5" imgW="9296280" imgH="5212080" progId="Presentations.Drawing.18">
                  <p:embed/>
                </p:oleObj>
              </mc:Choice>
              <mc:Fallback>
                <p:oleObj name="Drawing" r:id="rId5" imgW="9296280" imgH="521208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78825" cy="470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717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7175"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7"/>
          <p:cNvGraphicFramePr>
            <a:graphicFrameLocks noChangeAspect="1"/>
          </p:cNvGraphicFramePr>
          <p:nvPr/>
        </p:nvGraphicFramePr>
        <p:xfrm>
          <a:off x="322263" y="1758950"/>
          <a:ext cx="8378825" cy="4219575"/>
        </p:xfrm>
        <a:graphic>
          <a:graphicData uri="http://schemas.openxmlformats.org/presentationml/2006/ole">
            <mc:AlternateContent xmlns:mc="http://schemas.openxmlformats.org/markup-compatibility/2006">
              <mc:Choice xmlns:v="urn:schemas-microsoft-com:vml" Requires="v">
                <p:oleObj spid="_x0000_s7176" name="Drawing" r:id="rId5" imgW="9296280" imgH="4678560" progId="Presentations.Drawing.18">
                  <p:embed/>
                </p:oleObj>
              </mc:Choice>
              <mc:Fallback>
                <p:oleObj name="Drawing" r:id="rId5" imgW="9296280" imgH="467856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7882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819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8199"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7"/>
          <p:cNvGraphicFramePr>
            <a:graphicFrameLocks noChangeAspect="1"/>
          </p:cNvGraphicFramePr>
          <p:nvPr/>
        </p:nvGraphicFramePr>
        <p:xfrm>
          <a:off x="322263" y="1758950"/>
          <a:ext cx="8378825" cy="3946525"/>
        </p:xfrm>
        <a:graphic>
          <a:graphicData uri="http://schemas.openxmlformats.org/presentationml/2006/ole">
            <mc:AlternateContent xmlns:mc="http://schemas.openxmlformats.org/markup-compatibility/2006">
              <mc:Choice xmlns:v="urn:schemas-microsoft-com:vml" Requires="v">
                <p:oleObj spid="_x0000_s8200" name="Drawing" r:id="rId5" imgW="9296280" imgH="4374000" progId="Presentations.Drawing.18">
                  <p:embed/>
                </p:oleObj>
              </mc:Choice>
              <mc:Fallback>
                <p:oleObj name="Drawing" r:id="rId5" imgW="9296280" imgH="437400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78825"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921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9223"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7"/>
          <p:cNvGraphicFramePr>
            <a:graphicFrameLocks noChangeAspect="1"/>
          </p:cNvGraphicFramePr>
          <p:nvPr/>
        </p:nvGraphicFramePr>
        <p:xfrm>
          <a:off x="322263" y="1758950"/>
          <a:ext cx="8378825" cy="3471863"/>
        </p:xfrm>
        <a:graphic>
          <a:graphicData uri="http://schemas.openxmlformats.org/presentationml/2006/ole">
            <mc:AlternateContent xmlns:mc="http://schemas.openxmlformats.org/markup-compatibility/2006">
              <mc:Choice xmlns:v="urn:schemas-microsoft-com:vml" Requires="v">
                <p:oleObj spid="_x0000_s9224" name="Drawing" r:id="rId5" imgW="9296280" imgH="3848040" progId="Presentations.Drawing.18">
                  <p:embed/>
                </p:oleObj>
              </mc:Choice>
              <mc:Fallback>
                <p:oleObj name="Drawing" r:id="rId5" imgW="9296280" imgH="3848040" progId="Presentations.Drawing.1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78825"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1993</TotalTime>
  <Words>114</Words>
  <Application>Microsoft Office PowerPoint</Application>
  <PresentationFormat>On-screen Show (4:3)</PresentationFormat>
  <Paragraphs>58</Paragraphs>
  <Slides>30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6" baseType="lpstr">
      <vt:lpstr>Arial</vt:lpstr>
      <vt:lpstr>Calibri</vt:lpstr>
      <vt:lpstr>Tahoma</vt:lpstr>
      <vt:lpstr>Dunes</vt:lpstr>
      <vt:lpstr>Presentations X8 Drawing</vt:lpstr>
      <vt:lpstr>CorelDRAW 12.0 Graphic</vt:lpstr>
      <vt:lpstr>MARKETINGCOMMUNICATIEPLAN</vt:lpstr>
      <vt:lpstr>PowerPoint Presentation</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vector>
  </TitlesOfParts>
  <Company>3R Business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3R_HBO_marketingcommunicatieplan_08</dc:title>
  <dc:subject>Marketingcommunicatieplan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539</cp:revision>
  <dcterms:created xsi:type="dcterms:W3CDTF">2015-09-06T15:15:23Z</dcterms:created>
  <dcterms:modified xsi:type="dcterms:W3CDTF">2024-04-25T19:02:19Z</dcterms:modified>
  <cp:category>Based on Basisboek Marketing communicatie by Esther de Berg, Grondslagen van de Marketing by B. Verhage, Ph. Kotler's Principles of marketing, and various materials by R. Reinhardt.</cp:category>
</cp:coreProperties>
</file>