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256" r:id="rId2"/>
    <p:sldId id="401" r:id="rId3"/>
    <p:sldId id="402" r:id="rId4"/>
    <p:sldId id="403" r:id="rId5"/>
    <p:sldId id="404" r:id="rId6"/>
    <p:sldId id="405" r:id="rId7"/>
    <p:sldId id="406" r:id="rId8"/>
    <p:sldId id="407" r:id="rId9"/>
    <p:sldId id="408" r:id="rId10"/>
    <p:sldId id="409" r:id="rId11"/>
    <p:sldId id="410" r:id="rId12"/>
    <p:sldId id="411" r:id="rId13"/>
    <p:sldId id="412"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modifyVerifier cryptProviderType="rsaAES" cryptAlgorithmClass="hash" cryptAlgorithmType="typeAny" cryptAlgorithmSid="14" spinCount="100000" saltData="kd/6dd21EFbqcCWZhmeJIw==" hashData="KtMMqflKGouzFL+f/YFDcG+/fqp1i/+PQ+rPs36UzZNxVf3Upy0r6t2H+aor+sO++8oXcuOyIeGS9Bobi6FSVw=="/>
  <p:extLst>
    <p:ext uri="{EFAFB233-063F-42B5-8137-9DF3F51BA10A}">
      <p15:sldGuideLst xmlns:p15="http://schemas.microsoft.com/office/powerpoint/2012/main">
        <p15:guide id="1" orient="horz" pos="1108">
          <p15:clr>
            <a:srgbClr val="A4A3A4"/>
          </p15:clr>
        </p15:guide>
        <p15:guide id="2" pos="2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9" autoAdjust="0"/>
    <p:restoredTop sz="92655" autoAdjust="0"/>
  </p:normalViewPr>
  <p:slideViewPr>
    <p:cSldViewPr snapToGrid="0" showGuides="1">
      <p:cViewPr varScale="1">
        <p:scale>
          <a:sx n="56" d="100"/>
          <a:sy n="56" d="100"/>
        </p:scale>
        <p:origin x="1018" y="43"/>
      </p:cViewPr>
      <p:guideLst>
        <p:guide orient="horz" pos="1108"/>
        <p:guide pos="226"/>
      </p:guideLst>
    </p:cSldViewPr>
  </p:slideViewPr>
  <p:notesTextViewPr>
    <p:cViewPr>
      <p:scale>
        <a:sx n="100" d="100"/>
        <a:sy n="100" d="100"/>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05FCDD6D-7A2F-4ED0-8E9E-BB73592BA9FE}" type="datetimeFigureOut">
              <a:rPr lang="en-US"/>
              <a:pPr>
                <a:defRPr/>
              </a:pPr>
              <a:t>4/25/2024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C1C07D3-16DE-4B66-88B1-9CEC82D34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386B47B-C3A9-4700-958D-997ACE3C6BC3}" type="slidenum">
              <a:rPr lang="en-US" altLang="en-US"/>
              <a:pPr/>
              <a:t>‹#›</a:t>
            </a:fld>
            <a:endParaRPr lang="en-US" altLang="en-US"/>
          </a:p>
        </p:txBody>
      </p:sp>
    </p:spTree>
    <p:extLst>
      <p:ext uri="{BB962C8B-B14F-4D97-AF65-F5344CB8AC3E}">
        <p14:creationId xmlns:p14="http://schemas.microsoft.com/office/powerpoint/2010/main" val="1025138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A4362A-4B40-4C58-A396-C7D7074D6782}" type="slidenum">
              <a:rPr lang="en-US" altLang="en-US"/>
              <a:pPr/>
              <a:t>‹#›</a:t>
            </a:fld>
            <a:endParaRPr lang="en-US" altLang="en-US"/>
          </a:p>
        </p:txBody>
      </p:sp>
    </p:spTree>
    <p:extLst>
      <p:ext uri="{BB962C8B-B14F-4D97-AF65-F5344CB8AC3E}">
        <p14:creationId xmlns:p14="http://schemas.microsoft.com/office/powerpoint/2010/main" val="4288800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2332133-D738-4BA2-8DE8-5AC5D7445DBF}" type="slidenum">
              <a:rPr lang="en-US" altLang="en-US"/>
              <a:pPr/>
              <a:t>‹#›</a:t>
            </a:fld>
            <a:endParaRPr lang="en-US" altLang="en-US"/>
          </a:p>
        </p:txBody>
      </p:sp>
    </p:spTree>
    <p:extLst>
      <p:ext uri="{BB962C8B-B14F-4D97-AF65-F5344CB8AC3E}">
        <p14:creationId xmlns:p14="http://schemas.microsoft.com/office/powerpoint/2010/main" val="19988275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8C7767-016C-47C2-9850-A885BBE2BF4E}" type="slidenum">
              <a:rPr lang="en-US" altLang="en-US"/>
              <a:pPr/>
              <a:t>‹#›</a:t>
            </a:fld>
            <a:endParaRPr lang="en-US" altLang="en-US"/>
          </a:p>
        </p:txBody>
      </p:sp>
    </p:spTree>
    <p:extLst>
      <p:ext uri="{BB962C8B-B14F-4D97-AF65-F5344CB8AC3E}">
        <p14:creationId xmlns:p14="http://schemas.microsoft.com/office/powerpoint/2010/main" val="51280705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05E8CC-1DB4-475C-A0ED-0212F7D9148A}" type="slidenum">
              <a:rPr lang="en-US" altLang="en-US"/>
              <a:pPr/>
              <a:t>‹#›</a:t>
            </a:fld>
            <a:endParaRPr lang="en-US" altLang="en-US"/>
          </a:p>
        </p:txBody>
      </p:sp>
    </p:spTree>
    <p:extLst>
      <p:ext uri="{BB962C8B-B14F-4D97-AF65-F5344CB8AC3E}">
        <p14:creationId xmlns:p14="http://schemas.microsoft.com/office/powerpoint/2010/main" val="287570314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F59B253-2A98-41DD-BBDB-21E82E8F11DE}" type="slidenum">
              <a:rPr lang="en-US" altLang="en-US"/>
              <a:pPr/>
              <a:t>‹#›</a:t>
            </a:fld>
            <a:endParaRPr lang="en-US" altLang="en-US"/>
          </a:p>
        </p:txBody>
      </p:sp>
    </p:spTree>
    <p:extLst>
      <p:ext uri="{BB962C8B-B14F-4D97-AF65-F5344CB8AC3E}">
        <p14:creationId xmlns:p14="http://schemas.microsoft.com/office/powerpoint/2010/main" val="275432518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4442DE2-1C83-4351-9556-290281A3F04C}" type="slidenum">
              <a:rPr lang="en-US" altLang="en-US"/>
              <a:pPr/>
              <a:t>‹#›</a:t>
            </a:fld>
            <a:endParaRPr lang="en-US" altLang="en-US"/>
          </a:p>
        </p:txBody>
      </p:sp>
    </p:spTree>
    <p:extLst>
      <p:ext uri="{BB962C8B-B14F-4D97-AF65-F5344CB8AC3E}">
        <p14:creationId xmlns:p14="http://schemas.microsoft.com/office/powerpoint/2010/main" val="166726492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01ADE64-CF01-4587-8A6B-043D6F380519}" type="slidenum">
              <a:rPr lang="en-US" altLang="en-US"/>
              <a:pPr/>
              <a:t>‹#›</a:t>
            </a:fld>
            <a:endParaRPr lang="en-US" altLang="en-US"/>
          </a:p>
        </p:txBody>
      </p:sp>
    </p:spTree>
    <p:extLst>
      <p:ext uri="{BB962C8B-B14F-4D97-AF65-F5344CB8AC3E}">
        <p14:creationId xmlns:p14="http://schemas.microsoft.com/office/powerpoint/2010/main" val="99175763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9B9BC7D-B3B1-4409-9FDA-5B1614DEF993}" type="slidenum">
              <a:rPr lang="en-US" altLang="en-US"/>
              <a:pPr/>
              <a:t>‹#›</a:t>
            </a:fld>
            <a:endParaRPr lang="en-US" altLang="en-US"/>
          </a:p>
        </p:txBody>
      </p:sp>
    </p:spTree>
    <p:extLst>
      <p:ext uri="{BB962C8B-B14F-4D97-AF65-F5344CB8AC3E}">
        <p14:creationId xmlns:p14="http://schemas.microsoft.com/office/powerpoint/2010/main" val="276767878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3CFCBF4-3D67-414A-93E2-82A86A22C96D}" type="slidenum">
              <a:rPr lang="en-US" altLang="en-US"/>
              <a:pPr/>
              <a:t>‹#›</a:t>
            </a:fld>
            <a:endParaRPr lang="en-US" altLang="en-US"/>
          </a:p>
        </p:txBody>
      </p:sp>
    </p:spTree>
    <p:extLst>
      <p:ext uri="{BB962C8B-B14F-4D97-AF65-F5344CB8AC3E}">
        <p14:creationId xmlns:p14="http://schemas.microsoft.com/office/powerpoint/2010/main" val="363925915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EAF87A9-B2CC-4227-8025-CD9AD6C15957}" type="slidenum">
              <a:rPr lang="en-US" altLang="en-US"/>
              <a:pPr/>
              <a:t>‹#›</a:t>
            </a:fld>
            <a:endParaRPr lang="en-US" altLang="en-US"/>
          </a:p>
        </p:txBody>
      </p:sp>
    </p:spTree>
    <p:extLst>
      <p:ext uri="{BB962C8B-B14F-4D97-AF65-F5344CB8AC3E}">
        <p14:creationId xmlns:p14="http://schemas.microsoft.com/office/powerpoint/2010/main" val="1739025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E0D28C9-7DB9-4924-94EF-BDEB1954F9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16.wmf"/><Relationship Id="rId5" Type="http://schemas.openxmlformats.org/officeDocument/2006/relationships/oleObject" Target="../embeddings/oleObject21.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17.wmf"/><Relationship Id="rId5" Type="http://schemas.openxmlformats.org/officeDocument/2006/relationships/oleObject" Target="../embeddings/oleObject23.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8.wmf"/><Relationship Id="rId5" Type="http://schemas.openxmlformats.org/officeDocument/2006/relationships/oleObject" Target="../embeddings/oleObject25.bin"/><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9.wmf"/><Relationship Id="rId5" Type="http://schemas.openxmlformats.org/officeDocument/2006/relationships/oleObject" Target="../embeddings/oleObject27.bin"/><Relationship Id="rId4" Type="http://schemas.openxmlformats.org/officeDocument/2006/relationships/image" Target="../media/image5.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9.wmf"/><Relationship Id="rId5" Type="http://schemas.openxmlformats.org/officeDocument/2006/relationships/oleObject" Target="../embeddings/oleObject9.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1.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1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13.wmf"/><Relationship Id="rId5" Type="http://schemas.openxmlformats.org/officeDocument/2006/relationships/oleObject" Target="../embeddings/oleObject15.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4.wmf"/><Relationship Id="rId5" Type="http://schemas.openxmlformats.org/officeDocument/2006/relationships/oleObject" Target="../embeddings/oleObject17.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5.wmf"/><Relationship Id="rId5" Type="http://schemas.openxmlformats.org/officeDocument/2006/relationships/oleObject" Target="../embeddings/oleObject19.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MARKETINGCOMMUNICATIEPLAN</a:t>
            </a:r>
          </a:p>
        </p:txBody>
      </p:sp>
      <p:sp>
        <p:nvSpPr>
          <p:cNvPr id="103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6" name="Object 5"/>
          <p:cNvGraphicFramePr>
            <a:graphicFrameLocks noChangeAspect="1"/>
          </p:cNvGraphicFramePr>
          <p:nvPr/>
        </p:nvGraphicFramePr>
        <p:xfrm>
          <a:off x="1216025" y="1758950"/>
          <a:ext cx="6713538" cy="3635375"/>
        </p:xfrm>
        <a:graphic>
          <a:graphicData uri="http://schemas.openxmlformats.org/presentationml/2006/ole">
            <mc:AlternateContent xmlns:mc="http://schemas.openxmlformats.org/markup-compatibility/2006">
              <mc:Choice xmlns:v="urn:schemas-microsoft-com:vml" Requires="v">
                <p:oleObj spid="_x0000_s1031" name="Drawing" r:id="rId3" imgW="6713280" imgH="3634920" progId="Presentations.Drawing.18">
                  <p:embed/>
                </p:oleObj>
              </mc:Choice>
              <mc:Fallback>
                <p:oleObj name="Drawing" r:id="rId3" imgW="6713280" imgH="3634920" progId="Presentations.Drawing.1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025" y="1758950"/>
                        <a:ext cx="6713538" cy="363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p:cNvGraphicFramePr>
            <a:graphicFrameLocks noChangeAspect="1"/>
          </p:cNvGraphicFramePr>
          <p:nvPr/>
        </p:nvGraphicFramePr>
        <p:xfrm>
          <a:off x="322263" y="5592763"/>
          <a:ext cx="4868862" cy="1089025"/>
        </p:xfrm>
        <a:graphic>
          <a:graphicData uri="http://schemas.openxmlformats.org/presentationml/2006/ole">
            <mc:AlternateContent xmlns:mc="http://schemas.openxmlformats.org/markup-compatibility/2006">
              <mc:Choice xmlns:v="urn:schemas-microsoft-com:vml" Requires="v">
                <p:oleObj spid="_x0000_s1032" name="Drawing" r:id="rId5" imgW="4869360" imgH="1089720" progId="Presentations.Drawing.18">
                  <p:embed/>
                </p:oleObj>
              </mc:Choice>
              <mc:Fallback>
                <p:oleObj name="Drawing" r:id="rId5" imgW="4869360" imgH="1089720" progId="Presentations.Drawing.1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5592763"/>
                        <a:ext cx="4868862" cy="108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p:cNvGraphicFramePr>
            <a:graphicFrameLocks noChangeAspect="1"/>
          </p:cNvGraphicFramePr>
          <p:nvPr/>
        </p:nvGraphicFramePr>
        <p:xfrm>
          <a:off x="6037263" y="5592763"/>
          <a:ext cx="2841625" cy="1006475"/>
        </p:xfrm>
        <a:graphic>
          <a:graphicData uri="http://schemas.openxmlformats.org/presentationml/2006/ole">
            <mc:AlternateContent xmlns:mc="http://schemas.openxmlformats.org/markup-compatibility/2006">
              <mc:Choice xmlns:v="urn:schemas-microsoft-com:vml" Requires="v">
                <p:oleObj spid="_x0000_s1033" name="Drawing" r:id="rId7" imgW="2842200" imgH="1005840" progId="Presentations.Drawing.18">
                  <p:embed/>
                </p:oleObj>
              </mc:Choice>
              <mc:Fallback>
                <p:oleObj name="Drawing" r:id="rId7" imgW="2842200" imgH="1005840" progId="Presentations.Drawing.1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7263" y="5592763"/>
                        <a:ext cx="284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024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024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322263" y="1758950"/>
          <a:ext cx="8421687" cy="2843213"/>
        </p:xfrm>
        <a:graphic>
          <a:graphicData uri="http://schemas.openxmlformats.org/presentationml/2006/ole">
            <mc:AlternateContent xmlns:mc="http://schemas.openxmlformats.org/markup-compatibility/2006">
              <mc:Choice xmlns:v="urn:schemas-microsoft-com:vml" Requires="v">
                <p:oleObj spid="_x0000_s10248" name="Drawing" r:id="rId5" imgW="9357480" imgH="3154680" progId="Presentations.Drawing.18">
                  <p:embed/>
                </p:oleObj>
              </mc:Choice>
              <mc:Fallback>
                <p:oleObj name="Drawing" r:id="rId5" imgW="9357480" imgH="315468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1687"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126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1271"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322263" y="1758950"/>
          <a:ext cx="8432800" cy="4384675"/>
        </p:xfrm>
        <a:graphic>
          <a:graphicData uri="http://schemas.openxmlformats.org/presentationml/2006/ole">
            <mc:AlternateContent xmlns:mc="http://schemas.openxmlformats.org/markup-compatibility/2006">
              <mc:Choice xmlns:v="urn:schemas-microsoft-com:vml" Requires="v">
                <p:oleObj spid="_x0000_s11272" name="Drawing" r:id="rId5" imgW="9357480" imgH="4861440" progId="Presentations.Drawing.18">
                  <p:embed/>
                </p:oleObj>
              </mc:Choice>
              <mc:Fallback>
                <p:oleObj name="Drawing" r:id="rId5" imgW="9357480" imgH="4861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28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229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229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4"/>
          <p:cNvGraphicFramePr>
            <a:graphicFrameLocks noChangeAspect="1"/>
          </p:cNvGraphicFramePr>
          <p:nvPr/>
        </p:nvGraphicFramePr>
        <p:xfrm>
          <a:off x="322263" y="1758950"/>
          <a:ext cx="8435975" cy="3843338"/>
        </p:xfrm>
        <a:graphic>
          <a:graphicData uri="http://schemas.openxmlformats.org/presentationml/2006/ole">
            <mc:AlternateContent xmlns:mc="http://schemas.openxmlformats.org/markup-compatibility/2006">
              <mc:Choice xmlns:v="urn:schemas-microsoft-com:vml" Requires="v">
                <p:oleObj spid="_x0000_s12296" name="Drawing" r:id="rId5" imgW="9357480" imgH="4259520" progId="Presentations.Drawing.18">
                  <p:embed/>
                </p:oleObj>
              </mc:Choice>
              <mc:Fallback>
                <p:oleObj name="Drawing" r:id="rId5" imgW="9357480" imgH="42595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5975" cy="38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331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1331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4"/>
          <p:cNvGraphicFramePr>
            <a:graphicFrameLocks noChangeAspect="1"/>
          </p:cNvGraphicFramePr>
          <p:nvPr/>
        </p:nvGraphicFramePr>
        <p:xfrm>
          <a:off x="322263" y="1758950"/>
          <a:ext cx="8435975" cy="4481513"/>
        </p:xfrm>
        <a:graphic>
          <a:graphicData uri="http://schemas.openxmlformats.org/presentationml/2006/ole">
            <mc:AlternateContent xmlns:mc="http://schemas.openxmlformats.org/markup-compatibility/2006">
              <mc:Choice xmlns:v="urn:schemas-microsoft-com:vml" Requires="v">
                <p:oleObj spid="_x0000_s13320" name="Drawing" r:id="rId5" imgW="9357480" imgH="4968360" progId="Presentations.Drawing.18">
                  <p:embed/>
                </p:oleObj>
              </mc:Choice>
              <mc:Fallback>
                <p:oleObj name="Drawing" r:id="rId5" imgW="9357480" imgH="49683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5975"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0" descr="page_marcom_plan_stap_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2052" name="Drawing" r:id="rId4" imgW="419040" imgH="312480" progId="Presentations.Drawing.18">
                  <p:embed/>
                </p:oleObj>
              </mc:Choice>
              <mc:Fallback>
                <p:oleObj name="Drawing" r:id="rId4" imgW="419040" imgH="312480" progId="Presentations.Drawing.18">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307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3080"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322263" y="3128963"/>
          <a:ext cx="8637587" cy="2928937"/>
        </p:xfrm>
        <a:graphic>
          <a:graphicData uri="http://schemas.openxmlformats.org/presentationml/2006/ole">
            <mc:AlternateContent xmlns:mc="http://schemas.openxmlformats.org/markup-compatibility/2006">
              <mc:Choice xmlns:v="urn:schemas-microsoft-com:vml" Requires="v">
                <p:oleObj spid="_x0000_s3081" name="Drawing" r:id="rId5" imgW="9296280" imgH="3147120" progId="Presentations.Drawing.18">
                  <p:embed/>
                </p:oleObj>
              </mc:Choice>
              <mc:Fallback>
                <p:oleObj name="Drawing" r:id="rId5" imgW="9296280" imgH="3147120" progId="Presentations.Drawing.1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3128963"/>
                        <a:ext cx="8637587" cy="292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01774511"/>
              </p:ext>
            </p:extLst>
          </p:nvPr>
        </p:nvGraphicFramePr>
        <p:xfrm>
          <a:off x="115888" y="1758950"/>
          <a:ext cx="9028112" cy="815822"/>
        </p:xfrm>
        <a:graphic>
          <a:graphicData uri="http://schemas.openxmlformats.org/presentationml/2006/ole">
            <mc:AlternateContent xmlns:mc="http://schemas.openxmlformats.org/markup-compatibility/2006">
              <mc:Choice xmlns:v="urn:schemas-microsoft-com:vml" Requires="v">
                <p:oleObj spid="_x0000_s3082" name="CorelDRAW" r:id="rId7" imgW="11043138" imgH="989739" progId="CorelDRAW.Graphic.12">
                  <p:embed/>
                </p:oleObj>
              </mc:Choice>
              <mc:Fallback>
                <p:oleObj name="CorelDRAW" r:id="rId7" imgW="11043138" imgH="989739" progId="CorelDRAW.Graphic.12">
                  <p:embed/>
                  <p:pic>
                    <p:nvPicPr>
                      <p:cNvPr id="2" name="Object 1"/>
                      <p:cNvPicPr/>
                      <p:nvPr/>
                    </p:nvPicPr>
                    <p:blipFill>
                      <a:blip r:embed="rId8"/>
                      <a:stretch>
                        <a:fillRect/>
                      </a:stretch>
                    </p:blipFill>
                    <p:spPr>
                      <a:xfrm>
                        <a:off x="115888" y="1758950"/>
                        <a:ext cx="9028112" cy="815822"/>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409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410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4"/>
          <p:cNvGraphicFramePr>
            <a:graphicFrameLocks noChangeAspect="1"/>
          </p:cNvGraphicFramePr>
          <p:nvPr/>
        </p:nvGraphicFramePr>
        <p:xfrm>
          <a:off x="322263" y="1758950"/>
          <a:ext cx="8407400" cy="3762375"/>
        </p:xfrm>
        <a:graphic>
          <a:graphicData uri="http://schemas.openxmlformats.org/presentationml/2006/ole">
            <mc:AlternateContent xmlns:mc="http://schemas.openxmlformats.org/markup-compatibility/2006">
              <mc:Choice xmlns:v="urn:schemas-microsoft-com:vml" Requires="v">
                <p:oleObj spid="_x0000_s4104" name="Drawing" r:id="rId5" imgW="9357480" imgH="4183560" progId="Presentations.Drawing.18">
                  <p:embed/>
                </p:oleObj>
              </mc:Choice>
              <mc:Fallback>
                <p:oleObj name="Drawing" r:id="rId5" imgW="9357480" imgH="41835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0740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5122"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5127"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22263" y="1758950"/>
          <a:ext cx="8421687" cy="3152775"/>
        </p:xfrm>
        <a:graphic>
          <a:graphicData uri="http://schemas.openxmlformats.org/presentationml/2006/ole">
            <mc:AlternateContent xmlns:mc="http://schemas.openxmlformats.org/markup-compatibility/2006">
              <mc:Choice xmlns:v="urn:schemas-microsoft-com:vml" Requires="v">
                <p:oleObj spid="_x0000_s5128" name="Drawing" r:id="rId5" imgW="9357480" imgH="3497760" progId="Presentations.Drawing.18">
                  <p:embed/>
                </p:oleObj>
              </mc:Choice>
              <mc:Fallback>
                <p:oleObj name="Drawing" r:id="rId5" imgW="9357480" imgH="349776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1687"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146"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6152"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ChangeAspect="1"/>
          </p:cNvGraphicFramePr>
          <p:nvPr/>
        </p:nvGraphicFramePr>
        <p:xfrm>
          <a:off x="322263" y="1758950"/>
          <a:ext cx="8421687" cy="1008063"/>
        </p:xfrm>
        <a:graphic>
          <a:graphicData uri="http://schemas.openxmlformats.org/presentationml/2006/ole">
            <mc:AlternateContent xmlns:mc="http://schemas.openxmlformats.org/markup-compatibility/2006">
              <mc:Choice xmlns:v="urn:schemas-microsoft-com:vml" Requires="v">
                <p:oleObj spid="_x0000_s6153" name="Drawing" r:id="rId5" imgW="9357480" imgH="1112400" progId="Presentations.Drawing.18">
                  <p:embed/>
                </p:oleObj>
              </mc:Choice>
              <mc:Fallback>
                <p:oleObj name="Drawing" r:id="rId5" imgW="9357480" imgH="111240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16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51" name="Picture 7" descr="06_recl_campagne_char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2263" y="2843213"/>
            <a:ext cx="84518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7170"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7175"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322263" y="1758950"/>
          <a:ext cx="8421687" cy="4070350"/>
        </p:xfrm>
        <a:graphic>
          <a:graphicData uri="http://schemas.openxmlformats.org/presentationml/2006/ole">
            <mc:AlternateContent xmlns:mc="http://schemas.openxmlformats.org/markup-compatibility/2006">
              <mc:Choice xmlns:v="urn:schemas-microsoft-com:vml" Requires="v">
                <p:oleObj spid="_x0000_s7176" name="Drawing" r:id="rId5" imgW="9357480" imgH="4518720" progId="Presentations.Drawing.18">
                  <p:embed/>
                </p:oleObj>
              </mc:Choice>
              <mc:Fallback>
                <p:oleObj name="Drawing" r:id="rId5" imgW="9357480" imgH="451872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21687" cy="407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8194"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8199"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4"/>
          <p:cNvGraphicFramePr>
            <a:graphicFrameLocks noChangeAspect="1"/>
          </p:cNvGraphicFramePr>
          <p:nvPr/>
        </p:nvGraphicFramePr>
        <p:xfrm>
          <a:off x="322263" y="1758950"/>
          <a:ext cx="8435975" cy="4386263"/>
        </p:xfrm>
        <a:graphic>
          <a:graphicData uri="http://schemas.openxmlformats.org/presentationml/2006/ole">
            <mc:AlternateContent xmlns:mc="http://schemas.openxmlformats.org/markup-compatibility/2006">
              <mc:Choice xmlns:v="urn:schemas-microsoft-com:vml" Requires="v">
                <p:oleObj spid="_x0000_s8200" name="Drawing" r:id="rId5" imgW="9357480" imgH="4861440" progId="Presentations.Drawing.18">
                  <p:embed/>
                </p:oleObj>
              </mc:Choice>
              <mc:Fallback>
                <p:oleObj name="Drawing" r:id="rId5" imgW="9357480" imgH="4861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5975" cy="438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altLang="en-US" sz="3600" b="1" smtClean="0">
                <a:solidFill>
                  <a:srgbClr val="003399"/>
                </a:solidFill>
                <a:latin typeface="Tahoma" panose="020B0604030504040204" pitchFamily="34" charset="0"/>
              </a:rPr>
              <a:t>MARKETINGCOMMUNICATIE</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altLang="en-US" b="1" smtClean="0">
                <a:solidFill>
                  <a:srgbClr val="003399"/>
                </a:solidFill>
                <a:latin typeface="Tahoma" panose="020B0604030504040204" pitchFamily="34" charset="0"/>
              </a:rPr>
              <a:t>Marketingcommunicatieplan, stappenplan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9218" name="Object 12"/>
          <p:cNvGraphicFramePr>
            <a:graphicFrameLocks noChangeAspect="1"/>
          </p:cNvGraphicFramePr>
          <p:nvPr/>
        </p:nvGraphicFramePr>
        <p:xfrm>
          <a:off x="8594725" y="6388100"/>
          <a:ext cx="419100" cy="312738"/>
        </p:xfrm>
        <a:graphic>
          <a:graphicData uri="http://schemas.openxmlformats.org/presentationml/2006/ole">
            <mc:AlternateContent xmlns:mc="http://schemas.openxmlformats.org/markup-compatibility/2006">
              <mc:Choice xmlns:v="urn:schemas-microsoft-com:vml" Requires="v">
                <p:oleObj spid="_x0000_s9223" name="Drawing" r:id="rId3" imgW="419040" imgH="312480" progId="Presentations.Drawing.18">
                  <p:embed/>
                </p:oleObj>
              </mc:Choice>
              <mc:Fallback>
                <p:oleObj name="Drawing" r:id="rId3" imgW="419040" imgH="312480" progId="Presentations.Drawing.18">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725" y="6388100"/>
                        <a:ext cx="4191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9" name="Object 4"/>
          <p:cNvGraphicFramePr>
            <a:graphicFrameLocks noChangeAspect="1"/>
          </p:cNvGraphicFramePr>
          <p:nvPr/>
        </p:nvGraphicFramePr>
        <p:xfrm>
          <a:off x="322263" y="1758950"/>
          <a:ext cx="8432800" cy="4384675"/>
        </p:xfrm>
        <a:graphic>
          <a:graphicData uri="http://schemas.openxmlformats.org/presentationml/2006/ole">
            <mc:AlternateContent xmlns:mc="http://schemas.openxmlformats.org/markup-compatibility/2006">
              <mc:Choice xmlns:v="urn:schemas-microsoft-com:vml" Requires="v">
                <p:oleObj spid="_x0000_s9224" name="Drawing" r:id="rId5" imgW="9357480" imgH="4861440" progId="Presentations.Drawing.18">
                  <p:embed/>
                </p:oleObj>
              </mc:Choice>
              <mc:Fallback>
                <p:oleObj name="Drawing" r:id="rId5" imgW="9357480" imgH="4861440" progId="Presentations.Drawing.1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3" y="1758950"/>
                        <a:ext cx="8432800"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1993</TotalTime>
  <Words>45</Words>
  <Application>Microsoft Office PowerPoint</Application>
  <PresentationFormat>On-screen Show (4:3)</PresentationFormat>
  <Paragraphs>23</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9" baseType="lpstr">
      <vt:lpstr>Arial</vt:lpstr>
      <vt:lpstr>Calibri</vt:lpstr>
      <vt:lpstr>Tahoma</vt:lpstr>
      <vt:lpstr>Dunes</vt:lpstr>
      <vt:lpstr>Presentations X8 Drawing</vt:lpstr>
      <vt:lpstr>CorelDRAW 12.0 Graphic</vt:lpstr>
      <vt:lpstr>MARKETINGCOMMUNICATIEPLAN</vt:lpstr>
      <vt:lpstr>PowerPoint Presentation</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lpstr>MARKETINGCOMMUNICATIE</vt:lpstr>
    </vt:vector>
  </TitlesOfParts>
  <Company>3R Business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3R_HBO_marketingcommunicatieplan_09</dc:title>
  <dc:subject>Marketingcommunicatieplan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539</cp:revision>
  <dcterms:created xsi:type="dcterms:W3CDTF">2015-09-06T15:15:23Z</dcterms:created>
  <dcterms:modified xsi:type="dcterms:W3CDTF">2024-04-25T19:03:36Z</dcterms:modified>
  <cp:category>Based on Basisboek Marketing communicatie by Esther de Berg, Grondslagen van de Marketing by B. Verhage, Ph. Kotler's Principles of marketing, and various materials by R. Reinhardt.</cp:category>
</cp:coreProperties>
</file>