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sldIdLst>
    <p:sldId id="256" r:id="rId2"/>
    <p:sldId id="293" r:id="rId3"/>
    <p:sldId id="416" r:id="rId4"/>
    <p:sldId id="449" r:id="rId5"/>
    <p:sldId id="507" r:id="rId6"/>
    <p:sldId id="508" r:id="rId7"/>
    <p:sldId id="509" r:id="rId8"/>
    <p:sldId id="510" r:id="rId9"/>
    <p:sldId id="511" r:id="rId10"/>
    <p:sldId id="512" r:id="rId11"/>
    <p:sldId id="513" r:id="rId12"/>
    <p:sldId id="514" r:id="rId13"/>
    <p:sldId id="515" r:id="rId14"/>
    <p:sldId id="516" r:id="rId15"/>
    <p:sldId id="517" r:id="rId16"/>
    <p:sldId id="518" r:id="rId17"/>
    <p:sldId id="519" r:id="rId18"/>
    <p:sldId id="520" r:id="rId19"/>
    <p:sldId id="521" r:id="rId20"/>
    <p:sldId id="522" r:id="rId21"/>
    <p:sldId id="523" r:id="rId22"/>
    <p:sldId id="524" r:id="rId23"/>
    <p:sldId id="525" r:id="rId24"/>
    <p:sldId id="526" r:id="rId25"/>
    <p:sldId id="527" r:id="rId26"/>
    <p:sldId id="528" r:id="rId27"/>
    <p:sldId id="529" r:id="rId28"/>
    <p:sldId id="530" r:id="rId29"/>
    <p:sldId id="531" r:id="rId30"/>
    <p:sldId id="532" r:id="rId31"/>
    <p:sldId id="533" r:id="rId32"/>
    <p:sldId id="534" r:id="rId33"/>
    <p:sldId id="535" r:id="rId34"/>
    <p:sldId id="536" r:id="rId35"/>
    <p:sldId id="537" r:id="rId36"/>
    <p:sldId id="538" r:id="rId37"/>
    <p:sldId id="539" r:id="rId38"/>
    <p:sldId id="540" r:id="rId39"/>
    <p:sldId id="541" r:id="rId40"/>
    <p:sldId id="542" r:id="rId41"/>
    <p:sldId id="543" r:id="rId42"/>
    <p:sldId id="544" r:id="rId43"/>
    <p:sldId id="545" r:id="rId44"/>
    <p:sldId id="546" r:id="rId45"/>
    <p:sldId id="547" r:id="rId46"/>
    <p:sldId id="548" r:id="rId47"/>
    <p:sldId id="549" r:id="rId4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modifyVerifier cryptProviderType="rsaFull" cryptAlgorithmClass="hash" cryptAlgorithmType="typeAny" cryptAlgorithmSid="4" spinCount="50000" saltData="WKeFJP46C1Sb3cvr28fRsg" hashData="vV30K39EjoIOi6wQtEDUbvqIJyE" cryptProvider="" algIdExt="0" algIdExtSource="" cryptProviderTypeExt="0" cryptProviderTypeExtSourc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A16A6"/>
    <a:srgbClr val="009900"/>
    <a:srgbClr val="FF3300"/>
    <a:srgbClr val="0000FF"/>
    <a:srgbClr val="669900"/>
    <a:srgbClr val="00CC00"/>
    <a:srgbClr val="640000"/>
    <a:srgbClr val="9A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839" autoAdjust="0"/>
    <p:restoredTop sz="94660"/>
  </p:normalViewPr>
  <p:slideViewPr>
    <p:cSldViewPr snapToGrid="0" showGuides="1">
      <p:cViewPr>
        <p:scale>
          <a:sx n="49" d="100"/>
          <a:sy n="49" d="100"/>
        </p:scale>
        <p:origin x="-1190" y="-29"/>
      </p:cViewPr>
      <p:guideLst>
        <p:guide orient="horz" pos="1108"/>
        <p:guide pos="203"/>
      </p:guideLst>
    </p:cSldViewPr>
  </p:slideViewPr>
  <p:notesTextViewPr>
    <p:cViewPr>
      <p:scale>
        <a:sx n="100" d="100"/>
        <a:sy n="100" d="100"/>
      </p:scale>
      <p:origin x="0" y="0"/>
    </p:cViewPr>
  </p:notesTextViewPr>
  <p:gridSpacing cx="77716063" cy="77716063"/>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6.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6.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6.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6.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6.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6.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6.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6.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image" Target="../media/image6.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6.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6.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6.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6.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6.w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6.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6.w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6.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6.w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6.w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32.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6.wmf"/></Relationships>
</file>

<file path=ppt/drawings/_rels/vmlDrawing33.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6.wmf"/></Relationships>
</file>

<file path=ppt/drawings/_rels/vmlDrawing34.v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image" Target="../media/image6.wmf"/></Relationships>
</file>

<file path=ppt/drawings/_rels/vmlDrawing35.v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image" Target="../media/image6.wmf"/></Relationships>
</file>

<file path=ppt/drawings/_rels/vmlDrawing36.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6.wmf"/></Relationships>
</file>

<file path=ppt/drawings/_rels/vmlDrawing37.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6.wmf"/></Relationships>
</file>

<file path=ppt/drawings/_rels/vmlDrawing38.v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image" Target="../media/image6.wmf"/></Relationships>
</file>

<file path=ppt/drawings/_rels/vmlDrawing39.v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image" Target="../media/image6.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6.wmf"/></Relationships>
</file>

<file path=ppt/drawings/_rels/vmlDrawing40.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6.wmf"/></Relationships>
</file>

<file path=ppt/drawings/_rels/vmlDrawing41.v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image" Target="../media/image6.wmf"/></Relationships>
</file>

<file path=ppt/drawings/_rels/vmlDrawing42.v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image" Target="../media/image6.wmf"/></Relationships>
</file>

<file path=ppt/drawings/_rels/vmlDrawing43.v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image" Target="../media/image6.wmf"/></Relationships>
</file>

<file path=ppt/drawings/_rels/vmlDrawing44.v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image" Target="../media/image6.wmf"/></Relationships>
</file>

<file path=ppt/drawings/_rels/vmlDrawing45.v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image" Target="../media/image6.wmf"/></Relationships>
</file>

<file path=ppt/drawings/_rels/vmlDrawing46.v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image" Target="../media/image6.wmf"/></Relationships>
</file>

<file path=ppt/drawings/_rels/vmlDrawing47.v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image" Target="../media/image6.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6.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6.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6.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6.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6.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nl-NL"/>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FB95A6-7324-424C-9228-78BCC52215FA}" type="slidenum">
              <a:rPr lang="en-US"/>
              <a:pPr>
                <a:defRPr/>
              </a:pPr>
              <a:t>‹#›</a:t>
            </a:fld>
            <a:endParaRPr lang="en-US"/>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9362F0-DC30-4A01-9693-C7746C8D078E}" type="slidenum">
              <a:rPr lang="en-US"/>
              <a:pPr>
                <a:defRPr/>
              </a:pPr>
              <a:t>‹#›</a:t>
            </a:fld>
            <a:endParaRPr lang="en-US"/>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nl-NL"/>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B72362-67DF-44A5-93E4-52B36BD0FBF9}" type="slidenum">
              <a:rPr lang="en-US"/>
              <a:pPr>
                <a:defRPr/>
              </a:pPr>
              <a:t>‹#›</a:t>
            </a:fld>
            <a:endParaRPr lang="en-US"/>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1E219F-3A92-4A44-8B3A-8299801D8693}" type="slidenum">
              <a:rPr lang="en-US"/>
              <a:pPr>
                <a:defRPr/>
              </a:pPr>
              <a:t>‹#›</a:t>
            </a:fld>
            <a:endParaRPr lang="en-US"/>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l-N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D3F692-8DC1-427E-9354-355AC2C74185}" type="slidenum">
              <a:rPr lang="en-US"/>
              <a:pPr>
                <a:defRPr/>
              </a:pPr>
              <a:t>‹#›</a:t>
            </a:fld>
            <a:endParaRPr lang="en-US"/>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590D152-66F8-40B6-95CD-D8C1CBD8A652}" type="slidenum">
              <a:rPr lang="en-US"/>
              <a:pPr>
                <a:defRPr/>
              </a:pPr>
              <a:t>‹#›</a:t>
            </a:fld>
            <a:endParaRPr lang="en-US"/>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nl-N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AC6120B-BBAD-4538-8028-D019A3DE774D}" type="slidenum">
              <a:rPr lang="en-US"/>
              <a:pPr>
                <a:defRPr/>
              </a:pPr>
              <a:t>‹#›</a:t>
            </a:fld>
            <a:endParaRPr lang="en-US"/>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7683F39-13E9-4155-AB51-B898245C4D1C}" type="slidenum">
              <a:rPr lang="en-US"/>
              <a:pPr>
                <a:defRPr/>
              </a:pPr>
              <a:t>‹#›</a:t>
            </a:fld>
            <a:endParaRPr lang="en-US"/>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67FE60B-8644-401F-ABAE-D327556939FA}" type="slidenum">
              <a:rPr lang="en-US"/>
              <a:pPr>
                <a:defRPr/>
              </a:pPr>
              <a:t>‹#›</a:t>
            </a:fld>
            <a:endParaRPr lang="en-US"/>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nl-N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71E157-F6A7-4578-A1FC-6CD48C8F1FCD}" type="slidenum">
              <a:rPr lang="en-US"/>
              <a:pPr>
                <a:defRPr/>
              </a:pPr>
              <a:t>‹#›</a:t>
            </a:fld>
            <a:endParaRPr lang="en-US"/>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nl-N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7C196A8-2BDC-429D-AFCD-32225A26196D}" type="slidenum">
              <a:rPr lang="en-US"/>
              <a:pPr>
                <a:defRPr/>
              </a:pPr>
              <a:t>‹#›</a:t>
            </a:fld>
            <a:endParaRPr lang="en-US"/>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915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99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399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399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F67466C-E191-4CAE-9435-53551304E84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ransition spd="slow">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5.gif"/><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1.xml"/><Relationship Id="rId1" Type="http://schemas.openxmlformats.org/officeDocument/2006/relationships/vmlDrawing" Target="../drawings/vmlDrawing10.vml"/><Relationship Id="rId4" Type="http://schemas.openxmlformats.org/officeDocument/2006/relationships/oleObject" Target="../embeddings/oleObject20.bin"/></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1.xml"/><Relationship Id="rId1" Type="http://schemas.openxmlformats.org/officeDocument/2006/relationships/vmlDrawing" Target="../drawings/vmlDrawing11.vml"/><Relationship Id="rId4" Type="http://schemas.openxmlformats.org/officeDocument/2006/relationships/oleObject" Target="../embeddings/oleObject22.bin"/></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1.xml"/><Relationship Id="rId1" Type="http://schemas.openxmlformats.org/officeDocument/2006/relationships/vmlDrawing" Target="../drawings/vmlDrawing12.vml"/><Relationship Id="rId4" Type="http://schemas.openxmlformats.org/officeDocument/2006/relationships/oleObject" Target="../embeddings/oleObject24.bin"/></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1.xml"/><Relationship Id="rId1" Type="http://schemas.openxmlformats.org/officeDocument/2006/relationships/vmlDrawing" Target="../drawings/vmlDrawing13.vml"/><Relationship Id="rId4" Type="http://schemas.openxmlformats.org/officeDocument/2006/relationships/oleObject" Target="../embeddings/oleObject26.bin"/></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1.xml"/><Relationship Id="rId1" Type="http://schemas.openxmlformats.org/officeDocument/2006/relationships/vmlDrawing" Target="../drawings/vmlDrawing14.vml"/><Relationship Id="rId4" Type="http://schemas.openxmlformats.org/officeDocument/2006/relationships/oleObject" Target="../embeddings/oleObject28.bin"/></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1.xml"/><Relationship Id="rId1" Type="http://schemas.openxmlformats.org/officeDocument/2006/relationships/vmlDrawing" Target="../drawings/vmlDrawing15.vml"/><Relationship Id="rId4" Type="http://schemas.openxmlformats.org/officeDocument/2006/relationships/oleObject" Target="../embeddings/oleObject30.bin"/></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1.xml"/><Relationship Id="rId1" Type="http://schemas.openxmlformats.org/officeDocument/2006/relationships/vmlDrawing" Target="../drawings/vmlDrawing16.vml"/><Relationship Id="rId4" Type="http://schemas.openxmlformats.org/officeDocument/2006/relationships/oleObject" Target="../embeddings/oleObject32.bin"/></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1.xml"/><Relationship Id="rId1" Type="http://schemas.openxmlformats.org/officeDocument/2006/relationships/vmlDrawing" Target="../drawings/vmlDrawing17.vml"/><Relationship Id="rId4" Type="http://schemas.openxmlformats.org/officeDocument/2006/relationships/oleObject" Target="../embeddings/oleObject34.bin"/></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1.xml"/><Relationship Id="rId1" Type="http://schemas.openxmlformats.org/officeDocument/2006/relationships/vmlDrawing" Target="../drawings/vmlDrawing18.v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1.xml"/><Relationship Id="rId1" Type="http://schemas.openxmlformats.org/officeDocument/2006/relationships/vmlDrawing" Target="../drawings/vmlDrawing19.vml"/><Relationship Id="rId4" Type="http://schemas.openxmlformats.org/officeDocument/2006/relationships/oleObject" Target="../embeddings/oleObject37.bin"/></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oleObject" Target="../embeddings/oleObject5.bin"/></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1.xml"/><Relationship Id="rId1" Type="http://schemas.openxmlformats.org/officeDocument/2006/relationships/vmlDrawing" Target="../drawings/vmlDrawing20.vml"/><Relationship Id="rId4" Type="http://schemas.openxmlformats.org/officeDocument/2006/relationships/oleObject" Target="../embeddings/oleObject39.bin"/></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1.xml"/><Relationship Id="rId1" Type="http://schemas.openxmlformats.org/officeDocument/2006/relationships/vmlDrawing" Target="../drawings/vmlDrawing21.vml"/><Relationship Id="rId4" Type="http://schemas.openxmlformats.org/officeDocument/2006/relationships/oleObject" Target="../embeddings/oleObject41.bin"/></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1.xml"/><Relationship Id="rId1" Type="http://schemas.openxmlformats.org/officeDocument/2006/relationships/vmlDrawing" Target="../drawings/vmlDrawing22.vml"/><Relationship Id="rId4" Type="http://schemas.openxmlformats.org/officeDocument/2006/relationships/oleObject" Target="../embeddings/oleObject43.bin"/></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Layout" Target="../slideLayouts/slideLayout1.xml"/><Relationship Id="rId1" Type="http://schemas.openxmlformats.org/officeDocument/2006/relationships/vmlDrawing" Target="../drawings/vmlDrawing23.vml"/><Relationship Id="rId4" Type="http://schemas.openxmlformats.org/officeDocument/2006/relationships/oleObject" Target="../embeddings/oleObject45.bin"/></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Layout" Target="../slideLayouts/slideLayout1.xml"/><Relationship Id="rId1" Type="http://schemas.openxmlformats.org/officeDocument/2006/relationships/vmlDrawing" Target="../drawings/vmlDrawing24.vml"/><Relationship Id="rId4" Type="http://schemas.openxmlformats.org/officeDocument/2006/relationships/oleObject" Target="../embeddings/oleObject47.bin"/></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Layout" Target="../slideLayouts/slideLayout1.xml"/><Relationship Id="rId1" Type="http://schemas.openxmlformats.org/officeDocument/2006/relationships/vmlDrawing" Target="../drawings/vmlDrawing25.vml"/><Relationship Id="rId4" Type="http://schemas.openxmlformats.org/officeDocument/2006/relationships/oleObject" Target="../embeddings/oleObject49.bin"/></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Layout" Target="../slideLayouts/slideLayout1.xml"/><Relationship Id="rId1" Type="http://schemas.openxmlformats.org/officeDocument/2006/relationships/vmlDrawing" Target="../drawings/vmlDrawing26.vml"/><Relationship Id="rId4" Type="http://schemas.openxmlformats.org/officeDocument/2006/relationships/oleObject" Target="../embeddings/oleObject51.bin"/></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Layout" Target="../slideLayouts/slideLayout1.xml"/><Relationship Id="rId1" Type="http://schemas.openxmlformats.org/officeDocument/2006/relationships/vmlDrawing" Target="../drawings/vmlDrawing27.vml"/><Relationship Id="rId4" Type="http://schemas.openxmlformats.org/officeDocument/2006/relationships/oleObject" Target="../embeddings/oleObject53.bin"/></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Layout" Target="../slideLayouts/slideLayout1.xml"/><Relationship Id="rId1" Type="http://schemas.openxmlformats.org/officeDocument/2006/relationships/vmlDrawing" Target="../drawings/vmlDrawing28.vml"/><Relationship Id="rId4" Type="http://schemas.openxmlformats.org/officeDocument/2006/relationships/oleObject" Target="../embeddings/oleObject55.bin"/></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Layout" Target="../slideLayouts/slideLayout1.xml"/><Relationship Id="rId1" Type="http://schemas.openxmlformats.org/officeDocument/2006/relationships/vmlDrawing" Target="../drawings/vmlDrawing29.vml"/><Relationship Id="rId4" Type="http://schemas.openxmlformats.org/officeDocument/2006/relationships/oleObject" Target="../embeddings/oleObject57.bin"/></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3.v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Layout" Target="../slideLayouts/slideLayout1.xml"/><Relationship Id="rId1" Type="http://schemas.openxmlformats.org/officeDocument/2006/relationships/vmlDrawing" Target="../drawings/vmlDrawing30.vml"/><Relationship Id="rId4" Type="http://schemas.openxmlformats.org/officeDocument/2006/relationships/oleObject" Target="../embeddings/oleObject59.bin"/></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Layout" Target="../slideLayouts/slideLayout1.xml"/><Relationship Id="rId1" Type="http://schemas.openxmlformats.org/officeDocument/2006/relationships/vmlDrawing" Target="../drawings/vmlDrawing31.v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Layout" Target="../slideLayouts/slideLayout1.xml"/><Relationship Id="rId1" Type="http://schemas.openxmlformats.org/officeDocument/2006/relationships/vmlDrawing" Target="../drawings/vmlDrawing32.vml"/><Relationship Id="rId4" Type="http://schemas.openxmlformats.org/officeDocument/2006/relationships/oleObject" Target="../embeddings/oleObject62.bin"/></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Layout" Target="../slideLayouts/slideLayout1.xml"/><Relationship Id="rId1" Type="http://schemas.openxmlformats.org/officeDocument/2006/relationships/vmlDrawing" Target="../drawings/vmlDrawing33.vml"/><Relationship Id="rId4" Type="http://schemas.openxmlformats.org/officeDocument/2006/relationships/oleObject" Target="../embeddings/oleObject64.bin"/></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Layout" Target="../slideLayouts/slideLayout1.xml"/><Relationship Id="rId1" Type="http://schemas.openxmlformats.org/officeDocument/2006/relationships/vmlDrawing" Target="../drawings/vmlDrawing34.vml"/><Relationship Id="rId4" Type="http://schemas.openxmlformats.org/officeDocument/2006/relationships/oleObject" Target="../embeddings/oleObject66.bin"/></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Layout" Target="../slideLayouts/slideLayout1.xml"/><Relationship Id="rId1" Type="http://schemas.openxmlformats.org/officeDocument/2006/relationships/vmlDrawing" Target="../drawings/vmlDrawing35.vml"/><Relationship Id="rId4" Type="http://schemas.openxmlformats.org/officeDocument/2006/relationships/oleObject" Target="../embeddings/oleObject68.bin"/></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69.bin"/><Relationship Id="rId2" Type="http://schemas.openxmlformats.org/officeDocument/2006/relationships/slideLayout" Target="../slideLayouts/slideLayout1.xml"/><Relationship Id="rId1" Type="http://schemas.openxmlformats.org/officeDocument/2006/relationships/vmlDrawing" Target="../drawings/vmlDrawing36.vml"/><Relationship Id="rId4" Type="http://schemas.openxmlformats.org/officeDocument/2006/relationships/oleObject" Target="../embeddings/oleObject70.bin"/></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Layout" Target="../slideLayouts/slideLayout1.xml"/><Relationship Id="rId1" Type="http://schemas.openxmlformats.org/officeDocument/2006/relationships/vmlDrawing" Target="../drawings/vmlDrawing37.vml"/><Relationship Id="rId4" Type="http://schemas.openxmlformats.org/officeDocument/2006/relationships/oleObject" Target="../embeddings/oleObject72.bin"/></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Layout" Target="../slideLayouts/slideLayout1.xml"/><Relationship Id="rId1" Type="http://schemas.openxmlformats.org/officeDocument/2006/relationships/vmlDrawing" Target="../drawings/vmlDrawing38.vml"/><Relationship Id="rId4" Type="http://schemas.openxmlformats.org/officeDocument/2006/relationships/oleObject" Target="../embeddings/oleObject74.bin"/></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75.bin"/><Relationship Id="rId2" Type="http://schemas.openxmlformats.org/officeDocument/2006/relationships/slideLayout" Target="../slideLayouts/slideLayout1.xml"/><Relationship Id="rId1" Type="http://schemas.openxmlformats.org/officeDocument/2006/relationships/vmlDrawing" Target="../drawings/vmlDrawing39.vml"/><Relationship Id="rId4" Type="http://schemas.openxmlformats.org/officeDocument/2006/relationships/oleObject" Target="../embeddings/oleObject76.bin"/></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oleObject" Target="../embeddings/oleObject8.bin"/></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77.bin"/><Relationship Id="rId2" Type="http://schemas.openxmlformats.org/officeDocument/2006/relationships/slideLayout" Target="../slideLayouts/slideLayout1.xml"/><Relationship Id="rId1" Type="http://schemas.openxmlformats.org/officeDocument/2006/relationships/vmlDrawing" Target="../drawings/vmlDrawing40.vml"/><Relationship Id="rId4" Type="http://schemas.openxmlformats.org/officeDocument/2006/relationships/oleObject" Target="../embeddings/oleObject78.bin"/></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79.bin"/><Relationship Id="rId2" Type="http://schemas.openxmlformats.org/officeDocument/2006/relationships/slideLayout" Target="../slideLayouts/slideLayout1.xml"/><Relationship Id="rId1" Type="http://schemas.openxmlformats.org/officeDocument/2006/relationships/vmlDrawing" Target="../drawings/vmlDrawing41.vml"/><Relationship Id="rId4" Type="http://schemas.openxmlformats.org/officeDocument/2006/relationships/oleObject" Target="../embeddings/oleObject80.bin"/></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81.bin"/><Relationship Id="rId2" Type="http://schemas.openxmlformats.org/officeDocument/2006/relationships/slideLayout" Target="../slideLayouts/slideLayout1.xml"/><Relationship Id="rId1" Type="http://schemas.openxmlformats.org/officeDocument/2006/relationships/vmlDrawing" Target="../drawings/vmlDrawing42.vml"/><Relationship Id="rId4" Type="http://schemas.openxmlformats.org/officeDocument/2006/relationships/oleObject" Target="../embeddings/oleObject82.bin"/></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83.bin"/><Relationship Id="rId2" Type="http://schemas.openxmlformats.org/officeDocument/2006/relationships/slideLayout" Target="../slideLayouts/slideLayout1.xml"/><Relationship Id="rId1" Type="http://schemas.openxmlformats.org/officeDocument/2006/relationships/vmlDrawing" Target="../drawings/vmlDrawing43.vml"/><Relationship Id="rId4" Type="http://schemas.openxmlformats.org/officeDocument/2006/relationships/oleObject" Target="../embeddings/oleObject84.bin"/></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85.bin"/><Relationship Id="rId2" Type="http://schemas.openxmlformats.org/officeDocument/2006/relationships/slideLayout" Target="../slideLayouts/slideLayout1.xml"/><Relationship Id="rId1" Type="http://schemas.openxmlformats.org/officeDocument/2006/relationships/vmlDrawing" Target="../drawings/vmlDrawing44.vml"/><Relationship Id="rId4" Type="http://schemas.openxmlformats.org/officeDocument/2006/relationships/oleObject" Target="../embeddings/oleObject86.bin"/></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87.bin"/><Relationship Id="rId2" Type="http://schemas.openxmlformats.org/officeDocument/2006/relationships/slideLayout" Target="../slideLayouts/slideLayout1.xml"/><Relationship Id="rId1" Type="http://schemas.openxmlformats.org/officeDocument/2006/relationships/vmlDrawing" Target="../drawings/vmlDrawing45.vml"/><Relationship Id="rId4" Type="http://schemas.openxmlformats.org/officeDocument/2006/relationships/oleObject" Target="../embeddings/oleObject88.bin"/></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89.bin"/><Relationship Id="rId2" Type="http://schemas.openxmlformats.org/officeDocument/2006/relationships/slideLayout" Target="../slideLayouts/slideLayout1.xml"/><Relationship Id="rId1" Type="http://schemas.openxmlformats.org/officeDocument/2006/relationships/vmlDrawing" Target="../drawings/vmlDrawing46.vml"/><Relationship Id="rId4" Type="http://schemas.openxmlformats.org/officeDocument/2006/relationships/oleObject" Target="../embeddings/oleObject90.bin"/></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91.bin"/><Relationship Id="rId2" Type="http://schemas.openxmlformats.org/officeDocument/2006/relationships/slideLayout" Target="../slideLayouts/slideLayout1.xml"/><Relationship Id="rId1" Type="http://schemas.openxmlformats.org/officeDocument/2006/relationships/vmlDrawing" Target="../drawings/vmlDrawing47.vml"/><Relationship Id="rId4" Type="http://schemas.openxmlformats.org/officeDocument/2006/relationships/oleObject" Target="../embeddings/oleObject92.bin"/></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oleObject" Target="../embeddings/oleObject10.bin"/></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xml"/><Relationship Id="rId1" Type="http://schemas.openxmlformats.org/officeDocument/2006/relationships/vmlDrawing" Target="../drawings/vmlDrawing6.vml"/><Relationship Id="rId4" Type="http://schemas.openxmlformats.org/officeDocument/2006/relationships/oleObject" Target="../embeddings/oleObject12.bin"/></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oleObject" Target="../embeddings/oleObject14.bin"/></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xml"/><Relationship Id="rId1" Type="http://schemas.openxmlformats.org/officeDocument/2006/relationships/vmlDrawing" Target="../drawings/vmlDrawing8.vml"/><Relationship Id="rId4" Type="http://schemas.openxmlformats.org/officeDocument/2006/relationships/oleObject" Target="../embeddings/oleObject16.bin"/></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xml"/><Relationship Id="rId1" Type="http://schemas.openxmlformats.org/officeDocument/2006/relationships/vmlDrawing" Target="../drawings/vmlDrawing9.vml"/><Relationship Id="rId4" Type="http://schemas.openxmlformats.org/officeDocument/2006/relationships/oleObject" Target="../embeddings/oleObject18.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ctrTitle"/>
          </p:nvPr>
        </p:nvSpPr>
        <p:spPr>
          <a:xfrm>
            <a:off x="0" y="152400"/>
            <a:ext cx="9144000" cy="685800"/>
          </a:xfrm>
        </p:spPr>
        <p:txBody>
          <a:bodyPr/>
          <a:lstStyle/>
          <a:p>
            <a:pPr eaLnBrk="1" hangingPunct="1"/>
            <a:r>
              <a:rPr lang="en-US" sz="3300" b="1" dirty="0" smtClean="0">
                <a:solidFill>
                  <a:srgbClr val="003399"/>
                </a:solidFill>
                <a:latin typeface="Tahoma" pitchFamily="34" charset="0"/>
              </a:rPr>
              <a:t>INTERNATIONALE MARKETING / </a:t>
            </a:r>
            <a:r>
              <a:rPr lang="en-US" sz="3300" b="1" dirty="0" smtClean="0">
                <a:solidFill>
                  <a:srgbClr val="003399"/>
                </a:solidFill>
                <a:latin typeface="Tahoma" pitchFamily="34" charset="0"/>
              </a:rPr>
              <a:t>4</a:t>
            </a:r>
          </a:p>
        </p:txBody>
      </p:sp>
      <p:sp>
        <p:nvSpPr>
          <p:cNvPr id="1029"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026" name="Object 5"/>
          <p:cNvGraphicFramePr>
            <a:graphicFrameLocks noChangeAspect="1"/>
          </p:cNvGraphicFramePr>
          <p:nvPr/>
        </p:nvGraphicFramePr>
        <p:xfrm>
          <a:off x="6400800" y="6019800"/>
          <a:ext cx="2590800" cy="701675"/>
        </p:xfrm>
        <a:graphic>
          <a:graphicData uri="http://schemas.openxmlformats.org/presentationml/2006/ole">
            <p:oleObj spid="_x0000_s1026" name="Drawing" r:id="rId3" imgW="2590920" imgH="700920" progId="Presentations.Drawing.18">
              <p:embed/>
            </p:oleObj>
          </a:graphicData>
        </a:graphic>
      </p:graphicFrame>
      <p:graphicFrame>
        <p:nvGraphicFramePr>
          <p:cNvPr id="7" name="Object 8"/>
          <p:cNvGraphicFramePr>
            <a:graphicFrameLocks noChangeAspect="1"/>
          </p:cNvGraphicFramePr>
          <p:nvPr/>
        </p:nvGraphicFramePr>
        <p:xfrm>
          <a:off x="1208088" y="1714500"/>
          <a:ext cx="6727825" cy="3429000"/>
        </p:xfrm>
        <a:graphic>
          <a:graphicData uri="http://schemas.openxmlformats.org/presentationml/2006/ole">
            <p:oleObj spid="_x0000_s1031" name="Drawing" r:id="rId4" imgW="6728400" imgH="3429000" progId="Presentations.Drawing.18">
              <p:embed/>
            </p:oleObj>
          </a:graphicData>
        </a:graphic>
      </p:graphicFrame>
      <p:graphicFrame>
        <p:nvGraphicFramePr>
          <p:cNvPr id="8" name="Object 9"/>
          <p:cNvGraphicFramePr>
            <a:graphicFrameLocks noChangeAspect="1"/>
          </p:cNvGraphicFramePr>
          <p:nvPr/>
        </p:nvGraphicFramePr>
        <p:xfrm>
          <a:off x="322263" y="5845175"/>
          <a:ext cx="4930775" cy="1012825"/>
        </p:xfrm>
        <a:graphic>
          <a:graphicData uri="http://schemas.openxmlformats.org/presentationml/2006/ole">
            <p:oleObj spid="_x0000_s1032" name="Drawing" r:id="rId5" imgW="4930200" imgH="1013400" progId="Presentations.Drawing.18">
              <p:embed/>
            </p:oleObj>
          </a:graphicData>
        </a:graphic>
      </p:graphicFrame>
      <p:pic>
        <p:nvPicPr>
          <p:cNvPr id="9" name="Picture 8" descr="anim_wereld2.gif"/>
          <p:cNvPicPr>
            <a:picLocks noChangeAspect="1"/>
          </p:cNvPicPr>
          <p:nvPr/>
        </p:nvPicPr>
        <p:blipFill>
          <a:blip r:embed="rId6"/>
          <a:srcRect/>
          <a:stretch>
            <a:fillRect/>
          </a:stretch>
        </p:blipFill>
        <p:spPr bwMode="auto">
          <a:xfrm>
            <a:off x="0" y="2982006"/>
            <a:ext cx="1811337" cy="1684337"/>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10245"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9900"/>
                </a:solidFill>
                <a:latin typeface="Tahoma" pitchFamily="34" charset="0"/>
              </a:rPr>
              <a:t>A</a:t>
            </a:r>
            <a:r>
              <a:rPr lang="en-US" b="1" smtClean="0">
                <a:latin typeface="Tahoma" pitchFamily="34" charset="0"/>
              </a:rPr>
              <a:t>BCD: afnemersanalyse</a:t>
            </a:r>
          </a:p>
        </p:txBody>
      </p:sp>
      <p:sp>
        <p:nvSpPr>
          <p:cNvPr id="1024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0242" name="Object 6"/>
          <p:cNvGraphicFramePr>
            <a:graphicFrameLocks noChangeAspect="1"/>
          </p:cNvGraphicFramePr>
          <p:nvPr/>
        </p:nvGraphicFramePr>
        <p:xfrm>
          <a:off x="8594725" y="6388100"/>
          <a:ext cx="419100" cy="312738"/>
        </p:xfrm>
        <a:graphic>
          <a:graphicData uri="http://schemas.openxmlformats.org/presentationml/2006/ole">
            <p:oleObj spid="_x0000_s10242" name="Drawing" r:id="rId3" imgW="419040" imgH="312480" progId="Presentations.Drawing.18">
              <p:embed/>
            </p:oleObj>
          </a:graphicData>
        </a:graphic>
      </p:graphicFrame>
      <p:graphicFrame>
        <p:nvGraphicFramePr>
          <p:cNvPr id="10243" name="Object 4"/>
          <p:cNvGraphicFramePr>
            <a:graphicFrameLocks noChangeAspect="1"/>
          </p:cNvGraphicFramePr>
          <p:nvPr/>
        </p:nvGraphicFramePr>
        <p:xfrm>
          <a:off x="322263" y="1758950"/>
          <a:ext cx="8615362" cy="4297363"/>
        </p:xfrm>
        <a:graphic>
          <a:graphicData uri="http://schemas.openxmlformats.org/presentationml/2006/ole">
            <p:oleObj spid="_x0000_s10243" name="Drawing" r:id="rId4" imgW="9220320" imgH="45950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11269"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9900"/>
                </a:solidFill>
                <a:latin typeface="Tahoma" pitchFamily="34" charset="0"/>
              </a:rPr>
              <a:t>A</a:t>
            </a:r>
            <a:r>
              <a:rPr lang="en-US" b="1" smtClean="0">
                <a:latin typeface="Tahoma" pitchFamily="34" charset="0"/>
              </a:rPr>
              <a:t>BCD: afnemersanalyse</a:t>
            </a:r>
          </a:p>
        </p:txBody>
      </p:sp>
      <p:sp>
        <p:nvSpPr>
          <p:cNvPr id="1127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1266" name="Object 6"/>
          <p:cNvGraphicFramePr>
            <a:graphicFrameLocks noChangeAspect="1"/>
          </p:cNvGraphicFramePr>
          <p:nvPr/>
        </p:nvGraphicFramePr>
        <p:xfrm>
          <a:off x="8594725" y="6388100"/>
          <a:ext cx="419100" cy="312738"/>
        </p:xfrm>
        <a:graphic>
          <a:graphicData uri="http://schemas.openxmlformats.org/presentationml/2006/ole">
            <p:oleObj spid="_x0000_s11266" name="Drawing" r:id="rId3" imgW="419040" imgH="312480" progId="Presentations.Drawing.18">
              <p:embed/>
            </p:oleObj>
          </a:graphicData>
        </a:graphic>
      </p:graphicFrame>
      <p:graphicFrame>
        <p:nvGraphicFramePr>
          <p:cNvPr id="11267" name="Object 5"/>
          <p:cNvGraphicFramePr>
            <a:graphicFrameLocks noChangeAspect="1"/>
          </p:cNvGraphicFramePr>
          <p:nvPr/>
        </p:nvGraphicFramePr>
        <p:xfrm>
          <a:off x="322263" y="1758950"/>
          <a:ext cx="8610600" cy="4311650"/>
        </p:xfrm>
        <a:graphic>
          <a:graphicData uri="http://schemas.openxmlformats.org/presentationml/2006/ole">
            <p:oleObj spid="_x0000_s11267" name="Drawing" r:id="rId4" imgW="9212760" imgH="46101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12293"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9900"/>
                </a:solidFill>
                <a:latin typeface="Tahoma" pitchFamily="34" charset="0"/>
              </a:rPr>
              <a:t>A</a:t>
            </a:r>
            <a:r>
              <a:rPr lang="en-US" b="1" smtClean="0">
                <a:latin typeface="Tahoma" pitchFamily="34" charset="0"/>
              </a:rPr>
              <a:t>BCD: afnemersanalyse</a:t>
            </a:r>
          </a:p>
        </p:txBody>
      </p:sp>
      <p:sp>
        <p:nvSpPr>
          <p:cNvPr id="1229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2290" name="Object 6"/>
          <p:cNvGraphicFramePr>
            <a:graphicFrameLocks noChangeAspect="1"/>
          </p:cNvGraphicFramePr>
          <p:nvPr/>
        </p:nvGraphicFramePr>
        <p:xfrm>
          <a:off x="8594725" y="6388100"/>
          <a:ext cx="419100" cy="312738"/>
        </p:xfrm>
        <a:graphic>
          <a:graphicData uri="http://schemas.openxmlformats.org/presentationml/2006/ole">
            <p:oleObj spid="_x0000_s12290" name="Drawing" r:id="rId3" imgW="419040" imgH="312480" progId="Presentations.Drawing.18">
              <p:embed/>
            </p:oleObj>
          </a:graphicData>
        </a:graphic>
      </p:graphicFrame>
      <p:graphicFrame>
        <p:nvGraphicFramePr>
          <p:cNvPr id="12291" name="Object 4"/>
          <p:cNvGraphicFramePr>
            <a:graphicFrameLocks noChangeAspect="1"/>
          </p:cNvGraphicFramePr>
          <p:nvPr/>
        </p:nvGraphicFramePr>
        <p:xfrm>
          <a:off x="322263" y="1758950"/>
          <a:ext cx="8642350" cy="4641850"/>
        </p:xfrm>
        <a:graphic>
          <a:graphicData uri="http://schemas.openxmlformats.org/presentationml/2006/ole">
            <p:oleObj spid="_x0000_s12291" name="Drawing" r:id="rId4" imgW="9243000" imgH="49608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13317"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9900"/>
                </a:solidFill>
                <a:latin typeface="Tahoma" pitchFamily="34" charset="0"/>
              </a:rPr>
              <a:t>A</a:t>
            </a:r>
            <a:r>
              <a:rPr lang="en-US" b="1" smtClean="0">
                <a:latin typeface="Tahoma" pitchFamily="34" charset="0"/>
              </a:rPr>
              <a:t>BCD: afnemersanalyse</a:t>
            </a:r>
          </a:p>
        </p:txBody>
      </p:sp>
      <p:sp>
        <p:nvSpPr>
          <p:cNvPr id="1331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3314" name="Object 6"/>
          <p:cNvGraphicFramePr>
            <a:graphicFrameLocks noChangeAspect="1"/>
          </p:cNvGraphicFramePr>
          <p:nvPr/>
        </p:nvGraphicFramePr>
        <p:xfrm>
          <a:off x="8594725" y="6388100"/>
          <a:ext cx="419100" cy="312738"/>
        </p:xfrm>
        <a:graphic>
          <a:graphicData uri="http://schemas.openxmlformats.org/presentationml/2006/ole">
            <p:oleObj spid="_x0000_s13314" name="Drawing" r:id="rId3" imgW="419040" imgH="312480" progId="Presentations.Drawing.18">
              <p:embed/>
            </p:oleObj>
          </a:graphicData>
        </a:graphic>
      </p:graphicFrame>
      <p:graphicFrame>
        <p:nvGraphicFramePr>
          <p:cNvPr id="13315" name="Object 4"/>
          <p:cNvGraphicFramePr>
            <a:graphicFrameLocks noChangeAspect="1"/>
          </p:cNvGraphicFramePr>
          <p:nvPr/>
        </p:nvGraphicFramePr>
        <p:xfrm>
          <a:off x="322263" y="1758950"/>
          <a:ext cx="8596312" cy="4567238"/>
        </p:xfrm>
        <a:graphic>
          <a:graphicData uri="http://schemas.openxmlformats.org/presentationml/2006/ole">
            <p:oleObj spid="_x0000_s13315" name="Drawing" r:id="rId4" imgW="9243000" imgH="49071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14341"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9900"/>
                </a:solidFill>
                <a:latin typeface="Tahoma" pitchFamily="34" charset="0"/>
              </a:rPr>
              <a:t>A</a:t>
            </a:r>
            <a:r>
              <a:rPr lang="en-US" b="1" smtClean="0">
                <a:latin typeface="Tahoma" pitchFamily="34" charset="0"/>
              </a:rPr>
              <a:t>BCD: afnemersanalyse</a:t>
            </a:r>
          </a:p>
        </p:txBody>
      </p:sp>
      <p:sp>
        <p:nvSpPr>
          <p:cNvPr id="1434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4338" name="Object 6"/>
          <p:cNvGraphicFramePr>
            <a:graphicFrameLocks noChangeAspect="1"/>
          </p:cNvGraphicFramePr>
          <p:nvPr/>
        </p:nvGraphicFramePr>
        <p:xfrm>
          <a:off x="8594725" y="6388100"/>
          <a:ext cx="419100" cy="312738"/>
        </p:xfrm>
        <a:graphic>
          <a:graphicData uri="http://schemas.openxmlformats.org/presentationml/2006/ole">
            <p:oleObj spid="_x0000_s14338" name="Drawing" r:id="rId3" imgW="419040" imgH="312480" progId="Presentations.Drawing.18">
              <p:embed/>
            </p:oleObj>
          </a:graphicData>
        </a:graphic>
      </p:graphicFrame>
      <p:graphicFrame>
        <p:nvGraphicFramePr>
          <p:cNvPr id="14339" name="Object 4"/>
          <p:cNvGraphicFramePr>
            <a:graphicFrameLocks noChangeAspect="1"/>
          </p:cNvGraphicFramePr>
          <p:nvPr/>
        </p:nvGraphicFramePr>
        <p:xfrm>
          <a:off x="322263" y="1758950"/>
          <a:ext cx="8599487" cy="4222750"/>
        </p:xfrm>
        <a:graphic>
          <a:graphicData uri="http://schemas.openxmlformats.org/presentationml/2006/ole">
            <p:oleObj spid="_x0000_s14339" name="Drawing" r:id="rId4" imgW="9243000" imgH="45338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15365"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9900"/>
                </a:solidFill>
                <a:latin typeface="Tahoma" pitchFamily="34" charset="0"/>
              </a:rPr>
              <a:t>A</a:t>
            </a:r>
            <a:r>
              <a:rPr lang="en-US" b="1" smtClean="0">
                <a:latin typeface="Tahoma" pitchFamily="34" charset="0"/>
              </a:rPr>
              <a:t>BCD: afnemersanalyse</a:t>
            </a:r>
          </a:p>
        </p:txBody>
      </p:sp>
      <p:sp>
        <p:nvSpPr>
          <p:cNvPr id="1536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5362" name="Object 6"/>
          <p:cNvGraphicFramePr>
            <a:graphicFrameLocks noChangeAspect="1"/>
          </p:cNvGraphicFramePr>
          <p:nvPr/>
        </p:nvGraphicFramePr>
        <p:xfrm>
          <a:off x="8594725" y="6388100"/>
          <a:ext cx="419100" cy="312738"/>
        </p:xfrm>
        <a:graphic>
          <a:graphicData uri="http://schemas.openxmlformats.org/presentationml/2006/ole">
            <p:oleObj spid="_x0000_s15362" name="Drawing" r:id="rId3" imgW="419040" imgH="312480" progId="Presentations.Drawing.18">
              <p:embed/>
            </p:oleObj>
          </a:graphicData>
        </a:graphic>
      </p:graphicFrame>
      <p:graphicFrame>
        <p:nvGraphicFramePr>
          <p:cNvPr id="15363" name="Object 4"/>
          <p:cNvGraphicFramePr>
            <a:graphicFrameLocks noChangeAspect="1"/>
          </p:cNvGraphicFramePr>
          <p:nvPr/>
        </p:nvGraphicFramePr>
        <p:xfrm>
          <a:off x="322263" y="1758950"/>
          <a:ext cx="8582025" cy="4572000"/>
        </p:xfrm>
        <a:graphic>
          <a:graphicData uri="http://schemas.openxmlformats.org/presentationml/2006/ole">
            <p:oleObj spid="_x0000_s15363" name="Drawing" r:id="rId4" imgW="9189720" imgH="48920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16389"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9900"/>
                </a:solidFill>
                <a:latin typeface="Tahoma" pitchFamily="34" charset="0"/>
              </a:rPr>
              <a:t>A</a:t>
            </a:r>
            <a:r>
              <a:rPr lang="en-US" b="1" smtClean="0">
                <a:latin typeface="Tahoma" pitchFamily="34" charset="0"/>
              </a:rPr>
              <a:t>BCD: afnemersanalyse</a:t>
            </a:r>
          </a:p>
        </p:txBody>
      </p:sp>
      <p:sp>
        <p:nvSpPr>
          <p:cNvPr id="1639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6386" name="Object 6"/>
          <p:cNvGraphicFramePr>
            <a:graphicFrameLocks noChangeAspect="1"/>
          </p:cNvGraphicFramePr>
          <p:nvPr/>
        </p:nvGraphicFramePr>
        <p:xfrm>
          <a:off x="8594725" y="6388100"/>
          <a:ext cx="419100" cy="312738"/>
        </p:xfrm>
        <a:graphic>
          <a:graphicData uri="http://schemas.openxmlformats.org/presentationml/2006/ole">
            <p:oleObj spid="_x0000_s16386" name="Drawing" r:id="rId3" imgW="419040" imgH="312480" progId="Presentations.Drawing.18">
              <p:embed/>
            </p:oleObj>
          </a:graphicData>
        </a:graphic>
      </p:graphicFrame>
      <p:graphicFrame>
        <p:nvGraphicFramePr>
          <p:cNvPr id="16387" name="Object 4"/>
          <p:cNvGraphicFramePr>
            <a:graphicFrameLocks noChangeAspect="1"/>
          </p:cNvGraphicFramePr>
          <p:nvPr/>
        </p:nvGraphicFramePr>
        <p:xfrm>
          <a:off x="322263" y="1758950"/>
          <a:ext cx="8626475" cy="4416425"/>
        </p:xfrm>
        <a:graphic>
          <a:graphicData uri="http://schemas.openxmlformats.org/presentationml/2006/ole">
            <p:oleObj spid="_x0000_s16387" name="Drawing" r:id="rId4" imgW="9266040" imgH="47397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17413"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9900"/>
                </a:solidFill>
                <a:latin typeface="Tahoma" pitchFamily="34" charset="0"/>
              </a:rPr>
              <a:t>A</a:t>
            </a:r>
            <a:r>
              <a:rPr lang="en-US" b="1" smtClean="0">
                <a:latin typeface="Tahoma" pitchFamily="34" charset="0"/>
              </a:rPr>
              <a:t>BCD: afnemersanalyse</a:t>
            </a:r>
          </a:p>
        </p:txBody>
      </p:sp>
      <p:sp>
        <p:nvSpPr>
          <p:cNvPr id="1741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7410" name="Object 6"/>
          <p:cNvGraphicFramePr>
            <a:graphicFrameLocks noChangeAspect="1"/>
          </p:cNvGraphicFramePr>
          <p:nvPr/>
        </p:nvGraphicFramePr>
        <p:xfrm>
          <a:off x="8594725" y="6388100"/>
          <a:ext cx="419100" cy="312738"/>
        </p:xfrm>
        <a:graphic>
          <a:graphicData uri="http://schemas.openxmlformats.org/presentationml/2006/ole">
            <p:oleObj spid="_x0000_s17410" name="Drawing" r:id="rId3" imgW="419040" imgH="312480" progId="Presentations.Drawing.18">
              <p:embed/>
            </p:oleObj>
          </a:graphicData>
        </a:graphic>
      </p:graphicFrame>
      <p:graphicFrame>
        <p:nvGraphicFramePr>
          <p:cNvPr id="17411" name="Object 4"/>
          <p:cNvGraphicFramePr>
            <a:graphicFrameLocks noChangeAspect="1"/>
          </p:cNvGraphicFramePr>
          <p:nvPr/>
        </p:nvGraphicFramePr>
        <p:xfrm>
          <a:off x="322263" y="1758950"/>
          <a:ext cx="8566150" cy="4337050"/>
        </p:xfrm>
        <a:graphic>
          <a:graphicData uri="http://schemas.openxmlformats.org/presentationml/2006/ole">
            <p:oleObj spid="_x0000_s17411" name="Drawing" r:id="rId4" imgW="9189720" imgH="46483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1843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8434" name="Object 4"/>
          <p:cNvGraphicFramePr>
            <a:graphicFrameLocks noChangeAspect="1"/>
          </p:cNvGraphicFramePr>
          <p:nvPr/>
        </p:nvGraphicFramePr>
        <p:xfrm>
          <a:off x="0" y="793750"/>
          <a:ext cx="9144000" cy="6064250"/>
        </p:xfrm>
        <a:graphic>
          <a:graphicData uri="http://schemas.openxmlformats.org/presentationml/2006/ole">
            <p:oleObj spid="_x0000_s18434" name="Drawing" r:id="rId3" imgW="9913680" imgH="61416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19461"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ABC</a:t>
            </a:r>
            <a:r>
              <a:rPr lang="en-US" b="1" smtClean="0">
                <a:solidFill>
                  <a:srgbClr val="BA16A6"/>
                </a:solidFill>
                <a:latin typeface="Tahoma" pitchFamily="34" charset="0"/>
              </a:rPr>
              <a:t>D</a:t>
            </a:r>
            <a:r>
              <a:rPr lang="en-US" b="1" smtClean="0">
                <a:latin typeface="Tahoma" pitchFamily="34" charset="0"/>
              </a:rPr>
              <a:t>: distributieanalyse</a:t>
            </a:r>
          </a:p>
        </p:txBody>
      </p:sp>
      <p:sp>
        <p:nvSpPr>
          <p:cNvPr id="1946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9458" name="Object 6"/>
          <p:cNvGraphicFramePr>
            <a:graphicFrameLocks noChangeAspect="1"/>
          </p:cNvGraphicFramePr>
          <p:nvPr/>
        </p:nvGraphicFramePr>
        <p:xfrm>
          <a:off x="8594725" y="6388100"/>
          <a:ext cx="419100" cy="312738"/>
        </p:xfrm>
        <a:graphic>
          <a:graphicData uri="http://schemas.openxmlformats.org/presentationml/2006/ole">
            <p:oleObj spid="_x0000_s19458" name="Drawing" r:id="rId3" imgW="419040" imgH="312480" progId="Presentations.Drawing.18">
              <p:embed/>
            </p:oleObj>
          </a:graphicData>
        </a:graphic>
      </p:graphicFrame>
      <p:graphicFrame>
        <p:nvGraphicFramePr>
          <p:cNvPr id="19459" name="Object 4"/>
          <p:cNvGraphicFramePr>
            <a:graphicFrameLocks noChangeAspect="1"/>
          </p:cNvGraphicFramePr>
          <p:nvPr/>
        </p:nvGraphicFramePr>
        <p:xfrm>
          <a:off x="322263" y="1758950"/>
          <a:ext cx="8604250" cy="4656138"/>
        </p:xfrm>
        <a:graphic>
          <a:graphicData uri="http://schemas.openxmlformats.org/presentationml/2006/ole">
            <p:oleObj spid="_x0000_s19459" name="Drawing" r:id="rId4" imgW="9136440" imgH="49453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2053"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Onderwerpen</a:t>
            </a: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50" name="Object 6"/>
          <p:cNvGraphicFramePr>
            <a:graphicFrameLocks noChangeAspect="1"/>
          </p:cNvGraphicFramePr>
          <p:nvPr/>
        </p:nvGraphicFramePr>
        <p:xfrm>
          <a:off x="8594725" y="6388100"/>
          <a:ext cx="419100" cy="312738"/>
        </p:xfrm>
        <a:graphic>
          <a:graphicData uri="http://schemas.openxmlformats.org/presentationml/2006/ole">
            <p:oleObj spid="_x0000_s2050" name="Drawing" r:id="rId3" imgW="419040" imgH="312480" progId="Presentations.Drawing.18">
              <p:embed/>
            </p:oleObj>
          </a:graphicData>
        </a:graphic>
      </p:graphicFrame>
      <p:graphicFrame>
        <p:nvGraphicFramePr>
          <p:cNvPr id="2051" name="Object 7"/>
          <p:cNvGraphicFramePr>
            <a:graphicFrameLocks noChangeAspect="1"/>
          </p:cNvGraphicFramePr>
          <p:nvPr/>
        </p:nvGraphicFramePr>
        <p:xfrm>
          <a:off x="322263" y="1758950"/>
          <a:ext cx="8642350" cy="4095750"/>
        </p:xfrm>
        <a:graphic>
          <a:graphicData uri="http://schemas.openxmlformats.org/presentationml/2006/ole">
            <p:oleObj spid="_x0000_s2051" name="Drawing" r:id="rId4" imgW="8968680" imgH="42519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20485"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ABC</a:t>
            </a:r>
            <a:r>
              <a:rPr lang="en-US" b="1" smtClean="0">
                <a:solidFill>
                  <a:srgbClr val="BA16A6"/>
                </a:solidFill>
                <a:latin typeface="Tahoma" pitchFamily="34" charset="0"/>
              </a:rPr>
              <a:t>D</a:t>
            </a:r>
            <a:r>
              <a:rPr lang="en-US" b="1" smtClean="0">
                <a:latin typeface="Tahoma" pitchFamily="34" charset="0"/>
              </a:rPr>
              <a:t>: distributieanalyse</a:t>
            </a:r>
          </a:p>
        </p:txBody>
      </p:sp>
      <p:sp>
        <p:nvSpPr>
          <p:cNvPr id="2048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482" name="Object 6"/>
          <p:cNvGraphicFramePr>
            <a:graphicFrameLocks noChangeAspect="1"/>
          </p:cNvGraphicFramePr>
          <p:nvPr/>
        </p:nvGraphicFramePr>
        <p:xfrm>
          <a:off x="8594725" y="6388100"/>
          <a:ext cx="419100" cy="312738"/>
        </p:xfrm>
        <a:graphic>
          <a:graphicData uri="http://schemas.openxmlformats.org/presentationml/2006/ole">
            <p:oleObj spid="_x0000_s20482" name="Drawing" r:id="rId3" imgW="419040" imgH="312480" progId="Presentations.Drawing.18">
              <p:embed/>
            </p:oleObj>
          </a:graphicData>
        </a:graphic>
      </p:graphicFrame>
      <p:graphicFrame>
        <p:nvGraphicFramePr>
          <p:cNvPr id="20483" name="Object 4"/>
          <p:cNvGraphicFramePr>
            <a:graphicFrameLocks noChangeAspect="1"/>
          </p:cNvGraphicFramePr>
          <p:nvPr/>
        </p:nvGraphicFramePr>
        <p:xfrm>
          <a:off x="322263" y="1758950"/>
          <a:ext cx="8626475" cy="4316413"/>
        </p:xfrm>
        <a:graphic>
          <a:graphicData uri="http://schemas.openxmlformats.org/presentationml/2006/ole">
            <p:oleObj spid="_x0000_s20483" name="Drawing" r:id="rId4" imgW="9136440" imgH="45720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21509"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ABC</a:t>
            </a:r>
            <a:r>
              <a:rPr lang="en-US" b="1" smtClean="0">
                <a:solidFill>
                  <a:srgbClr val="BA16A6"/>
                </a:solidFill>
                <a:latin typeface="Tahoma" pitchFamily="34" charset="0"/>
              </a:rPr>
              <a:t>D</a:t>
            </a:r>
            <a:r>
              <a:rPr lang="en-US" b="1" smtClean="0">
                <a:latin typeface="Tahoma" pitchFamily="34" charset="0"/>
              </a:rPr>
              <a:t>: distributieanalyse</a:t>
            </a:r>
          </a:p>
        </p:txBody>
      </p:sp>
      <p:sp>
        <p:nvSpPr>
          <p:cNvPr id="2151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1506" name="Object 6"/>
          <p:cNvGraphicFramePr>
            <a:graphicFrameLocks noChangeAspect="1"/>
          </p:cNvGraphicFramePr>
          <p:nvPr/>
        </p:nvGraphicFramePr>
        <p:xfrm>
          <a:off x="8594725" y="6388100"/>
          <a:ext cx="419100" cy="312738"/>
        </p:xfrm>
        <a:graphic>
          <a:graphicData uri="http://schemas.openxmlformats.org/presentationml/2006/ole">
            <p:oleObj spid="_x0000_s21506" name="Drawing" r:id="rId3" imgW="419040" imgH="312480" progId="Presentations.Drawing.18">
              <p:embed/>
            </p:oleObj>
          </a:graphicData>
        </a:graphic>
      </p:graphicFrame>
      <p:graphicFrame>
        <p:nvGraphicFramePr>
          <p:cNvPr id="21507" name="Object 4"/>
          <p:cNvGraphicFramePr>
            <a:graphicFrameLocks noChangeAspect="1"/>
          </p:cNvGraphicFramePr>
          <p:nvPr/>
        </p:nvGraphicFramePr>
        <p:xfrm>
          <a:off x="322263" y="1758950"/>
          <a:ext cx="8632825" cy="4672013"/>
        </p:xfrm>
        <a:graphic>
          <a:graphicData uri="http://schemas.openxmlformats.org/presentationml/2006/ole">
            <p:oleObj spid="_x0000_s21507" name="Drawing" r:id="rId4" imgW="9144000" imgH="49453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22533"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ABC</a:t>
            </a:r>
            <a:r>
              <a:rPr lang="en-US" b="1" smtClean="0">
                <a:solidFill>
                  <a:srgbClr val="BA16A6"/>
                </a:solidFill>
                <a:latin typeface="Tahoma" pitchFamily="34" charset="0"/>
              </a:rPr>
              <a:t>D</a:t>
            </a:r>
            <a:r>
              <a:rPr lang="en-US" b="1" smtClean="0">
                <a:latin typeface="Tahoma" pitchFamily="34" charset="0"/>
              </a:rPr>
              <a:t>: distributieanalyse</a:t>
            </a:r>
          </a:p>
        </p:txBody>
      </p:sp>
      <p:sp>
        <p:nvSpPr>
          <p:cNvPr id="2253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2530" name="Object 6"/>
          <p:cNvGraphicFramePr>
            <a:graphicFrameLocks noChangeAspect="1"/>
          </p:cNvGraphicFramePr>
          <p:nvPr/>
        </p:nvGraphicFramePr>
        <p:xfrm>
          <a:off x="8594725" y="6388100"/>
          <a:ext cx="419100" cy="312738"/>
        </p:xfrm>
        <a:graphic>
          <a:graphicData uri="http://schemas.openxmlformats.org/presentationml/2006/ole">
            <p:oleObj spid="_x0000_s22530" name="Drawing" r:id="rId3" imgW="419040" imgH="312480" progId="Presentations.Drawing.18">
              <p:embed/>
            </p:oleObj>
          </a:graphicData>
        </a:graphic>
      </p:graphicFrame>
      <p:graphicFrame>
        <p:nvGraphicFramePr>
          <p:cNvPr id="22531" name="Object 4"/>
          <p:cNvGraphicFramePr>
            <a:graphicFrameLocks noChangeAspect="1"/>
          </p:cNvGraphicFramePr>
          <p:nvPr/>
        </p:nvGraphicFramePr>
        <p:xfrm>
          <a:off x="322263" y="1758950"/>
          <a:ext cx="8642350" cy="4324350"/>
        </p:xfrm>
        <a:graphic>
          <a:graphicData uri="http://schemas.openxmlformats.org/presentationml/2006/ole">
            <p:oleObj spid="_x0000_s22531" name="Drawing" r:id="rId4" imgW="9136440" imgH="45720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23557"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ABC</a:t>
            </a:r>
            <a:r>
              <a:rPr lang="en-US" b="1" smtClean="0">
                <a:solidFill>
                  <a:srgbClr val="BA16A6"/>
                </a:solidFill>
                <a:latin typeface="Tahoma" pitchFamily="34" charset="0"/>
              </a:rPr>
              <a:t>D</a:t>
            </a:r>
            <a:r>
              <a:rPr lang="en-US" b="1" smtClean="0">
                <a:latin typeface="Tahoma" pitchFamily="34" charset="0"/>
              </a:rPr>
              <a:t>: distributieanalyse</a:t>
            </a:r>
          </a:p>
        </p:txBody>
      </p:sp>
      <p:sp>
        <p:nvSpPr>
          <p:cNvPr id="2355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3554" name="Object 6"/>
          <p:cNvGraphicFramePr>
            <a:graphicFrameLocks noChangeAspect="1"/>
          </p:cNvGraphicFramePr>
          <p:nvPr/>
        </p:nvGraphicFramePr>
        <p:xfrm>
          <a:off x="8594725" y="6388100"/>
          <a:ext cx="419100" cy="312738"/>
        </p:xfrm>
        <a:graphic>
          <a:graphicData uri="http://schemas.openxmlformats.org/presentationml/2006/ole">
            <p:oleObj spid="_x0000_s23554" name="Drawing" r:id="rId3" imgW="419040" imgH="312480" progId="Presentations.Drawing.18">
              <p:embed/>
            </p:oleObj>
          </a:graphicData>
        </a:graphic>
      </p:graphicFrame>
      <p:graphicFrame>
        <p:nvGraphicFramePr>
          <p:cNvPr id="23555" name="Object 4"/>
          <p:cNvGraphicFramePr>
            <a:graphicFrameLocks noChangeAspect="1"/>
          </p:cNvGraphicFramePr>
          <p:nvPr/>
        </p:nvGraphicFramePr>
        <p:xfrm>
          <a:off x="322263" y="1758950"/>
          <a:ext cx="8616950" cy="4311650"/>
        </p:xfrm>
        <a:graphic>
          <a:graphicData uri="http://schemas.openxmlformats.org/presentationml/2006/ole">
            <p:oleObj spid="_x0000_s23555" name="Drawing" r:id="rId4" imgW="9144000" imgH="45720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24581"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ABC</a:t>
            </a:r>
            <a:r>
              <a:rPr lang="en-US" b="1" smtClean="0">
                <a:solidFill>
                  <a:srgbClr val="BA16A6"/>
                </a:solidFill>
                <a:latin typeface="Tahoma" pitchFamily="34" charset="0"/>
              </a:rPr>
              <a:t>D</a:t>
            </a:r>
            <a:r>
              <a:rPr lang="en-US" b="1" smtClean="0">
                <a:latin typeface="Tahoma" pitchFamily="34" charset="0"/>
              </a:rPr>
              <a:t>: distributieanalyse</a:t>
            </a:r>
          </a:p>
        </p:txBody>
      </p:sp>
      <p:sp>
        <p:nvSpPr>
          <p:cNvPr id="2458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4578" name="Object 6"/>
          <p:cNvGraphicFramePr>
            <a:graphicFrameLocks noChangeAspect="1"/>
          </p:cNvGraphicFramePr>
          <p:nvPr/>
        </p:nvGraphicFramePr>
        <p:xfrm>
          <a:off x="8594725" y="6388100"/>
          <a:ext cx="419100" cy="312738"/>
        </p:xfrm>
        <a:graphic>
          <a:graphicData uri="http://schemas.openxmlformats.org/presentationml/2006/ole">
            <p:oleObj spid="_x0000_s24578" name="Drawing" r:id="rId3" imgW="419040" imgH="312480" progId="Presentations.Drawing.18">
              <p:embed/>
            </p:oleObj>
          </a:graphicData>
        </a:graphic>
      </p:graphicFrame>
      <p:graphicFrame>
        <p:nvGraphicFramePr>
          <p:cNvPr id="24579" name="Object 4"/>
          <p:cNvGraphicFramePr>
            <a:graphicFrameLocks noChangeAspect="1"/>
          </p:cNvGraphicFramePr>
          <p:nvPr/>
        </p:nvGraphicFramePr>
        <p:xfrm>
          <a:off x="322263" y="1758950"/>
          <a:ext cx="8610600" cy="3248025"/>
        </p:xfrm>
        <a:graphic>
          <a:graphicData uri="http://schemas.openxmlformats.org/presentationml/2006/ole">
            <p:oleObj spid="_x0000_s24579" name="Drawing" r:id="rId4" imgW="9144000" imgH="34441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25605"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ABC</a:t>
            </a:r>
            <a:r>
              <a:rPr lang="en-US" b="1" smtClean="0">
                <a:solidFill>
                  <a:srgbClr val="BA16A6"/>
                </a:solidFill>
                <a:latin typeface="Tahoma" pitchFamily="34" charset="0"/>
              </a:rPr>
              <a:t>D</a:t>
            </a:r>
            <a:r>
              <a:rPr lang="en-US" b="1" smtClean="0">
                <a:latin typeface="Tahoma" pitchFamily="34" charset="0"/>
              </a:rPr>
              <a:t>: distributieanalyse</a:t>
            </a:r>
          </a:p>
        </p:txBody>
      </p:sp>
      <p:sp>
        <p:nvSpPr>
          <p:cNvPr id="2560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5602" name="Object 6"/>
          <p:cNvGraphicFramePr>
            <a:graphicFrameLocks noChangeAspect="1"/>
          </p:cNvGraphicFramePr>
          <p:nvPr/>
        </p:nvGraphicFramePr>
        <p:xfrm>
          <a:off x="8594725" y="6388100"/>
          <a:ext cx="419100" cy="312738"/>
        </p:xfrm>
        <a:graphic>
          <a:graphicData uri="http://schemas.openxmlformats.org/presentationml/2006/ole">
            <p:oleObj spid="_x0000_s25602" name="Drawing" r:id="rId3" imgW="419040" imgH="312480" progId="Presentations.Drawing.18">
              <p:embed/>
            </p:oleObj>
          </a:graphicData>
        </a:graphic>
      </p:graphicFrame>
      <p:graphicFrame>
        <p:nvGraphicFramePr>
          <p:cNvPr id="25603" name="Object 4"/>
          <p:cNvGraphicFramePr>
            <a:graphicFrameLocks noChangeAspect="1"/>
          </p:cNvGraphicFramePr>
          <p:nvPr/>
        </p:nvGraphicFramePr>
        <p:xfrm>
          <a:off x="322263" y="1758950"/>
          <a:ext cx="8613775" cy="3606800"/>
        </p:xfrm>
        <a:graphic>
          <a:graphicData uri="http://schemas.openxmlformats.org/presentationml/2006/ole">
            <p:oleObj spid="_x0000_s25603" name="Drawing" r:id="rId4" imgW="9144000" imgH="38253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26629"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ABC</a:t>
            </a:r>
            <a:r>
              <a:rPr lang="en-US" b="1" smtClean="0">
                <a:solidFill>
                  <a:srgbClr val="BA16A6"/>
                </a:solidFill>
                <a:latin typeface="Tahoma" pitchFamily="34" charset="0"/>
              </a:rPr>
              <a:t>D</a:t>
            </a:r>
            <a:r>
              <a:rPr lang="en-US" b="1" smtClean="0">
                <a:latin typeface="Tahoma" pitchFamily="34" charset="0"/>
              </a:rPr>
              <a:t>: distributieanalyse</a:t>
            </a:r>
          </a:p>
        </p:txBody>
      </p:sp>
      <p:sp>
        <p:nvSpPr>
          <p:cNvPr id="2663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6626" name="Object 6"/>
          <p:cNvGraphicFramePr>
            <a:graphicFrameLocks noChangeAspect="1"/>
          </p:cNvGraphicFramePr>
          <p:nvPr/>
        </p:nvGraphicFramePr>
        <p:xfrm>
          <a:off x="8594725" y="6388100"/>
          <a:ext cx="419100" cy="312738"/>
        </p:xfrm>
        <a:graphic>
          <a:graphicData uri="http://schemas.openxmlformats.org/presentationml/2006/ole">
            <p:oleObj spid="_x0000_s26626" name="Drawing" r:id="rId3" imgW="419040" imgH="312480" progId="Presentations.Drawing.18">
              <p:embed/>
            </p:oleObj>
          </a:graphicData>
        </a:graphic>
      </p:graphicFrame>
      <p:graphicFrame>
        <p:nvGraphicFramePr>
          <p:cNvPr id="26627" name="Object 4"/>
          <p:cNvGraphicFramePr>
            <a:graphicFrameLocks noChangeAspect="1"/>
          </p:cNvGraphicFramePr>
          <p:nvPr/>
        </p:nvGraphicFramePr>
        <p:xfrm>
          <a:off x="901700" y="1758950"/>
          <a:ext cx="7223125" cy="5003800"/>
        </p:xfrm>
        <a:graphic>
          <a:graphicData uri="http://schemas.openxmlformats.org/presentationml/2006/ole">
            <p:oleObj spid="_x0000_s26627" name="Drawing" r:id="rId4" imgW="7490520" imgH="51894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27653"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ABC</a:t>
            </a:r>
            <a:r>
              <a:rPr lang="en-US" b="1" smtClean="0">
                <a:solidFill>
                  <a:srgbClr val="BA16A6"/>
                </a:solidFill>
                <a:latin typeface="Tahoma" pitchFamily="34" charset="0"/>
              </a:rPr>
              <a:t>D</a:t>
            </a:r>
            <a:r>
              <a:rPr lang="en-US" b="1" smtClean="0">
                <a:latin typeface="Tahoma" pitchFamily="34" charset="0"/>
              </a:rPr>
              <a:t>: distributieanalyse</a:t>
            </a:r>
          </a:p>
        </p:txBody>
      </p:sp>
      <p:sp>
        <p:nvSpPr>
          <p:cNvPr id="276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7650" name="Object 6"/>
          <p:cNvGraphicFramePr>
            <a:graphicFrameLocks noChangeAspect="1"/>
          </p:cNvGraphicFramePr>
          <p:nvPr/>
        </p:nvGraphicFramePr>
        <p:xfrm>
          <a:off x="8594725" y="6388100"/>
          <a:ext cx="419100" cy="312738"/>
        </p:xfrm>
        <a:graphic>
          <a:graphicData uri="http://schemas.openxmlformats.org/presentationml/2006/ole">
            <p:oleObj spid="_x0000_s27650" name="Drawing" r:id="rId3" imgW="419040" imgH="312480" progId="Presentations.Drawing.18">
              <p:embed/>
            </p:oleObj>
          </a:graphicData>
        </a:graphic>
      </p:graphicFrame>
      <p:graphicFrame>
        <p:nvGraphicFramePr>
          <p:cNvPr id="27651" name="Object 5"/>
          <p:cNvGraphicFramePr>
            <a:graphicFrameLocks noChangeAspect="1"/>
          </p:cNvGraphicFramePr>
          <p:nvPr/>
        </p:nvGraphicFramePr>
        <p:xfrm>
          <a:off x="909638" y="1758950"/>
          <a:ext cx="7215187" cy="4970463"/>
        </p:xfrm>
        <a:graphic>
          <a:graphicData uri="http://schemas.openxmlformats.org/presentationml/2006/ole">
            <p:oleObj spid="_x0000_s27651" name="Drawing" r:id="rId4" imgW="7558920" imgH="52884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28677"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ABC</a:t>
            </a:r>
            <a:r>
              <a:rPr lang="en-US" b="1" smtClean="0">
                <a:solidFill>
                  <a:srgbClr val="BA16A6"/>
                </a:solidFill>
                <a:latin typeface="Tahoma" pitchFamily="34" charset="0"/>
              </a:rPr>
              <a:t>D</a:t>
            </a:r>
            <a:r>
              <a:rPr lang="en-US" b="1" smtClean="0">
                <a:latin typeface="Tahoma" pitchFamily="34" charset="0"/>
              </a:rPr>
              <a:t>: distributieanalyse</a:t>
            </a:r>
          </a:p>
        </p:txBody>
      </p:sp>
      <p:sp>
        <p:nvSpPr>
          <p:cNvPr id="2867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8674" name="Object 6"/>
          <p:cNvGraphicFramePr>
            <a:graphicFrameLocks noChangeAspect="1"/>
          </p:cNvGraphicFramePr>
          <p:nvPr/>
        </p:nvGraphicFramePr>
        <p:xfrm>
          <a:off x="8594725" y="6388100"/>
          <a:ext cx="419100" cy="312738"/>
        </p:xfrm>
        <a:graphic>
          <a:graphicData uri="http://schemas.openxmlformats.org/presentationml/2006/ole">
            <p:oleObj spid="_x0000_s28674" name="Drawing" r:id="rId3" imgW="419040" imgH="312480" progId="Presentations.Drawing.18">
              <p:embed/>
            </p:oleObj>
          </a:graphicData>
        </a:graphic>
      </p:graphicFrame>
      <p:graphicFrame>
        <p:nvGraphicFramePr>
          <p:cNvPr id="28675" name="Object 7"/>
          <p:cNvGraphicFramePr>
            <a:graphicFrameLocks noChangeAspect="1"/>
          </p:cNvGraphicFramePr>
          <p:nvPr/>
        </p:nvGraphicFramePr>
        <p:xfrm>
          <a:off x="322263" y="1758950"/>
          <a:ext cx="8602662" cy="4656138"/>
        </p:xfrm>
        <a:graphic>
          <a:graphicData uri="http://schemas.openxmlformats.org/presentationml/2006/ole">
            <p:oleObj spid="_x0000_s28675" name="Drawing" r:id="rId4" imgW="9144000" imgH="49453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29701"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ABC</a:t>
            </a:r>
            <a:r>
              <a:rPr lang="en-US" b="1" smtClean="0">
                <a:solidFill>
                  <a:srgbClr val="BA16A6"/>
                </a:solidFill>
                <a:latin typeface="Tahoma" pitchFamily="34" charset="0"/>
              </a:rPr>
              <a:t>D</a:t>
            </a:r>
            <a:r>
              <a:rPr lang="en-US" b="1" smtClean="0">
                <a:latin typeface="Tahoma" pitchFamily="34" charset="0"/>
              </a:rPr>
              <a:t>: distributieanalyse</a:t>
            </a:r>
          </a:p>
        </p:txBody>
      </p:sp>
      <p:sp>
        <p:nvSpPr>
          <p:cNvPr id="2970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9698" name="Object 6"/>
          <p:cNvGraphicFramePr>
            <a:graphicFrameLocks noChangeAspect="1"/>
          </p:cNvGraphicFramePr>
          <p:nvPr/>
        </p:nvGraphicFramePr>
        <p:xfrm>
          <a:off x="8594725" y="6388100"/>
          <a:ext cx="419100" cy="312738"/>
        </p:xfrm>
        <a:graphic>
          <a:graphicData uri="http://schemas.openxmlformats.org/presentationml/2006/ole">
            <p:oleObj spid="_x0000_s29698" name="Drawing" r:id="rId3" imgW="419040" imgH="312480" progId="Presentations.Drawing.18">
              <p:embed/>
            </p:oleObj>
          </a:graphicData>
        </a:graphic>
      </p:graphicFrame>
      <p:graphicFrame>
        <p:nvGraphicFramePr>
          <p:cNvPr id="29699" name="Object 4"/>
          <p:cNvGraphicFramePr>
            <a:graphicFrameLocks noChangeAspect="1"/>
          </p:cNvGraphicFramePr>
          <p:nvPr/>
        </p:nvGraphicFramePr>
        <p:xfrm>
          <a:off x="322263" y="1758950"/>
          <a:ext cx="8589962" cy="4298950"/>
        </p:xfrm>
        <a:graphic>
          <a:graphicData uri="http://schemas.openxmlformats.org/presentationml/2006/ole">
            <p:oleObj spid="_x0000_s29699" name="Drawing" r:id="rId4" imgW="9136440" imgH="45720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307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074" name="Object 5"/>
          <p:cNvGraphicFramePr>
            <a:graphicFrameLocks noChangeAspect="1"/>
          </p:cNvGraphicFramePr>
          <p:nvPr/>
        </p:nvGraphicFramePr>
        <p:xfrm>
          <a:off x="0" y="749300"/>
          <a:ext cx="9144000" cy="6108700"/>
        </p:xfrm>
        <a:graphic>
          <a:graphicData uri="http://schemas.openxmlformats.org/presentationml/2006/ole">
            <p:oleObj spid="_x0000_s3074" name="Drawing" r:id="rId3" imgW="9898560" imgH="61264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30725"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ABC</a:t>
            </a:r>
            <a:r>
              <a:rPr lang="en-US" b="1" smtClean="0">
                <a:solidFill>
                  <a:srgbClr val="BA16A6"/>
                </a:solidFill>
                <a:latin typeface="Tahoma" pitchFamily="34" charset="0"/>
              </a:rPr>
              <a:t>D</a:t>
            </a:r>
            <a:r>
              <a:rPr lang="en-US" b="1" smtClean="0">
                <a:latin typeface="Tahoma" pitchFamily="34" charset="0"/>
              </a:rPr>
              <a:t>: distributieanalyse</a:t>
            </a:r>
          </a:p>
        </p:txBody>
      </p:sp>
      <p:sp>
        <p:nvSpPr>
          <p:cNvPr id="3072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0722" name="Object 6"/>
          <p:cNvGraphicFramePr>
            <a:graphicFrameLocks noChangeAspect="1"/>
          </p:cNvGraphicFramePr>
          <p:nvPr/>
        </p:nvGraphicFramePr>
        <p:xfrm>
          <a:off x="8594725" y="6388100"/>
          <a:ext cx="419100" cy="312738"/>
        </p:xfrm>
        <a:graphic>
          <a:graphicData uri="http://schemas.openxmlformats.org/presentationml/2006/ole">
            <p:oleObj spid="_x0000_s30722" name="Drawing" r:id="rId3" imgW="419040" imgH="312480" progId="Presentations.Drawing.18">
              <p:embed/>
            </p:oleObj>
          </a:graphicData>
        </a:graphic>
      </p:graphicFrame>
      <p:graphicFrame>
        <p:nvGraphicFramePr>
          <p:cNvPr id="30723" name="Object 4"/>
          <p:cNvGraphicFramePr>
            <a:graphicFrameLocks noChangeAspect="1"/>
          </p:cNvGraphicFramePr>
          <p:nvPr/>
        </p:nvGraphicFramePr>
        <p:xfrm>
          <a:off x="777875" y="1758950"/>
          <a:ext cx="7589838" cy="4686300"/>
        </p:xfrm>
        <a:graphic>
          <a:graphicData uri="http://schemas.openxmlformats.org/presentationml/2006/ole">
            <p:oleObj spid="_x0000_s30723" name="Drawing" r:id="rId4" imgW="7589520" imgH="46864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3174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1746" name="Object 4"/>
          <p:cNvGraphicFramePr>
            <a:graphicFrameLocks noChangeAspect="1"/>
          </p:cNvGraphicFramePr>
          <p:nvPr/>
        </p:nvGraphicFramePr>
        <p:xfrm>
          <a:off x="0" y="800100"/>
          <a:ext cx="9197975" cy="6057900"/>
        </p:xfrm>
        <a:graphic>
          <a:graphicData uri="http://schemas.openxmlformats.org/presentationml/2006/ole">
            <p:oleObj spid="_x0000_s31746" name="Drawing" r:id="rId3" imgW="10020240" imgH="60958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32773"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SWOT-confrontatieanalyse</a:t>
            </a:r>
          </a:p>
        </p:txBody>
      </p:sp>
      <p:sp>
        <p:nvSpPr>
          <p:cNvPr id="3277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2770" name="Object 6"/>
          <p:cNvGraphicFramePr>
            <a:graphicFrameLocks noChangeAspect="1"/>
          </p:cNvGraphicFramePr>
          <p:nvPr/>
        </p:nvGraphicFramePr>
        <p:xfrm>
          <a:off x="8594725" y="6388100"/>
          <a:ext cx="419100" cy="312738"/>
        </p:xfrm>
        <a:graphic>
          <a:graphicData uri="http://schemas.openxmlformats.org/presentationml/2006/ole">
            <p:oleObj spid="_x0000_s32770" name="Drawing" r:id="rId3" imgW="419040" imgH="312480" progId="Presentations.Drawing.18">
              <p:embed/>
            </p:oleObj>
          </a:graphicData>
        </a:graphic>
      </p:graphicFrame>
      <p:graphicFrame>
        <p:nvGraphicFramePr>
          <p:cNvPr id="32771" name="Object 4"/>
          <p:cNvGraphicFramePr>
            <a:graphicFrameLocks noChangeAspect="1"/>
          </p:cNvGraphicFramePr>
          <p:nvPr/>
        </p:nvGraphicFramePr>
        <p:xfrm>
          <a:off x="322263" y="1758950"/>
          <a:ext cx="8618537" cy="4265613"/>
        </p:xfrm>
        <a:graphic>
          <a:graphicData uri="http://schemas.openxmlformats.org/presentationml/2006/ole">
            <p:oleObj spid="_x0000_s32771" name="Drawing" r:id="rId4" imgW="9243000" imgH="45720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33797"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SWOT-confrontatieanalyse</a:t>
            </a:r>
          </a:p>
        </p:txBody>
      </p:sp>
      <p:sp>
        <p:nvSpPr>
          <p:cNvPr id="3379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3794" name="Object 6"/>
          <p:cNvGraphicFramePr>
            <a:graphicFrameLocks noChangeAspect="1"/>
          </p:cNvGraphicFramePr>
          <p:nvPr/>
        </p:nvGraphicFramePr>
        <p:xfrm>
          <a:off x="8594725" y="6388100"/>
          <a:ext cx="419100" cy="312738"/>
        </p:xfrm>
        <a:graphic>
          <a:graphicData uri="http://schemas.openxmlformats.org/presentationml/2006/ole">
            <p:oleObj spid="_x0000_s33794" name="Drawing" r:id="rId3" imgW="419040" imgH="312480" progId="Presentations.Drawing.18">
              <p:embed/>
            </p:oleObj>
          </a:graphicData>
        </a:graphic>
      </p:graphicFrame>
      <p:graphicFrame>
        <p:nvGraphicFramePr>
          <p:cNvPr id="33795" name="Object 4"/>
          <p:cNvGraphicFramePr>
            <a:graphicFrameLocks noChangeAspect="1"/>
          </p:cNvGraphicFramePr>
          <p:nvPr/>
        </p:nvGraphicFramePr>
        <p:xfrm>
          <a:off x="322263" y="1758950"/>
          <a:ext cx="8639175" cy="4722813"/>
        </p:xfrm>
        <a:graphic>
          <a:graphicData uri="http://schemas.openxmlformats.org/presentationml/2006/ole">
            <p:oleObj spid="_x0000_s33795" name="Drawing" r:id="rId4" imgW="9113400" imgH="49834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34821"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SWOT-confrontatieanalyse</a:t>
            </a:r>
          </a:p>
        </p:txBody>
      </p:sp>
      <p:sp>
        <p:nvSpPr>
          <p:cNvPr id="3482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4818" name="Object 6"/>
          <p:cNvGraphicFramePr>
            <a:graphicFrameLocks noChangeAspect="1"/>
          </p:cNvGraphicFramePr>
          <p:nvPr/>
        </p:nvGraphicFramePr>
        <p:xfrm>
          <a:off x="8594725" y="6388100"/>
          <a:ext cx="419100" cy="312738"/>
        </p:xfrm>
        <a:graphic>
          <a:graphicData uri="http://schemas.openxmlformats.org/presentationml/2006/ole">
            <p:oleObj spid="_x0000_s34818" name="Drawing" r:id="rId3" imgW="419040" imgH="312480" progId="Presentations.Drawing.18">
              <p:embed/>
            </p:oleObj>
          </a:graphicData>
        </a:graphic>
      </p:graphicFrame>
      <p:graphicFrame>
        <p:nvGraphicFramePr>
          <p:cNvPr id="34819" name="Object 4"/>
          <p:cNvGraphicFramePr>
            <a:graphicFrameLocks noChangeAspect="1"/>
          </p:cNvGraphicFramePr>
          <p:nvPr/>
        </p:nvGraphicFramePr>
        <p:xfrm>
          <a:off x="322263" y="1758950"/>
          <a:ext cx="8585200" cy="3875088"/>
        </p:xfrm>
        <a:graphic>
          <a:graphicData uri="http://schemas.openxmlformats.org/presentationml/2006/ole">
            <p:oleObj spid="_x0000_s34819" name="Drawing" r:id="rId4" imgW="9136440" imgH="41223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35845"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SWOT-confrontatieanalyse</a:t>
            </a:r>
          </a:p>
        </p:txBody>
      </p:sp>
      <p:sp>
        <p:nvSpPr>
          <p:cNvPr id="3584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5842" name="Object 6"/>
          <p:cNvGraphicFramePr>
            <a:graphicFrameLocks noChangeAspect="1"/>
          </p:cNvGraphicFramePr>
          <p:nvPr/>
        </p:nvGraphicFramePr>
        <p:xfrm>
          <a:off x="8594725" y="6388100"/>
          <a:ext cx="419100" cy="312738"/>
        </p:xfrm>
        <a:graphic>
          <a:graphicData uri="http://schemas.openxmlformats.org/presentationml/2006/ole">
            <p:oleObj spid="_x0000_s35842" name="Drawing" r:id="rId3" imgW="419040" imgH="312480" progId="Presentations.Drawing.18">
              <p:embed/>
            </p:oleObj>
          </a:graphicData>
        </a:graphic>
      </p:graphicFrame>
      <p:graphicFrame>
        <p:nvGraphicFramePr>
          <p:cNvPr id="35843" name="Object 4"/>
          <p:cNvGraphicFramePr>
            <a:graphicFrameLocks noChangeAspect="1"/>
          </p:cNvGraphicFramePr>
          <p:nvPr/>
        </p:nvGraphicFramePr>
        <p:xfrm>
          <a:off x="322263" y="1758950"/>
          <a:ext cx="8585200" cy="4429125"/>
        </p:xfrm>
        <a:graphic>
          <a:graphicData uri="http://schemas.openxmlformats.org/presentationml/2006/ole">
            <p:oleObj spid="_x0000_s35843" name="Drawing" r:id="rId4" imgW="9098280" imgH="46940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36869"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SWOT-confrontatieanalyse</a:t>
            </a:r>
          </a:p>
        </p:txBody>
      </p:sp>
      <p:sp>
        <p:nvSpPr>
          <p:cNvPr id="3687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6866" name="Object 6"/>
          <p:cNvGraphicFramePr>
            <a:graphicFrameLocks noChangeAspect="1"/>
          </p:cNvGraphicFramePr>
          <p:nvPr/>
        </p:nvGraphicFramePr>
        <p:xfrm>
          <a:off x="8594725" y="6388100"/>
          <a:ext cx="419100" cy="312738"/>
        </p:xfrm>
        <a:graphic>
          <a:graphicData uri="http://schemas.openxmlformats.org/presentationml/2006/ole">
            <p:oleObj spid="_x0000_s36866" name="Drawing" r:id="rId3" imgW="419040" imgH="312480" progId="Presentations.Drawing.18">
              <p:embed/>
            </p:oleObj>
          </a:graphicData>
        </a:graphic>
      </p:graphicFrame>
      <p:graphicFrame>
        <p:nvGraphicFramePr>
          <p:cNvPr id="36867" name="Object 4"/>
          <p:cNvGraphicFramePr>
            <a:graphicFrameLocks noChangeAspect="1"/>
          </p:cNvGraphicFramePr>
          <p:nvPr/>
        </p:nvGraphicFramePr>
        <p:xfrm>
          <a:off x="322263" y="1758950"/>
          <a:ext cx="8593137" cy="3814763"/>
        </p:xfrm>
        <a:graphic>
          <a:graphicData uri="http://schemas.openxmlformats.org/presentationml/2006/ole">
            <p:oleObj spid="_x0000_s36867" name="Drawing" r:id="rId4" imgW="9113400" imgH="40464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37893"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SWOT-confrontatieanalyse</a:t>
            </a:r>
          </a:p>
        </p:txBody>
      </p:sp>
      <p:sp>
        <p:nvSpPr>
          <p:cNvPr id="3789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7890" name="Object 6"/>
          <p:cNvGraphicFramePr>
            <a:graphicFrameLocks noChangeAspect="1"/>
          </p:cNvGraphicFramePr>
          <p:nvPr/>
        </p:nvGraphicFramePr>
        <p:xfrm>
          <a:off x="8594725" y="6388100"/>
          <a:ext cx="419100" cy="312738"/>
        </p:xfrm>
        <a:graphic>
          <a:graphicData uri="http://schemas.openxmlformats.org/presentationml/2006/ole">
            <p:oleObj spid="_x0000_s37890" name="Drawing" r:id="rId3" imgW="419040" imgH="312480" progId="Presentations.Drawing.18">
              <p:embed/>
            </p:oleObj>
          </a:graphicData>
        </a:graphic>
      </p:graphicFrame>
      <p:graphicFrame>
        <p:nvGraphicFramePr>
          <p:cNvPr id="37891" name="Object 4"/>
          <p:cNvGraphicFramePr>
            <a:graphicFrameLocks noChangeAspect="1"/>
          </p:cNvGraphicFramePr>
          <p:nvPr/>
        </p:nvGraphicFramePr>
        <p:xfrm>
          <a:off x="322263" y="1758950"/>
          <a:ext cx="8559800" cy="4595813"/>
        </p:xfrm>
        <a:graphic>
          <a:graphicData uri="http://schemas.openxmlformats.org/presentationml/2006/ole">
            <p:oleObj spid="_x0000_s37891" name="Drawing" r:id="rId4" imgW="9113400" imgH="48920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38917"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SWOT-confrontatieanalyse</a:t>
            </a:r>
          </a:p>
        </p:txBody>
      </p:sp>
      <p:sp>
        <p:nvSpPr>
          <p:cNvPr id="3891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8914" name="Object 6"/>
          <p:cNvGraphicFramePr>
            <a:graphicFrameLocks noChangeAspect="1"/>
          </p:cNvGraphicFramePr>
          <p:nvPr/>
        </p:nvGraphicFramePr>
        <p:xfrm>
          <a:off x="8594725" y="6388100"/>
          <a:ext cx="419100" cy="312738"/>
        </p:xfrm>
        <a:graphic>
          <a:graphicData uri="http://schemas.openxmlformats.org/presentationml/2006/ole">
            <p:oleObj spid="_x0000_s38914" name="Drawing" r:id="rId3" imgW="419040" imgH="312480" progId="Presentations.Drawing.18">
              <p:embed/>
            </p:oleObj>
          </a:graphicData>
        </a:graphic>
      </p:graphicFrame>
      <p:graphicFrame>
        <p:nvGraphicFramePr>
          <p:cNvPr id="38915" name="Object 4"/>
          <p:cNvGraphicFramePr>
            <a:graphicFrameLocks noChangeAspect="1"/>
          </p:cNvGraphicFramePr>
          <p:nvPr/>
        </p:nvGraphicFramePr>
        <p:xfrm>
          <a:off x="322263" y="1758950"/>
          <a:ext cx="8593137" cy="4649788"/>
        </p:xfrm>
        <a:graphic>
          <a:graphicData uri="http://schemas.openxmlformats.org/presentationml/2006/ole">
            <p:oleObj spid="_x0000_s38915" name="Drawing" r:id="rId4" imgW="9113400" imgH="49302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39941"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SWOT-confrontatieanalyse</a:t>
            </a:r>
          </a:p>
        </p:txBody>
      </p:sp>
      <p:sp>
        <p:nvSpPr>
          <p:cNvPr id="3994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9938" name="Object 6"/>
          <p:cNvGraphicFramePr>
            <a:graphicFrameLocks noChangeAspect="1"/>
          </p:cNvGraphicFramePr>
          <p:nvPr/>
        </p:nvGraphicFramePr>
        <p:xfrm>
          <a:off x="8594725" y="6388100"/>
          <a:ext cx="419100" cy="312738"/>
        </p:xfrm>
        <a:graphic>
          <a:graphicData uri="http://schemas.openxmlformats.org/presentationml/2006/ole">
            <p:oleObj spid="_x0000_s39938" name="Drawing" r:id="rId3" imgW="419040" imgH="312480" progId="Presentations.Drawing.18">
              <p:embed/>
            </p:oleObj>
          </a:graphicData>
        </a:graphic>
      </p:graphicFrame>
      <p:graphicFrame>
        <p:nvGraphicFramePr>
          <p:cNvPr id="39939" name="Object 4"/>
          <p:cNvGraphicFramePr>
            <a:graphicFrameLocks noChangeAspect="1"/>
          </p:cNvGraphicFramePr>
          <p:nvPr/>
        </p:nvGraphicFramePr>
        <p:xfrm>
          <a:off x="322263" y="1758950"/>
          <a:ext cx="8609012" cy="4164013"/>
        </p:xfrm>
        <a:graphic>
          <a:graphicData uri="http://schemas.openxmlformats.org/presentationml/2006/ole">
            <p:oleObj spid="_x0000_s39939" name="Drawing" r:id="rId4" imgW="9121320" imgH="44121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4101"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9900"/>
                </a:solidFill>
                <a:latin typeface="Tahoma" pitchFamily="34" charset="0"/>
              </a:rPr>
              <a:t>A</a:t>
            </a:r>
            <a:r>
              <a:rPr lang="en-US" b="1" smtClean="0">
                <a:latin typeface="Tahoma" pitchFamily="34" charset="0"/>
              </a:rPr>
              <a:t>BCD: afnemersanalyse</a:t>
            </a:r>
          </a:p>
        </p:txBody>
      </p:sp>
      <p:sp>
        <p:nvSpPr>
          <p:cNvPr id="410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4098" name="Object 6"/>
          <p:cNvGraphicFramePr>
            <a:graphicFrameLocks noChangeAspect="1"/>
          </p:cNvGraphicFramePr>
          <p:nvPr/>
        </p:nvGraphicFramePr>
        <p:xfrm>
          <a:off x="8594725" y="6388100"/>
          <a:ext cx="419100" cy="312738"/>
        </p:xfrm>
        <a:graphic>
          <a:graphicData uri="http://schemas.openxmlformats.org/presentationml/2006/ole">
            <p:oleObj spid="_x0000_s4098" name="Drawing" r:id="rId3" imgW="419040" imgH="312480" progId="Presentations.Drawing.18">
              <p:embed/>
            </p:oleObj>
          </a:graphicData>
        </a:graphic>
      </p:graphicFrame>
      <p:graphicFrame>
        <p:nvGraphicFramePr>
          <p:cNvPr id="4099" name="Object 7"/>
          <p:cNvGraphicFramePr>
            <a:graphicFrameLocks noChangeAspect="1"/>
          </p:cNvGraphicFramePr>
          <p:nvPr/>
        </p:nvGraphicFramePr>
        <p:xfrm>
          <a:off x="322263" y="1758950"/>
          <a:ext cx="8648700" cy="4521200"/>
        </p:xfrm>
        <a:graphic>
          <a:graphicData uri="http://schemas.openxmlformats.org/presentationml/2006/ole">
            <p:oleObj spid="_x0000_s4099" name="Drawing" r:id="rId4" imgW="9159120" imgH="47854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40965"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SWOT-confrontatieanalyse</a:t>
            </a:r>
          </a:p>
        </p:txBody>
      </p:sp>
      <p:sp>
        <p:nvSpPr>
          <p:cNvPr id="4096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40962" name="Object 6"/>
          <p:cNvGraphicFramePr>
            <a:graphicFrameLocks noChangeAspect="1"/>
          </p:cNvGraphicFramePr>
          <p:nvPr/>
        </p:nvGraphicFramePr>
        <p:xfrm>
          <a:off x="8594725" y="6388100"/>
          <a:ext cx="419100" cy="312738"/>
        </p:xfrm>
        <a:graphic>
          <a:graphicData uri="http://schemas.openxmlformats.org/presentationml/2006/ole">
            <p:oleObj spid="_x0000_s40962" name="Drawing" r:id="rId3" imgW="419040" imgH="312480" progId="Presentations.Drawing.18">
              <p:embed/>
            </p:oleObj>
          </a:graphicData>
        </a:graphic>
      </p:graphicFrame>
      <p:graphicFrame>
        <p:nvGraphicFramePr>
          <p:cNvPr id="40963" name="Object 4"/>
          <p:cNvGraphicFramePr>
            <a:graphicFrameLocks noChangeAspect="1"/>
          </p:cNvGraphicFramePr>
          <p:nvPr/>
        </p:nvGraphicFramePr>
        <p:xfrm>
          <a:off x="322263" y="1758950"/>
          <a:ext cx="8593137" cy="4159250"/>
        </p:xfrm>
        <a:graphic>
          <a:graphicData uri="http://schemas.openxmlformats.org/presentationml/2006/ole">
            <p:oleObj spid="_x0000_s40963" name="Drawing" r:id="rId4" imgW="9113400" imgH="44121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41989"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SWOT-confrontatieanalyse</a:t>
            </a:r>
          </a:p>
        </p:txBody>
      </p:sp>
      <p:sp>
        <p:nvSpPr>
          <p:cNvPr id="4199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41986" name="Object 6"/>
          <p:cNvGraphicFramePr>
            <a:graphicFrameLocks noChangeAspect="1"/>
          </p:cNvGraphicFramePr>
          <p:nvPr/>
        </p:nvGraphicFramePr>
        <p:xfrm>
          <a:off x="8594725" y="6388100"/>
          <a:ext cx="419100" cy="312738"/>
        </p:xfrm>
        <a:graphic>
          <a:graphicData uri="http://schemas.openxmlformats.org/presentationml/2006/ole">
            <p:oleObj spid="_x0000_s41986" name="Drawing" r:id="rId3" imgW="419040" imgH="312480" progId="Presentations.Drawing.18">
              <p:embed/>
            </p:oleObj>
          </a:graphicData>
        </a:graphic>
      </p:graphicFrame>
      <p:graphicFrame>
        <p:nvGraphicFramePr>
          <p:cNvPr id="41987" name="Object 4"/>
          <p:cNvGraphicFramePr>
            <a:graphicFrameLocks noChangeAspect="1"/>
          </p:cNvGraphicFramePr>
          <p:nvPr/>
        </p:nvGraphicFramePr>
        <p:xfrm>
          <a:off x="322263" y="1758950"/>
          <a:ext cx="8609012" cy="4297363"/>
        </p:xfrm>
        <a:graphic>
          <a:graphicData uri="http://schemas.openxmlformats.org/presentationml/2006/ole">
            <p:oleObj spid="_x0000_s41987" name="Drawing" r:id="rId4" imgW="9113400" imgH="45493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43013"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SWOT-confrontatieanalyse</a:t>
            </a:r>
          </a:p>
        </p:txBody>
      </p:sp>
      <p:sp>
        <p:nvSpPr>
          <p:cNvPr id="4301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43010" name="Object 6"/>
          <p:cNvGraphicFramePr>
            <a:graphicFrameLocks noChangeAspect="1"/>
          </p:cNvGraphicFramePr>
          <p:nvPr/>
        </p:nvGraphicFramePr>
        <p:xfrm>
          <a:off x="8594725" y="6388100"/>
          <a:ext cx="419100" cy="312738"/>
        </p:xfrm>
        <a:graphic>
          <a:graphicData uri="http://schemas.openxmlformats.org/presentationml/2006/ole">
            <p:oleObj spid="_x0000_s43010" name="Drawing" r:id="rId3" imgW="419040" imgH="312480" progId="Presentations.Drawing.18">
              <p:embed/>
            </p:oleObj>
          </a:graphicData>
        </a:graphic>
      </p:graphicFrame>
      <p:graphicFrame>
        <p:nvGraphicFramePr>
          <p:cNvPr id="43011" name="Object 4"/>
          <p:cNvGraphicFramePr>
            <a:graphicFrameLocks noChangeAspect="1"/>
          </p:cNvGraphicFramePr>
          <p:nvPr/>
        </p:nvGraphicFramePr>
        <p:xfrm>
          <a:off x="322263" y="1758950"/>
          <a:ext cx="8609012" cy="4257675"/>
        </p:xfrm>
        <a:graphic>
          <a:graphicData uri="http://schemas.openxmlformats.org/presentationml/2006/ole">
            <p:oleObj spid="_x0000_s43011" name="Drawing" r:id="rId4" imgW="9090720" imgH="44956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44037"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SWOT-confrontatieanalyse</a:t>
            </a:r>
          </a:p>
        </p:txBody>
      </p:sp>
      <p:sp>
        <p:nvSpPr>
          <p:cNvPr id="4403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44034" name="Object 6"/>
          <p:cNvGraphicFramePr>
            <a:graphicFrameLocks noChangeAspect="1"/>
          </p:cNvGraphicFramePr>
          <p:nvPr/>
        </p:nvGraphicFramePr>
        <p:xfrm>
          <a:off x="8594725" y="6388100"/>
          <a:ext cx="419100" cy="312738"/>
        </p:xfrm>
        <a:graphic>
          <a:graphicData uri="http://schemas.openxmlformats.org/presentationml/2006/ole">
            <p:oleObj spid="_x0000_s44034" name="Drawing" r:id="rId3" imgW="419040" imgH="312480" progId="Presentations.Drawing.18">
              <p:embed/>
            </p:oleObj>
          </a:graphicData>
        </a:graphic>
      </p:graphicFrame>
      <p:graphicFrame>
        <p:nvGraphicFramePr>
          <p:cNvPr id="44035" name="Object 4"/>
          <p:cNvGraphicFramePr>
            <a:graphicFrameLocks noChangeAspect="1"/>
          </p:cNvGraphicFramePr>
          <p:nvPr/>
        </p:nvGraphicFramePr>
        <p:xfrm>
          <a:off x="879475" y="1758950"/>
          <a:ext cx="7186613" cy="4989513"/>
        </p:xfrm>
        <a:graphic>
          <a:graphicData uri="http://schemas.openxmlformats.org/presentationml/2006/ole">
            <p:oleObj spid="_x0000_s44035" name="Drawing" r:id="rId4" imgW="7452360" imgH="51739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45061"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SWOT-confrontatieanalyse</a:t>
            </a:r>
          </a:p>
        </p:txBody>
      </p:sp>
      <p:sp>
        <p:nvSpPr>
          <p:cNvPr id="4506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45058" name="Object 6"/>
          <p:cNvGraphicFramePr>
            <a:graphicFrameLocks noChangeAspect="1"/>
          </p:cNvGraphicFramePr>
          <p:nvPr/>
        </p:nvGraphicFramePr>
        <p:xfrm>
          <a:off x="8594725" y="6388100"/>
          <a:ext cx="419100" cy="312738"/>
        </p:xfrm>
        <a:graphic>
          <a:graphicData uri="http://schemas.openxmlformats.org/presentationml/2006/ole">
            <p:oleObj spid="_x0000_s45058" name="Drawing" r:id="rId3" imgW="419040" imgH="312480" progId="Presentations.Drawing.18">
              <p:embed/>
            </p:oleObj>
          </a:graphicData>
        </a:graphic>
      </p:graphicFrame>
      <p:graphicFrame>
        <p:nvGraphicFramePr>
          <p:cNvPr id="45059" name="Object 4"/>
          <p:cNvGraphicFramePr>
            <a:graphicFrameLocks noChangeAspect="1"/>
          </p:cNvGraphicFramePr>
          <p:nvPr/>
        </p:nvGraphicFramePr>
        <p:xfrm>
          <a:off x="322263" y="1758950"/>
          <a:ext cx="8591550" cy="3205163"/>
        </p:xfrm>
        <a:graphic>
          <a:graphicData uri="http://schemas.openxmlformats.org/presentationml/2006/ole">
            <p:oleObj spid="_x0000_s45059" name="Drawing" r:id="rId4" imgW="9090720" imgH="33908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46085"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SWOT-confrontatieanalyse</a:t>
            </a:r>
          </a:p>
        </p:txBody>
      </p:sp>
      <p:sp>
        <p:nvSpPr>
          <p:cNvPr id="4608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46082" name="Object 6"/>
          <p:cNvGraphicFramePr>
            <a:graphicFrameLocks noChangeAspect="1"/>
          </p:cNvGraphicFramePr>
          <p:nvPr/>
        </p:nvGraphicFramePr>
        <p:xfrm>
          <a:off x="8594725" y="6388100"/>
          <a:ext cx="419100" cy="312738"/>
        </p:xfrm>
        <a:graphic>
          <a:graphicData uri="http://schemas.openxmlformats.org/presentationml/2006/ole">
            <p:oleObj spid="_x0000_s46082" name="Drawing" r:id="rId3" imgW="419040" imgH="312480" progId="Presentations.Drawing.18">
              <p:embed/>
            </p:oleObj>
          </a:graphicData>
        </a:graphic>
      </p:graphicFrame>
      <p:graphicFrame>
        <p:nvGraphicFramePr>
          <p:cNvPr id="46083" name="Object 4"/>
          <p:cNvGraphicFramePr>
            <a:graphicFrameLocks noChangeAspect="1"/>
          </p:cNvGraphicFramePr>
          <p:nvPr/>
        </p:nvGraphicFramePr>
        <p:xfrm>
          <a:off x="322263" y="1758950"/>
          <a:ext cx="8593137" cy="4249738"/>
        </p:xfrm>
        <a:graphic>
          <a:graphicData uri="http://schemas.openxmlformats.org/presentationml/2006/ole">
            <p:oleObj spid="_x0000_s46083" name="Drawing" r:id="rId4" imgW="9090720" imgH="44956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47109"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SWOT-confrontatieanalyse</a:t>
            </a:r>
          </a:p>
        </p:txBody>
      </p:sp>
      <p:sp>
        <p:nvSpPr>
          <p:cNvPr id="4711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47106" name="Object 6"/>
          <p:cNvGraphicFramePr>
            <a:graphicFrameLocks noChangeAspect="1"/>
          </p:cNvGraphicFramePr>
          <p:nvPr/>
        </p:nvGraphicFramePr>
        <p:xfrm>
          <a:off x="8594725" y="6388100"/>
          <a:ext cx="419100" cy="312738"/>
        </p:xfrm>
        <a:graphic>
          <a:graphicData uri="http://schemas.openxmlformats.org/presentationml/2006/ole">
            <p:oleObj spid="_x0000_s47106" name="Drawing" r:id="rId3" imgW="419040" imgH="312480" progId="Presentations.Drawing.18">
              <p:embed/>
            </p:oleObj>
          </a:graphicData>
        </a:graphic>
      </p:graphicFrame>
      <p:graphicFrame>
        <p:nvGraphicFramePr>
          <p:cNvPr id="47107" name="Object 4"/>
          <p:cNvGraphicFramePr>
            <a:graphicFrameLocks noChangeAspect="1"/>
          </p:cNvGraphicFramePr>
          <p:nvPr/>
        </p:nvGraphicFramePr>
        <p:xfrm>
          <a:off x="322263" y="1758950"/>
          <a:ext cx="8593137" cy="4249738"/>
        </p:xfrm>
        <a:graphic>
          <a:graphicData uri="http://schemas.openxmlformats.org/presentationml/2006/ole">
            <p:oleObj spid="_x0000_s47107" name="Drawing" r:id="rId4" imgW="9090720" imgH="44956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48133"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SWOT-confrontatieanalyse</a:t>
            </a:r>
          </a:p>
        </p:txBody>
      </p:sp>
      <p:sp>
        <p:nvSpPr>
          <p:cNvPr id="4813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48130" name="Object 6"/>
          <p:cNvGraphicFramePr>
            <a:graphicFrameLocks noChangeAspect="1"/>
          </p:cNvGraphicFramePr>
          <p:nvPr/>
        </p:nvGraphicFramePr>
        <p:xfrm>
          <a:off x="8594725" y="6388100"/>
          <a:ext cx="419100" cy="312738"/>
        </p:xfrm>
        <a:graphic>
          <a:graphicData uri="http://schemas.openxmlformats.org/presentationml/2006/ole">
            <p:oleObj spid="_x0000_s48130" name="Drawing" r:id="rId3" imgW="419040" imgH="312480" progId="Presentations.Drawing.18">
              <p:embed/>
            </p:oleObj>
          </a:graphicData>
        </a:graphic>
      </p:graphicFrame>
      <p:graphicFrame>
        <p:nvGraphicFramePr>
          <p:cNvPr id="48131" name="Object 4"/>
          <p:cNvGraphicFramePr>
            <a:graphicFrameLocks noChangeAspect="1"/>
          </p:cNvGraphicFramePr>
          <p:nvPr/>
        </p:nvGraphicFramePr>
        <p:xfrm>
          <a:off x="322263" y="1758950"/>
          <a:ext cx="8593137" cy="4595813"/>
        </p:xfrm>
        <a:graphic>
          <a:graphicData uri="http://schemas.openxmlformats.org/presentationml/2006/ole">
            <p:oleObj spid="_x0000_s48131" name="Drawing" r:id="rId4" imgW="9090720" imgH="48614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5125"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9900"/>
                </a:solidFill>
                <a:latin typeface="Tahoma" pitchFamily="34" charset="0"/>
              </a:rPr>
              <a:t>A</a:t>
            </a:r>
            <a:r>
              <a:rPr lang="en-US" b="1" smtClean="0">
                <a:latin typeface="Tahoma" pitchFamily="34" charset="0"/>
              </a:rPr>
              <a:t>BCD: afnemersanalyse</a:t>
            </a:r>
          </a:p>
        </p:txBody>
      </p:sp>
      <p:sp>
        <p:nvSpPr>
          <p:cNvPr id="512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5122" name="Object 6"/>
          <p:cNvGraphicFramePr>
            <a:graphicFrameLocks noChangeAspect="1"/>
          </p:cNvGraphicFramePr>
          <p:nvPr/>
        </p:nvGraphicFramePr>
        <p:xfrm>
          <a:off x="8594725" y="6388100"/>
          <a:ext cx="419100" cy="312738"/>
        </p:xfrm>
        <a:graphic>
          <a:graphicData uri="http://schemas.openxmlformats.org/presentationml/2006/ole">
            <p:oleObj spid="_x0000_s5122" name="Drawing" r:id="rId3" imgW="419040" imgH="312480" progId="Presentations.Drawing.18">
              <p:embed/>
            </p:oleObj>
          </a:graphicData>
        </a:graphic>
      </p:graphicFrame>
      <p:graphicFrame>
        <p:nvGraphicFramePr>
          <p:cNvPr id="5123" name="Object 4"/>
          <p:cNvGraphicFramePr>
            <a:graphicFrameLocks noChangeAspect="1"/>
          </p:cNvGraphicFramePr>
          <p:nvPr/>
        </p:nvGraphicFramePr>
        <p:xfrm>
          <a:off x="322263" y="1758950"/>
          <a:ext cx="8612187" cy="2154238"/>
        </p:xfrm>
        <a:graphic>
          <a:graphicData uri="http://schemas.openxmlformats.org/presentationml/2006/ole">
            <p:oleObj spid="_x0000_s5123" name="Drawing" r:id="rId4" imgW="9250560" imgH="23090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6149"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9900"/>
                </a:solidFill>
                <a:latin typeface="Tahoma" pitchFamily="34" charset="0"/>
              </a:rPr>
              <a:t>A</a:t>
            </a:r>
            <a:r>
              <a:rPr lang="en-US" b="1" smtClean="0">
                <a:latin typeface="Tahoma" pitchFamily="34" charset="0"/>
              </a:rPr>
              <a:t>BCD: afnemersanalyse</a:t>
            </a:r>
          </a:p>
        </p:txBody>
      </p:sp>
      <p:sp>
        <p:nvSpPr>
          <p:cNvPr id="615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6146" name="Object 6"/>
          <p:cNvGraphicFramePr>
            <a:graphicFrameLocks noChangeAspect="1"/>
          </p:cNvGraphicFramePr>
          <p:nvPr/>
        </p:nvGraphicFramePr>
        <p:xfrm>
          <a:off x="8594725" y="6388100"/>
          <a:ext cx="419100" cy="312738"/>
        </p:xfrm>
        <a:graphic>
          <a:graphicData uri="http://schemas.openxmlformats.org/presentationml/2006/ole">
            <p:oleObj spid="_x0000_s6146" name="Drawing" r:id="rId3" imgW="419040" imgH="312480" progId="Presentations.Drawing.18">
              <p:embed/>
            </p:oleObj>
          </a:graphicData>
        </a:graphic>
      </p:graphicFrame>
      <p:graphicFrame>
        <p:nvGraphicFramePr>
          <p:cNvPr id="6147" name="Object 4"/>
          <p:cNvGraphicFramePr>
            <a:graphicFrameLocks noChangeAspect="1"/>
          </p:cNvGraphicFramePr>
          <p:nvPr/>
        </p:nvGraphicFramePr>
        <p:xfrm>
          <a:off x="322263" y="1758950"/>
          <a:ext cx="8612187" cy="2825750"/>
        </p:xfrm>
        <a:graphic>
          <a:graphicData uri="http://schemas.openxmlformats.org/presentationml/2006/ole">
            <p:oleObj spid="_x0000_s6147" name="Drawing" r:id="rId4" imgW="9189720" imgH="30099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7173"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9900"/>
                </a:solidFill>
                <a:latin typeface="Tahoma" pitchFamily="34" charset="0"/>
              </a:rPr>
              <a:t>A</a:t>
            </a:r>
            <a:r>
              <a:rPr lang="en-US" b="1" smtClean="0">
                <a:latin typeface="Tahoma" pitchFamily="34" charset="0"/>
              </a:rPr>
              <a:t>BCD: afnemersanalyse</a:t>
            </a:r>
          </a:p>
        </p:txBody>
      </p:sp>
      <p:sp>
        <p:nvSpPr>
          <p:cNvPr id="717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7170" name="Object 6"/>
          <p:cNvGraphicFramePr>
            <a:graphicFrameLocks noChangeAspect="1"/>
          </p:cNvGraphicFramePr>
          <p:nvPr/>
        </p:nvGraphicFramePr>
        <p:xfrm>
          <a:off x="8594725" y="6388100"/>
          <a:ext cx="419100" cy="312738"/>
        </p:xfrm>
        <a:graphic>
          <a:graphicData uri="http://schemas.openxmlformats.org/presentationml/2006/ole">
            <p:oleObj spid="_x0000_s7170" name="Drawing" r:id="rId3" imgW="419040" imgH="312480" progId="Presentations.Drawing.18">
              <p:embed/>
            </p:oleObj>
          </a:graphicData>
        </a:graphic>
      </p:graphicFrame>
      <p:graphicFrame>
        <p:nvGraphicFramePr>
          <p:cNvPr id="7171" name="Object 4"/>
          <p:cNvGraphicFramePr>
            <a:graphicFrameLocks noChangeAspect="1"/>
          </p:cNvGraphicFramePr>
          <p:nvPr/>
        </p:nvGraphicFramePr>
        <p:xfrm>
          <a:off x="322263" y="1758950"/>
          <a:ext cx="8612187" cy="4587875"/>
        </p:xfrm>
        <a:graphic>
          <a:graphicData uri="http://schemas.openxmlformats.org/presentationml/2006/ole">
            <p:oleObj spid="_x0000_s7171" name="Drawing" r:id="rId4" imgW="9174600" imgH="48844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8197"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9900"/>
                </a:solidFill>
                <a:latin typeface="Tahoma" pitchFamily="34" charset="0"/>
              </a:rPr>
              <a:t>A</a:t>
            </a:r>
            <a:r>
              <a:rPr lang="en-US" b="1" smtClean="0">
                <a:latin typeface="Tahoma" pitchFamily="34" charset="0"/>
              </a:rPr>
              <a:t>BCD: afnemersanalyse</a:t>
            </a:r>
          </a:p>
        </p:txBody>
      </p:sp>
      <p:sp>
        <p:nvSpPr>
          <p:cNvPr id="819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8194" name="Object 6"/>
          <p:cNvGraphicFramePr>
            <a:graphicFrameLocks noChangeAspect="1"/>
          </p:cNvGraphicFramePr>
          <p:nvPr/>
        </p:nvGraphicFramePr>
        <p:xfrm>
          <a:off x="8594725" y="6388100"/>
          <a:ext cx="419100" cy="312738"/>
        </p:xfrm>
        <a:graphic>
          <a:graphicData uri="http://schemas.openxmlformats.org/presentationml/2006/ole">
            <p:oleObj spid="_x0000_s8194" name="Drawing" r:id="rId3" imgW="419040" imgH="312480" progId="Presentations.Drawing.18">
              <p:embed/>
            </p:oleObj>
          </a:graphicData>
        </a:graphic>
      </p:graphicFrame>
      <p:graphicFrame>
        <p:nvGraphicFramePr>
          <p:cNvPr id="8195" name="Object 4"/>
          <p:cNvGraphicFramePr>
            <a:graphicFrameLocks noChangeAspect="1"/>
          </p:cNvGraphicFramePr>
          <p:nvPr/>
        </p:nvGraphicFramePr>
        <p:xfrm>
          <a:off x="322263" y="1758950"/>
          <a:ext cx="8589962" cy="4176713"/>
        </p:xfrm>
        <a:graphic>
          <a:graphicData uri="http://schemas.openxmlformats.org/presentationml/2006/ole">
            <p:oleObj spid="_x0000_s8195" name="Drawing" r:id="rId4" imgW="9159120" imgH="44499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EXPORTPLAN, GLOBALE STAPPEN</a:t>
            </a:r>
          </a:p>
        </p:txBody>
      </p:sp>
      <p:sp>
        <p:nvSpPr>
          <p:cNvPr id="9221"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9900"/>
                </a:solidFill>
                <a:latin typeface="Tahoma" pitchFamily="34" charset="0"/>
              </a:rPr>
              <a:t>A</a:t>
            </a:r>
            <a:r>
              <a:rPr lang="en-US" b="1" smtClean="0">
                <a:latin typeface="Tahoma" pitchFamily="34" charset="0"/>
              </a:rPr>
              <a:t>BCD: afnemersanalyse</a:t>
            </a:r>
          </a:p>
        </p:txBody>
      </p:sp>
      <p:sp>
        <p:nvSpPr>
          <p:cNvPr id="922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9218" name="Object 6"/>
          <p:cNvGraphicFramePr>
            <a:graphicFrameLocks noChangeAspect="1"/>
          </p:cNvGraphicFramePr>
          <p:nvPr/>
        </p:nvGraphicFramePr>
        <p:xfrm>
          <a:off x="8594725" y="6388100"/>
          <a:ext cx="419100" cy="312738"/>
        </p:xfrm>
        <a:graphic>
          <a:graphicData uri="http://schemas.openxmlformats.org/presentationml/2006/ole">
            <p:oleObj spid="_x0000_s9218" name="Drawing" r:id="rId3" imgW="419040" imgH="312480" progId="Presentations.Drawing.18">
              <p:embed/>
            </p:oleObj>
          </a:graphicData>
        </a:graphic>
      </p:graphicFrame>
      <p:graphicFrame>
        <p:nvGraphicFramePr>
          <p:cNvPr id="9219" name="Object 4"/>
          <p:cNvGraphicFramePr>
            <a:graphicFrameLocks noChangeAspect="1"/>
          </p:cNvGraphicFramePr>
          <p:nvPr/>
        </p:nvGraphicFramePr>
        <p:xfrm>
          <a:off x="322263" y="1758950"/>
          <a:ext cx="8642350" cy="4529138"/>
        </p:xfrm>
        <a:graphic>
          <a:graphicData uri="http://schemas.openxmlformats.org/presentationml/2006/ole">
            <p:oleObj spid="_x0000_s9219" name="Drawing" r:id="rId4" imgW="9197280" imgH="48157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Dunes">
  <a:themeElements>
    <a:clrScheme name="Dun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une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un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un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un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un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un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un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un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un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un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un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un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un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2323</TotalTime>
  <Words>283</Words>
  <Application>Microsoft Office PowerPoint</Application>
  <PresentationFormat>On-screen Show (4:3)</PresentationFormat>
  <Paragraphs>90</Paragraphs>
  <Slides>47</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49" baseType="lpstr">
      <vt:lpstr>Dunes</vt:lpstr>
      <vt:lpstr>Drawing</vt:lpstr>
      <vt:lpstr>INTERNATIONALE MARKETING / 4</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lpstr>EXPORTPLAN, GLOBALE STAPPEN</vt:lpstr>
    </vt:vector>
  </TitlesOfParts>
  <Company>3R Business Development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3R_HBO_Internationale_marketing_4</dc:title>
  <dc:subject>Exportplan, globale stappen 2</dc:subject>
  <dc:creator>Raymond Reinhardt</dc:creator>
  <dc:description>©  Raymond Reinhardt / 3R Business Development / ©  All rights reserved. No part of this presentation / document / handout may be reproduced or published, in any form or in any manner, either electronically, mechanically, by photo-copying, recording or in any other manner, without written consent by the author. / ©  Alle rechten voorbehouden. Niets uit deze presentatie / tekst / handout mag worden verveelvoudigd of openbaar gemaakt, in enige vorm of op eniger wijze, hetzij elektronisch, mechanisch, door fotokopieën, opnamen of op enige andere wijze, zonder voorafgaande schriftelijke toestemming van de auteur.</dc:description>
  <cp:lastModifiedBy>Raymond Reinhardt</cp:lastModifiedBy>
  <cp:revision>138</cp:revision>
  <dcterms:created xsi:type="dcterms:W3CDTF">2015-09-06T15:15:23Z</dcterms:created>
  <dcterms:modified xsi:type="dcterms:W3CDTF">2020-02-03T15:41:18Z</dcterms:modified>
  <cp:category>Gebaseerd op Exportmanagement, alsmede Zo maak je een exportplan van H. Veldman, Strategische marketingplanning van K.J. Alsem, en diverse materialen van R. Reinhardt.</cp:category>
</cp:coreProperties>
</file>