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293" r:id="rId3"/>
    <p:sldId id="342" r:id="rId4"/>
    <p:sldId id="343" r:id="rId5"/>
    <p:sldId id="344" r:id="rId6"/>
    <p:sldId id="345" r:id="rId7"/>
    <p:sldId id="382" r:id="rId8"/>
    <p:sldId id="383" r:id="rId9"/>
    <p:sldId id="384" r:id="rId10"/>
    <p:sldId id="385" r:id="rId11"/>
    <p:sldId id="386" r:id="rId12"/>
    <p:sldId id="346" r:id="rId13"/>
    <p:sldId id="387" r:id="rId14"/>
    <p:sldId id="388" r:id="rId15"/>
    <p:sldId id="381" r:id="rId16"/>
    <p:sldId id="389" r:id="rId17"/>
    <p:sldId id="390" r:id="rId18"/>
    <p:sldId id="391" r:id="rId19"/>
    <p:sldId id="392" r:id="rId20"/>
    <p:sldId id="393"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360" r:id="rId35"/>
    <p:sldId id="361" r:id="rId36"/>
    <p:sldId id="362" r:id="rId37"/>
    <p:sldId id="363" r:id="rId38"/>
    <p:sldId id="364" r:id="rId39"/>
    <p:sldId id="365" r:id="rId40"/>
    <p:sldId id="394" r:id="rId41"/>
    <p:sldId id="395" r:id="rId42"/>
    <p:sldId id="366" r:id="rId43"/>
    <p:sldId id="367" r:id="rId44"/>
    <p:sldId id="368" r:id="rId45"/>
    <p:sldId id="369" r:id="rId46"/>
    <p:sldId id="370" r:id="rId47"/>
    <p:sldId id="371" r:id="rId48"/>
    <p:sldId id="396" r:id="rId49"/>
    <p:sldId id="373" r:id="rId50"/>
    <p:sldId id="372" r:id="rId51"/>
    <p:sldId id="374" r:id="rId52"/>
    <p:sldId id="398" r:id="rId53"/>
    <p:sldId id="397" r:id="rId54"/>
    <p:sldId id="375" r:id="rId55"/>
    <p:sldId id="376" r:id="rId56"/>
    <p:sldId id="377" r:id="rId57"/>
    <p:sldId id="399" r:id="rId58"/>
    <p:sldId id="400" r:id="rId59"/>
    <p:sldId id="401" r:id="rId60"/>
    <p:sldId id="402" r:id="rId61"/>
    <p:sldId id="403" r:id="rId62"/>
    <p:sldId id="378" r:id="rId63"/>
    <p:sldId id="379" r:id="rId64"/>
    <p:sldId id="380" r:id="rId65"/>
    <p:sldId id="404" r:id="rId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qSn/NTRzaNFhLPBBApOSdg" hashData="YYj7giMNC4wGJcXHqTcMQrlcSj4"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39" autoAdjust="0"/>
    <p:restoredTop sz="94660"/>
  </p:normalViewPr>
  <p:slideViewPr>
    <p:cSldViewPr snapToGrid="0" showGuides="1">
      <p:cViewPr varScale="1">
        <p:scale>
          <a:sx n="45" d="100"/>
          <a:sy n="45" d="100"/>
        </p:scale>
        <p:origin x="-1310" y="-86"/>
      </p:cViewPr>
      <p:guideLst>
        <p:guide orient="horz" pos="1108"/>
        <p:guide pos="203"/>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3.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3.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3.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3.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3.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3.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3.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3.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3.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3.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3.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3.w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3.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3.w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3.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3.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3.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3.wmf"/></Relationships>
</file>

<file path=ppt/drawings/_rels/vmlDrawing52.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3.w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3.w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3.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3.w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3.w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3.wmf"/></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3.wmf"/></Relationships>
</file>

<file path=ppt/drawings/_rels/vmlDrawing59.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w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3.w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2.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3.wmf"/></Relationships>
</file>

<file path=ppt/drawings/_rels/vmlDrawing63.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3.wmf"/></Relationships>
</file>

<file path=ppt/drawings/_rels/vmlDrawing64.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3.wmf"/></Relationships>
</file>

<file path=ppt/drawings/_rels/vmlDrawing65.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A7B177-6A68-4BD4-B050-5C2A37EE294C}" type="slidenum">
              <a:rPr lang="en-US"/>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B29F0AD-1947-446D-B7B5-F9E4D85E1DC5}" type="slidenum">
              <a:rPr lang="en-US"/>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B0DBB8-CECE-4979-AD89-AB4176E20737}" type="slidenum">
              <a:rPr lang="en-US"/>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9290CA-417E-4976-A78C-48D047A08D19}" type="slidenum">
              <a:rPr lang="en-US"/>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5C55B0-2C40-4D60-8E86-AF1D552532BA}" type="slidenum">
              <a:rPr lang="en-US"/>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2D3955C-9ECB-425A-BDAB-B723D8893F00}" type="slidenum">
              <a:rPr lang="en-US"/>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B75CC3C-EB28-41B9-92F8-BD65A2A71B7E}" type="slidenum">
              <a:rPr lang="en-US"/>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26915E0-7340-4354-863A-447116B13348}" type="slidenum">
              <a:rPr lang="en-US"/>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F73DF69-49C6-4757-A919-200B155D7407}" type="slidenum">
              <a:rPr lang="en-US"/>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2B78982-A7AF-444A-AF40-B55CF5B10C43}" type="slidenum">
              <a:rPr lang="en-US"/>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FD1EE5-6F55-499A-A0F3-8828A3657D14}" type="slidenum">
              <a:rPr lang="en-US"/>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2AE5B84-B39A-4F4D-952C-24AD17C3F11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6.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39.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41.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oleObject" Target="../embeddings/oleObject43.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45.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47.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49.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51.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oleObject" Target="../embeddings/oleObject53.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oleObject" Target="../embeddings/oleObject55.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30.vml"/><Relationship Id="rId4" Type="http://schemas.openxmlformats.org/officeDocument/2006/relationships/oleObject" Target="../embeddings/oleObject57.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xml"/><Relationship Id="rId1" Type="http://schemas.openxmlformats.org/officeDocument/2006/relationships/vmlDrawing" Target="../drawings/vmlDrawing31.vml"/><Relationship Id="rId4" Type="http://schemas.openxmlformats.org/officeDocument/2006/relationships/oleObject" Target="../embeddings/oleObject59.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32.vml"/><Relationship Id="rId4" Type="http://schemas.openxmlformats.org/officeDocument/2006/relationships/oleObject" Target="../embeddings/oleObject61.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xml"/><Relationship Id="rId1" Type="http://schemas.openxmlformats.org/officeDocument/2006/relationships/vmlDrawing" Target="../drawings/vmlDrawing33.vml"/><Relationship Id="rId4" Type="http://schemas.openxmlformats.org/officeDocument/2006/relationships/oleObject" Target="../embeddings/oleObject63.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xml"/><Relationship Id="rId1" Type="http://schemas.openxmlformats.org/officeDocument/2006/relationships/vmlDrawing" Target="../drawings/vmlDrawing34.vml"/><Relationship Id="rId4" Type="http://schemas.openxmlformats.org/officeDocument/2006/relationships/oleObject" Target="../embeddings/oleObject65.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1.xml"/><Relationship Id="rId1" Type="http://schemas.openxmlformats.org/officeDocument/2006/relationships/vmlDrawing" Target="../drawings/vmlDrawing35.vml"/><Relationship Id="rId4" Type="http://schemas.openxmlformats.org/officeDocument/2006/relationships/oleObject" Target="../embeddings/oleObject67.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xml"/><Relationship Id="rId1" Type="http://schemas.openxmlformats.org/officeDocument/2006/relationships/vmlDrawing" Target="../drawings/vmlDrawing36.vml"/><Relationship Id="rId4" Type="http://schemas.openxmlformats.org/officeDocument/2006/relationships/oleObject" Target="../embeddings/oleObject69.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1.xml"/><Relationship Id="rId1" Type="http://schemas.openxmlformats.org/officeDocument/2006/relationships/vmlDrawing" Target="../drawings/vmlDrawing37.vml"/><Relationship Id="rId4" Type="http://schemas.openxmlformats.org/officeDocument/2006/relationships/oleObject" Target="../embeddings/oleObject71.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xml"/><Relationship Id="rId1" Type="http://schemas.openxmlformats.org/officeDocument/2006/relationships/vmlDrawing" Target="../drawings/vmlDrawing38.vml"/><Relationship Id="rId4" Type="http://schemas.openxmlformats.org/officeDocument/2006/relationships/oleObject" Target="../embeddings/oleObject73.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1.xml"/><Relationship Id="rId1" Type="http://schemas.openxmlformats.org/officeDocument/2006/relationships/vmlDrawing" Target="../drawings/vmlDrawing39.vml"/><Relationship Id="rId4" Type="http://schemas.openxmlformats.org/officeDocument/2006/relationships/oleObject" Target="../embeddings/oleObject75.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1.xml"/><Relationship Id="rId1" Type="http://schemas.openxmlformats.org/officeDocument/2006/relationships/vmlDrawing" Target="../drawings/vmlDrawing40.vml"/><Relationship Id="rId4" Type="http://schemas.openxmlformats.org/officeDocument/2006/relationships/oleObject" Target="../embeddings/oleObject77.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xml"/><Relationship Id="rId1" Type="http://schemas.openxmlformats.org/officeDocument/2006/relationships/vmlDrawing" Target="../drawings/vmlDrawing41.vml"/><Relationship Id="rId4" Type="http://schemas.openxmlformats.org/officeDocument/2006/relationships/oleObject" Target="../embeddings/oleObject79.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1.xml"/><Relationship Id="rId1" Type="http://schemas.openxmlformats.org/officeDocument/2006/relationships/vmlDrawing" Target="../drawings/vmlDrawing42.vml"/><Relationship Id="rId4" Type="http://schemas.openxmlformats.org/officeDocument/2006/relationships/oleObject" Target="../embeddings/oleObject81.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1.xml"/><Relationship Id="rId1" Type="http://schemas.openxmlformats.org/officeDocument/2006/relationships/vmlDrawing" Target="../drawings/vmlDrawing43.vml"/><Relationship Id="rId4" Type="http://schemas.openxmlformats.org/officeDocument/2006/relationships/oleObject" Target="../embeddings/oleObject83.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1.xml"/><Relationship Id="rId1" Type="http://schemas.openxmlformats.org/officeDocument/2006/relationships/vmlDrawing" Target="../drawings/vmlDrawing44.vml"/><Relationship Id="rId4" Type="http://schemas.openxmlformats.org/officeDocument/2006/relationships/oleObject" Target="../embeddings/oleObject85.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1.xml"/><Relationship Id="rId1" Type="http://schemas.openxmlformats.org/officeDocument/2006/relationships/vmlDrawing" Target="../drawings/vmlDrawing45.vml"/><Relationship Id="rId4" Type="http://schemas.openxmlformats.org/officeDocument/2006/relationships/oleObject" Target="../embeddings/oleObject87.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1.xml"/><Relationship Id="rId1" Type="http://schemas.openxmlformats.org/officeDocument/2006/relationships/vmlDrawing" Target="../drawings/vmlDrawing46.vml"/><Relationship Id="rId4" Type="http://schemas.openxmlformats.org/officeDocument/2006/relationships/oleObject" Target="../embeddings/oleObject89.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1.xml"/><Relationship Id="rId1" Type="http://schemas.openxmlformats.org/officeDocument/2006/relationships/vmlDrawing" Target="../drawings/vmlDrawing47.vml"/><Relationship Id="rId4" Type="http://schemas.openxmlformats.org/officeDocument/2006/relationships/oleObject" Target="../embeddings/oleObject91.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1.xml"/><Relationship Id="rId1" Type="http://schemas.openxmlformats.org/officeDocument/2006/relationships/vmlDrawing" Target="../drawings/vmlDrawing48.vml"/><Relationship Id="rId4" Type="http://schemas.openxmlformats.org/officeDocument/2006/relationships/oleObject" Target="../embeddings/oleObject93.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1.xml"/><Relationship Id="rId1" Type="http://schemas.openxmlformats.org/officeDocument/2006/relationships/vmlDrawing" Target="../drawings/vmlDrawing49.vml"/><Relationship Id="rId4" Type="http://schemas.openxmlformats.org/officeDocument/2006/relationships/oleObject" Target="../embeddings/oleObject95.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1.xml"/><Relationship Id="rId1" Type="http://schemas.openxmlformats.org/officeDocument/2006/relationships/vmlDrawing" Target="../drawings/vmlDrawing50.vml"/><Relationship Id="rId4" Type="http://schemas.openxmlformats.org/officeDocument/2006/relationships/oleObject" Target="../embeddings/oleObject97.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1.xml"/><Relationship Id="rId1" Type="http://schemas.openxmlformats.org/officeDocument/2006/relationships/vmlDrawing" Target="../drawings/vmlDrawing51.vml"/><Relationship Id="rId4" Type="http://schemas.openxmlformats.org/officeDocument/2006/relationships/oleObject" Target="../embeddings/oleObject99.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1.xml"/><Relationship Id="rId1" Type="http://schemas.openxmlformats.org/officeDocument/2006/relationships/vmlDrawing" Target="../drawings/vmlDrawing52.vml"/><Relationship Id="rId4" Type="http://schemas.openxmlformats.org/officeDocument/2006/relationships/oleObject" Target="../embeddings/oleObject101.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1.xml"/><Relationship Id="rId1" Type="http://schemas.openxmlformats.org/officeDocument/2006/relationships/vmlDrawing" Target="../drawings/vmlDrawing53.vml"/><Relationship Id="rId4" Type="http://schemas.openxmlformats.org/officeDocument/2006/relationships/oleObject" Target="../embeddings/oleObject103.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1.xml"/><Relationship Id="rId1" Type="http://schemas.openxmlformats.org/officeDocument/2006/relationships/vmlDrawing" Target="../drawings/vmlDrawing54.vml"/><Relationship Id="rId4" Type="http://schemas.openxmlformats.org/officeDocument/2006/relationships/oleObject" Target="../embeddings/oleObject105.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1.xml"/><Relationship Id="rId1" Type="http://schemas.openxmlformats.org/officeDocument/2006/relationships/vmlDrawing" Target="../drawings/vmlDrawing55.vml"/><Relationship Id="rId4" Type="http://schemas.openxmlformats.org/officeDocument/2006/relationships/oleObject" Target="../embeddings/oleObject107.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Layout" Target="../slideLayouts/slideLayout1.xml"/><Relationship Id="rId1" Type="http://schemas.openxmlformats.org/officeDocument/2006/relationships/vmlDrawing" Target="../drawings/vmlDrawing56.vml"/><Relationship Id="rId4" Type="http://schemas.openxmlformats.org/officeDocument/2006/relationships/oleObject" Target="../embeddings/oleObject109.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1.xml"/><Relationship Id="rId1" Type="http://schemas.openxmlformats.org/officeDocument/2006/relationships/vmlDrawing" Target="../drawings/vmlDrawing57.vml"/><Relationship Id="rId4" Type="http://schemas.openxmlformats.org/officeDocument/2006/relationships/oleObject" Target="../embeddings/oleObject111.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1.xml"/><Relationship Id="rId1" Type="http://schemas.openxmlformats.org/officeDocument/2006/relationships/vmlDrawing" Target="../drawings/vmlDrawing58.vml"/><Relationship Id="rId4" Type="http://schemas.openxmlformats.org/officeDocument/2006/relationships/oleObject" Target="../embeddings/oleObject113.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Layout" Target="../slideLayouts/slideLayout1.xml"/><Relationship Id="rId1" Type="http://schemas.openxmlformats.org/officeDocument/2006/relationships/vmlDrawing" Target="../drawings/vmlDrawing59.vml"/><Relationship Id="rId4" Type="http://schemas.openxmlformats.org/officeDocument/2006/relationships/oleObject" Target="../embeddings/oleObject115.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Layout" Target="../slideLayouts/slideLayout1.xml"/><Relationship Id="rId1" Type="http://schemas.openxmlformats.org/officeDocument/2006/relationships/vmlDrawing" Target="../drawings/vmlDrawing60.vml"/><Relationship Id="rId4" Type="http://schemas.openxmlformats.org/officeDocument/2006/relationships/oleObject" Target="../embeddings/oleObject117.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Layout" Target="../slideLayouts/slideLayout1.xml"/><Relationship Id="rId1" Type="http://schemas.openxmlformats.org/officeDocument/2006/relationships/vmlDrawing" Target="../drawings/vmlDrawing61.vml"/><Relationship Id="rId4" Type="http://schemas.openxmlformats.org/officeDocument/2006/relationships/image" Target="../media/image63.png"/></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Layout" Target="../slideLayouts/slideLayout1.xml"/><Relationship Id="rId1" Type="http://schemas.openxmlformats.org/officeDocument/2006/relationships/vmlDrawing" Target="../drawings/vmlDrawing62.vml"/><Relationship Id="rId4" Type="http://schemas.openxmlformats.org/officeDocument/2006/relationships/oleObject" Target="../embeddings/oleObject120.bin"/></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Layout" Target="../slideLayouts/slideLayout1.xml"/><Relationship Id="rId1" Type="http://schemas.openxmlformats.org/officeDocument/2006/relationships/vmlDrawing" Target="../drawings/vmlDrawing63.vml"/><Relationship Id="rId4" Type="http://schemas.openxmlformats.org/officeDocument/2006/relationships/oleObject" Target="../embeddings/oleObject122.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Layout" Target="../slideLayouts/slideLayout1.xml"/><Relationship Id="rId1" Type="http://schemas.openxmlformats.org/officeDocument/2006/relationships/vmlDrawing" Target="../drawings/vmlDrawing64.vml"/><Relationship Id="rId4" Type="http://schemas.openxmlformats.org/officeDocument/2006/relationships/oleObject" Target="../embeddings/oleObject124.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Layout" Target="../slideLayouts/slideLayout1.xml"/><Relationship Id="rId1" Type="http://schemas.openxmlformats.org/officeDocument/2006/relationships/vmlDrawing" Target="../drawings/vmlDrawing65.vml"/><Relationship Id="rId4" Type="http://schemas.openxmlformats.org/officeDocument/2006/relationships/oleObject" Target="../embeddings/oleObject126.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MARKETING / 05A</a:t>
            </a:r>
          </a:p>
        </p:txBody>
      </p:sp>
      <p:sp>
        <p:nvSpPr>
          <p:cNvPr id="20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059" name="Object 7"/>
          <p:cNvGraphicFramePr>
            <a:graphicFrameLocks noChangeAspect="1"/>
          </p:cNvGraphicFramePr>
          <p:nvPr/>
        </p:nvGraphicFramePr>
        <p:xfrm>
          <a:off x="322263" y="1758950"/>
          <a:ext cx="8632825" cy="4791075"/>
        </p:xfrm>
        <a:graphic>
          <a:graphicData uri="http://schemas.openxmlformats.org/presentationml/2006/ole">
            <p:oleObj spid="_x0000_s2059" name="Drawing" r:id="rId3" imgW="9342000" imgH="5181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67971" name="Rectangle 3"/>
          <p:cNvSpPr>
            <a:spLocks noGrp="1" noChangeArrowheads="1"/>
          </p:cNvSpPr>
          <p:nvPr>
            <p:ph type="subTitle" idx="1"/>
          </p:nvPr>
        </p:nvSpPr>
        <p:spPr>
          <a:xfrm>
            <a:off x="0" y="1066800"/>
            <a:ext cx="9144000" cy="609600"/>
          </a:xfrm>
        </p:spPr>
        <p:txBody>
          <a:bodyPr/>
          <a:lstStyle/>
          <a:p>
            <a:r>
              <a:rPr lang="en-US" b="1" dirty="0" smtClean="0">
                <a:latin typeface="Tahoma" pitchFamily="34" charset="0"/>
              </a:rPr>
              <a:t>Planning, </a:t>
            </a:r>
            <a:r>
              <a:rPr lang="en-US" b="1" dirty="0" err="1" smtClean="0">
                <a:latin typeface="Tahoma" pitchFamily="34" charset="0"/>
              </a:rPr>
              <a:t>planningsniveaus</a:t>
            </a:r>
            <a:r>
              <a:rPr lang="en-US" b="1" dirty="0" smtClean="0">
                <a:latin typeface="Tahoma" pitchFamily="34" charset="0"/>
              </a:rPr>
              <a:t> &amp; -</a:t>
            </a:r>
            <a:r>
              <a:rPr lang="en-US" b="1" dirty="0" err="1" smtClean="0">
                <a:latin typeface="Tahoma" pitchFamily="34" charset="0"/>
              </a:rPr>
              <a:t>methoden</a:t>
            </a:r>
            <a:endParaRPr lang="en-US" b="1" dirty="0">
              <a:latin typeface="Tahoma" pitchFamily="34" charset="0"/>
            </a:endParaRPr>
          </a:p>
        </p:txBody>
      </p:sp>
      <p:sp>
        <p:nvSpPr>
          <p:cNvPr id="4679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67973" name="Object 5"/>
          <p:cNvGraphicFramePr>
            <a:graphicFrameLocks noChangeAspect="1"/>
          </p:cNvGraphicFramePr>
          <p:nvPr/>
        </p:nvGraphicFramePr>
        <p:xfrm>
          <a:off x="8594725" y="6388100"/>
          <a:ext cx="419100" cy="312738"/>
        </p:xfrm>
        <a:graphic>
          <a:graphicData uri="http://schemas.openxmlformats.org/presentationml/2006/ole">
            <p:oleObj spid="_x0000_s510978" name="Drawing" r:id="rId3" imgW="419040" imgH="312480" progId="Presentations.Drawing.16">
              <p:embed/>
            </p:oleObj>
          </a:graphicData>
        </a:graphic>
      </p:graphicFrame>
      <p:graphicFrame>
        <p:nvGraphicFramePr>
          <p:cNvPr id="510980" name="Object 4"/>
          <p:cNvGraphicFramePr>
            <a:graphicFrameLocks noChangeAspect="1"/>
          </p:cNvGraphicFramePr>
          <p:nvPr/>
        </p:nvGraphicFramePr>
        <p:xfrm>
          <a:off x="322263" y="1758950"/>
          <a:ext cx="8618537" cy="4154476"/>
        </p:xfrm>
        <a:graphic>
          <a:graphicData uri="http://schemas.openxmlformats.org/presentationml/2006/ole">
            <p:oleObj spid="_x0000_s510980" name="Drawing" r:id="rId4" imgW="9060120" imgH="4366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67971" name="Rectangle 3"/>
          <p:cNvSpPr>
            <a:spLocks noGrp="1" noChangeArrowheads="1"/>
          </p:cNvSpPr>
          <p:nvPr>
            <p:ph type="subTitle" idx="1"/>
          </p:nvPr>
        </p:nvSpPr>
        <p:spPr>
          <a:xfrm>
            <a:off x="0" y="1066800"/>
            <a:ext cx="9144000" cy="609600"/>
          </a:xfrm>
        </p:spPr>
        <p:txBody>
          <a:bodyPr/>
          <a:lstStyle/>
          <a:p>
            <a:r>
              <a:rPr lang="en-US" b="1" dirty="0" smtClean="0">
                <a:latin typeface="Tahoma" pitchFamily="34" charset="0"/>
              </a:rPr>
              <a:t>Planning, </a:t>
            </a:r>
            <a:r>
              <a:rPr lang="en-US" b="1" dirty="0" err="1" smtClean="0">
                <a:latin typeface="Tahoma" pitchFamily="34" charset="0"/>
              </a:rPr>
              <a:t>planningsniveaus</a:t>
            </a:r>
            <a:r>
              <a:rPr lang="en-US" b="1" dirty="0" smtClean="0">
                <a:latin typeface="Tahoma" pitchFamily="34" charset="0"/>
              </a:rPr>
              <a:t> &amp; -</a:t>
            </a:r>
            <a:r>
              <a:rPr lang="en-US" b="1" dirty="0" err="1" smtClean="0">
                <a:latin typeface="Tahoma" pitchFamily="34" charset="0"/>
              </a:rPr>
              <a:t>methoden</a:t>
            </a:r>
            <a:endParaRPr lang="en-US" b="1" dirty="0">
              <a:latin typeface="Tahoma" pitchFamily="34" charset="0"/>
            </a:endParaRPr>
          </a:p>
        </p:txBody>
      </p:sp>
      <p:sp>
        <p:nvSpPr>
          <p:cNvPr id="4679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67973" name="Object 5"/>
          <p:cNvGraphicFramePr>
            <a:graphicFrameLocks noChangeAspect="1"/>
          </p:cNvGraphicFramePr>
          <p:nvPr/>
        </p:nvGraphicFramePr>
        <p:xfrm>
          <a:off x="8594725" y="6388100"/>
          <a:ext cx="419100" cy="312738"/>
        </p:xfrm>
        <a:graphic>
          <a:graphicData uri="http://schemas.openxmlformats.org/presentationml/2006/ole">
            <p:oleObj spid="_x0000_s512002" name="Drawing" r:id="rId3" imgW="419040" imgH="312480" progId="Presentations.Drawing.16">
              <p:embed/>
            </p:oleObj>
          </a:graphicData>
        </a:graphic>
      </p:graphicFrame>
      <p:graphicFrame>
        <p:nvGraphicFramePr>
          <p:cNvPr id="512003" name="Object 3"/>
          <p:cNvGraphicFramePr>
            <a:graphicFrameLocks noChangeAspect="1"/>
          </p:cNvGraphicFramePr>
          <p:nvPr/>
        </p:nvGraphicFramePr>
        <p:xfrm>
          <a:off x="322263" y="1758951"/>
          <a:ext cx="8584670" cy="4780460"/>
        </p:xfrm>
        <a:graphic>
          <a:graphicData uri="http://schemas.openxmlformats.org/presentationml/2006/ole">
            <p:oleObj spid="_x0000_s512003" name="Drawing" r:id="rId4" imgW="9060120" imgH="5044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6899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Formuleringsproces in 6 stappen</a:t>
            </a:r>
          </a:p>
        </p:txBody>
      </p:sp>
      <p:sp>
        <p:nvSpPr>
          <p:cNvPr id="46899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68997" name="Object 5"/>
          <p:cNvGraphicFramePr>
            <a:graphicFrameLocks noChangeAspect="1"/>
          </p:cNvGraphicFramePr>
          <p:nvPr/>
        </p:nvGraphicFramePr>
        <p:xfrm>
          <a:off x="8594725" y="6388100"/>
          <a:ext cx="419100" cy="312738"/>
        </p:xfrm>
        <a:graphic>
          <a:graphicData uri="http://schemas.openxmlformats.org/presentationml/2006/ole">
            <p:oleObj spid="_x0000_s468997" name="Drawing" r:id="rId3" imgW="419040" imgH="312480" progId="Presentations.Drawing.16">
              <p:embed/>
            </p:oleObj>
          </a:graphicData>
        </a:graphic>
      </p:graphicFrame>
      <p:graphicFrame>
        <p:nvGraphicFramePr>
          <p:cNvPr id="468999" name="Object 7"/>
          <p:cNvGraphicFramePr>
            <a:graphicFrameLocks noChangeAspect="1"/>
          </p:cNvGraphicFramePr>
          <p:nvPr/>
        </p:nvGraphicFramePr>
        <p:xfrm>
          <a:off x="1582738" y="2208213"/>
          <a:ext cx="6008687" cy="3825875"/>
        </p:xfrm>
        <a:graphic>
          <a:graphicData uri="http://schemas.openxmlformats.org/presentationml/2006/ole">
            <p:oleObj spid="_x0000_s468999" name="Drawing" r:id="rId4" imgW="6774120" imgH="4312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68995"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Strategie</a:t>
            </a:r>
            <a:r>
              <a:rPr lang="en-US" b="1" dirty="0" smtClean="0">
                <a:latin typeface="Tahoma" pitchFamily="34" charset="0"/>
              </a:rPr>
              <a:t>, </a:t>
            </a:r>
            <a:r>
              <a:rPr lang="en-US" b="1" dirty="0" err="1" smtClean="0">
                <a:latin typeface="Tahoma" pitchFamily="34" charset="0"/>
              </a:rPr>
              <a:t>visie</a:t>
            </a:r>
            <a:r>
              <a:rPr lang="en-US" b="1" dirty="0" smtClean="0">
                <a:latin typeface="Tahoma" pitchFamily="34" charset="0"/>
              </a:rPr>
              <a:t>, </a:t>
            </a:r>
            <a:r>
              <a:rPr lang="en-US" b="1" dirty="0" err="1" smtClean="0">
                <a:latin typeface="Tahoma" pitchFamily="34" charset="0"/>
              </a:rPr>
              <a:t>missie</a:t>
            </a:r>
            <a:endParaRPr lang="en-US" b="1" dirty="0">
              <a:latin typeface="Tahoma" pitchFamily="34" charset="0"/>
            </a:endParaRPr>
          </a:p>
        </p:txBody>
      </p:sp>
      <p:sp>
        <p:nvSpPr>
          <p:cNvPr id="46899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68997" name="Object 5"/>
          <p:cNvGraphicFramePr>
            <a:graphicFrameLocks noChangeAspect="1"/>
          </p:cNvGraphicFramePr>
          <p:nvPr/>
        </p:nvGraphicFramePr>
        <p:xfrm>
          <a:off x="8594725" y="6388100"/>
          <a:ext cx="419100" cy="312738"/>
        </p:xfrm>
        <a:graphic>
          <a:graphicData uri="http://schemas.openxmlformats.org/presentationml/2006/ole">
            <p:oleObj spid="_x0000_s513026" name="Drawing" r:id="rId3" imgW="419040" imgH="312480" progId="Presentations.Drawing.16">
              <p:embed/>
            </p:oleObj>
          </a:graphicData>
        </a:graphic>
      </p:graphicFrame>
      <p:graphicFrame>
        <p:nvGraphicFramePr>
          <p:cNvPr id="513028" name="Object 4"/>
          <p:cNvGraphicFramePr>
            <a:graphicFrameLocks noChangeAspect="1"/>
          </p:cNvGraphicFramePr>
          <p:nvPr/>
        </p:nvGraphicFramePr>
        <p:xfrm>
          <a:off x="322263" y="1758951"/>
          <a:ext cx="8618537" cy="4120332"/>
        </p:xfrm>
        <a:graphic>
          <a:graphicData uri="http://schemas.openxmlformats.org/presentationml/2006/ole">
            <p:oleObj spid="_x0000_s513028" name="Drawing" r:id="rId4" imgW="9052560" imgH="43282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68995"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Strategie</a:t>
            </a:r>
            <a:r>
              <a:rPr lang="en-US" b="1" dirty="0" smtClean="0">
                <a:latin typeface="Tahoma" pitchFamily="34" charset="0"/>
              </a:rPr>
              <a:t>, </a:t>
            </a:r>
            <a:r>
              <a:rPr lang="en-US" b="1" dirty="0" err="1" smtClean="0">
                <a:latin typeface="Tahoma" pitchFamily="34" charset="0"/>
              </a:rPr>
              <a:t>visie</a:t>
            </a:r>
            <a:r>
              <a:rPr lang="en-US" b="1" dirty="0" smtClean="0">
                <a:latin typeface="Tahoma" pitchFamily="34" charset="0"/>
              </a:rPr>
              <a:t>, </a:t>
            </a:r>
            <a:r>
              <a:rPr lang="en-US" b="1" dirty="0" err="1" smtClean="0">
                <a:latin typeface="Tahoma" pitchFamily="34" charset="0"/>
              </a:rPr>
              <a:t>missie</a:t>
            </a:r>
            <a:endParaRPr lang="en-US" b="1" dirty="0">
              <a:latin typeface="Tahoma" pitchFamily="34" charset="0"/>
            </a:endParaRPr>
          </a:p>
        </p:txBody>
      </p:sp>
      <p:sp>
        <p:nvSpPr>
          <p:cNvPr id="46899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68997" name="Object 5"/>
          <p:cNvGraphicFramePr>
            <a:graphicFrameLocks noChangeAspect="1"/>
          </p:cNvGraphicFramePr>
          <p:nvPr/>
        </p:nvGraphicFramePr>
        <p:xfrm>
          <a:off x="8594725" y="6388100"/>
          <a:ext cx="419100" cy="312738"/>
        </p:xfrm>
        <a:graphic>
          <a:graphicData uri="http://schemas.openxmlformats.org/presentationml/2006/ole">
            <p:oleObj spid="_x0000_s514050" name="Drawing" r:id="rId3" imgW="419040" imgH="312480" progId="Presentations.Drawing.16">
              <p:embed/>
            </p:oleObj>
          </a:graphicData>
        </a:graphic>
      </p:graphicFrame>
      <p:graphicFrame>
        <p:nvGraphicFramePr>
          <p:cNvPr id="514052" name="Object 4"/>
          <p:cNvGraphicFramePr>
            <a:graphicFrameLocks noChangeAspect="1"/>
          </p:cNvGraphicFramePr>
          <p:nvPr/>
        </p:nvGraphicFramePr>
        <p:xfrm>
          <a:off x="322264" y="1758950"/>
          <a:ext cx="8601604" cy="3780361"/>
        </p:xfrm>
        <a:graphic>
          <a:graphicData uri="http://schemas.openxmlformats.org/presentationml/2006/ole">
            <p:oleObj spid="_x0000_s514052" name="Drawing" r:id="rId4" imgW="9052560" imgH="3977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67971"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Strategie</a:t>
            </a:r>
            <a:r>
              <a:rPr lang="en-US" b="1" dirty="0" smtClean="0">
                <a:latin typeface="Tahoma" pitchFamily="34" charset="0"/>
              </a:rPr>
              <a:t>, </a:t>
            </a:r>
            <a:r>
              <a:rPr lang="en-US" b="1" dirty="0" err="1" smtClean="0">
                <a:latin typeface="Tahoma" pitchFamily="34" charset="0"/>
              </a:rPr>
              <a:t>visie</a:t>
            </a:r>
            <a:r>
              <a:rPr lang="en-US" b="1" dirty="0" smtClean="0">
                <a:latin typeface="Tahoma" pitchFamily="34" charset="0"/>
              </a:rPr>
              <a:t>, </a:t>
            </a:r>
            <a:r>
              <a:rPr lang="en-US" b="1" dirty="0" err="1" smtClean="0">
                <a:latin typeface="Tahoma" pitchFamily="34" charset="0"/>
              </a:rPr>
              <a:t>missie</a:t>
            </a:r>
            <a:endParaRPr lang="en-US" b="1" dirty="0">
              <a:latin typeface="Tahoma" pitchFamily="34" charset="0"/>
            </a:endParaRPr>
          </a:p>
        </p:txBody>
      </p:sp>
      <p:sp>
        <p:nvSpPr>
          <p:cNvPr id="4679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67973" name="Object 5"/>
          <p:cNvGraphicFramePr>
            <a:graphicFrameLocks noChangeAspect="1"/>
          </p:cNvGraphicFramePr>
          <p:nvPr/>
        </p:nvGraphicFramePr>
        <p:xfrm>
          <a:off x="8594725" y="6388100"/>
          <a:ext cx="419100" cy="312738"/>
        </p:xfrm>
        <a:graphic>
          <a:graphicData uri="http://schemas.openxmlformats.org/presentationml/2006/ole">
            <p:oleObj spid="_x0000_s506882" name="Drawing" r:id="rId3" imgW="419040" imgH="312480" progId="Presentations.Drawing.16">
              <p:embed/>
            </p:oleObj>
          </a:graphicData>
        </a:graphic>
      </p:graphicFrame>
      <p:graphicFrame>
        <p:nvGraphicFramePr>
          <p:cNvPr id="506884" name="Object 4"/>
          <p:cNvGraphicFramePr>
            <a:graphicFrameLocks noChangeAspect="1"/>
          </p:cNvGraphicFramePr>
          <p:nvPr/>
        </p:nvGraphicFramePr>
        <p:xfrm>
          <a:off x="322263" y="1758950"/>
          <a:ext cx="8618537" cy="4534481"/>
        </p:xfrm>
        <a:graphic>
          <a:graphicData uri="http://schemas.openxmlformats.org/presentationml/2006/ole">
            <p:oleObj spid="_x0000_s506884" name="Drawing" r:id="rId4" imgW="9052560" imgH="47624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67971"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Strategie</a:t>
            </a:r>
            <a:r>
              <a:rPr lang="en-US" b="1" dirty="0" smtClean="0">
                <a:latin typeface="Tahoma" pitchFamily="34" charset="0"/>
              </a:rPr>
              <a:t>, </a:t>
            </a:r>
            <a:r>
              <a:rPr lang="en-US" b="1" dirty="0" err="1" smtClean="0">
                <a:latin typeface="Tahoma" pitchFamily="34" charset="0"/>
              </a:rPr>
              <a:t>visie</a:t>
            </a:r>
            <a:r>
              <a:rPr lang="en-US" b="1" dirty="0" smtClean="0">
                <a:latin typeface="Tahoma" pitchFamily="34" charset="0"/>
              </a:rPr>
              <a:t>, </a:t>
            </a:r>
            <a:r>
              <a:rPr lang="en-US" b="1" dirty="0" err="1" smtClean="0">
                <a:latin typeface="Tahoma" pitchFamily="34" charset="0"/>
              </a:rPr>
              <a:t>missie</a:t>
            </a:r>
            <a:endParaRPr lang="en-US" b="1" dirty="0">
              <a:latin typeface="Tahoma" pitchFamily="34" charset="0"/>
            </a:endParaRPr>
          </a:p>
        </p:txBody>
      </p:sp>
      <p:sp>
        <p:nvSpPr>
          <p:cNvPr id="4679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67973" name="Object 5"/>
          <p:cNvGraphicFramePr>
            <a:graphicFrameLocks noChangeAspect="1"/>
          </p:cNvGraphicFramePr>
          <p:nvPr/>
        </p:nvGraphicFramePr>
        <p:xfrm>
          <a:off x="8594725" y="6388100"/>
          <a:ext cx="419100" cy="312738"/>
        </p:xfrm>
        <a:graphic>
          <a:graphicData uri="http://schemas.openxmlformats.org/presentationml/2006/ole">
            <p:oleObj spid="_x0000_s515074" name="Drawing" r:id="rId3" imgW="419040" imgH="312480" progId="Presentations.Drawing.16">
              <p:embed/>
            </p:oleObj>
          </a:graphicData>
        </a:graphic>
      </p:graphicFrame>
      <p:graphicFrame>
        <p:nvGraphicFramePr>
          <p:cNvPr id="515076" name="Object 4"/>
          <p:cNvGraphicFramePr>
            <a:graphicFrameLocks noChangeAspect="1"/>
          </p:cNvGraphicFramePr>
          <p:nvPr/>
        </p:nvGraphicFramePr>
        <p:xfrm>
          <a:off x="322263" y="1758951"/>
          <a:ext cx="8596801" cy="3778250"/>
        </p:xfrm>
        <a:graphic>
          <a:graphicData uri="http://schemas.openxmlformats.org/presentationml/2006/ole">
            <p:oleObj spid="_x0000_s515076" name="Drawing" r:id="rId4" imgW="9052560" imgH="39776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67971"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Strategie</a:t>
            </a:r>
            <a:r>
              <a:rPr lang="en-US" b="1" dirty="0" smtClean="0">
                <a:latin typeface="Tahoma" pitchFamily="34" charset="0"/>
              </a:rPr>
              <a:t>, </a:t>
            </a:r>
            <a:r>
              <a:rPr lang="en-US" b="1" dirty="0" err="1" smtClean="0">
                <a:latin typeface="Tahoma" pitchFamily="34" charset="0"/>
              </a:rPr>
              <a:t>visie</a:t>
            </a:r>
            <a:r>
              <a:rPr lang="en-US" b="1" dirty="0" smtClean="0">
                <a:latin typeface="Tahoma" pitchFamily="34" charset="0"/>
              </a:rPr>
              <a:t>, </a:t>
            </a:r>
            <a:r>
              <a:rPr lang="en-US" b="1" dirty="0" err="1" smtClean="0">
                <a:latin typeface="Tahoma" pitchFamily="34" charset="0"/>
              </a:rPr>
              <a:t>missie</a:t>
            </a:r>
            <a:endParaRPr lang="en-US" b="1" dirty="0">
              <a:latin typeface="Tahoma" pitchFamily="34" charset="0"/>
            </a:endParaRPr>
          </a:p>
        </p:txBody>
      </p:sp>
      <p:sp>
        <p:nvSpPr>
          <p:cNvPr id="4679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67973" name="Object 5"/>
          <p:cNvGraphicFramePr>
            <a:graphicFrameLocks noChangeAspect="1"/>
          </p:cNvGraphicFramePr>
          <p:nvPr/>
        </p:nvGraphicFramePr>
        <p:xfrm>
          <a:off x="8594725" y="6388100"/>
          <a:ext cx="419100" cy="312738"/>
        </p:xfrm>
        <a:graphic>
          <a:graphicData uri="http://schemas.openxmlformats.org/presentationml/2006/ole">
            <p:oleObj spid="_x0000_s516098" name="Drawing" r:id="rId3" imgW="419040" imgH="312480" progId="Presentations.Drawing.16">
              <p:embed/>
            </p:oleObj>
          </a:graphicData>
        </a:graphic>
      </p:graphicFrame>
      <p:graphicFrame>
        <p:nvGraphicFramePr>
          <p:cNvPr id="516099" name="Object 3"/>
          <p:cNvGraphicFramePr>
            <a:graphicFrameLocks noChangeAspect="1"/>
          </p:cNvGraphicFramePr>
          <p:nvPr/>
        </p:nvGraphicFramePr>
        <p:xfrm>
          <a:off x="322264" y="1758950"/>
          <a:ext cx="8584670" cy="4444396"/>
        </p:xfrm>
        <a:graphic>
          <a:graphicData uri="http://schemas.openxmlformats.org/presentationml/2006/ole">
            <p:oleObj spid="_x0000_s516099" name="Drawing" r:id="rId4" imgW="9052560" imgH="4686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67971"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Strategie</a:t>
            </a:r>
            <a:r>
              <a:rPr lang="en-US" b="1" dirty="0" smtClean="0">
                <a:latin typeface="Tahoma" pitchFamily="34" charset="0"/>
              </a:rPr>
              <a:t>, </a:t>
            </a:r>
            <a:r>
              <a:rPr lang="en-US" b="1" dirty="0" err="1" smtClean="0">
                <a:latin typeface="Tahoma" pitchFamily="34" charset="0"/>
              </a:rPr>
              <a:t>visie</a:t>
            </a:r>
            <a:r>
              <a:rPr lang="en-US" b="1" dirty="0" smtClean="0">
                <a:latin typeface="Tahoma" pitchFamily="34" charset="0"/>
              </a:rPr>
              <a:t>, </a:t>
            </a:r>
            <a:r>
              <a:rPr lang="en-US" b="1" dirty="0" err="1" smtClean="0">
                <a:latin typeface="Tahoma" pitchFamily="34" charset="0"/>
              </a:rPr>
              <a:t>missie</a:t>
            </a:r>
            <a:endParaRPr lang="en-US" b="1" dirty="0">
              <a:latin typeface="Tahoma" pitchFamily="34" charset="0"/>
            </a:endParaRPr>
          </a:p>
        </p:txBody>
      </p:sp>
      <p:sp>
        <p:nvSpPr>
          <p:cNvPr id="4679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67973" name="Object 5"/>
          <p:cNvGraphicFramePr>
            <a:graphicFrameLocks noChangeAspect="1"/>
          </p:cNvGraphicFramePr>
          <p:nvPr/>
        </p:nvGraphicFramePr>
        <p:xfrm>
          <a:off x="8594725" y="6388100"/>
          <a:ext cx="419100" cy="312738"/>
        </p:xfrm>
        <a:graphic>
          <a:graphicData uri="http://schemas.openxmlformats.org/presentationml/2006/ole">
            <p:oleObj spid="_x0000_s517122" name="Drawing" r:id="rId3" imgW="419040" imgH="312480" progId="Presentations.Drawing.16">
              <p:embed/>
            </p:oleObj>
          </a:graphicData>
        </a:graphic>
      </p:graphicFrame>
      <p:pic>
        <p:nvPicPr>
          <p:cNvPr id="517125" name="Picture 5"/>
          <p:cNvPicPr>
            <a:picLocks noChangeAspect="1" noChangeArrowheads="1"/>
          </p:cNvPicPr>
          <p:nvPr/>
        </p:nvPicPr>
        <p:blipFill>
          <a:blip r:embed="rId4"/>
          <a:srcRect/>
          <a:stretch>
            <a:fillRect/>
          </a:stretch>
        </p:blipFill>
        <p:spPr bwMode="auto">
          <a:xfrm>
            <a:off x="1049866" y="1962151"/>
            <a:ext cx="7050617" cy="4462638"/>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67971"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Strategie</a:t>
            </a:r>
            <a:r>
              <a:rPr lang="en-US" b="1" dirty="0" smtClean="0">
                <a:latin typeface="Tahoma" pitchFamily="34" charset="0"/>
              </a:rPr>
              <a:t>, </a:t>
            </a:r>
            <a:r>
              <a:rPr lang="en-US" b="1" dirty="0" err="1" smtClean="0">
                <a:latin typeface="Tahoma" pitchFamily="34" charset="0"/>
              </a:rPr>
              <a:t>visie</a:t>
            </a:r>
            <a:r>
              <a:rPr lang="en-US" b="1" dirty="0" smtClean="0">
                <a:latin typeface="Tahoma" pitchFamily="34" charset="0"/>
              </a:rPr>
              <a:t>, </a:t>
            </a:r>
            <a:r>
              <a:rPr lang="en-US" b="1" dirty="0" err="1" smtClean="0">
                <a:latin typeface="Tahoma" pitchFamily="34" charset="0"/>
              </a:rPr>
              <a:t>missie</a:t>
            </a:r>
            <a:endParaRPr lang="en-US" b="1" dirty="0">
              <a:latin typeface="Tahoma" pitchFamily="34" charset="0"/>
            </a:endParaRPr>
          </a:p>
        </p:txBody>
      </p:sp>
      <p:sp>
        <p:nvSpPr>
          <p:cNvPr id="4679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67973" name="Object 5"/>
          <p:cNvGraphicFramePr>
            <a:graphicFrameLocks noChangeAspect="1"/>
          </p:cNvGraphicFramePr>
          <p:nvPr/>
        </p:nvGraphicFramePr>
        <p:xfrm>
          <a:off x="8594725" y="6388100"/>
          <a:ext cx="419100" cy="312738"/>
        </p:xfrm>
        <a:graphic>
          <a:graphicData uri="http://schemas.openxmlformats.org/presentationml/2006/ole">
            <p:oleObj spid="_x0000_s518146" name="Drawing" r:id="rId3" imgW="419040" imgH="312480" progId="Presentations.Drawing.16">
              <p:embed/>
            </p:oleObj>
          </a:graphicData>
        </a:graphic>
      </p:graphicFrame>
      <p:graphicFrame>
        <p:nvGraphicFramePr>
          <p:cNvPr id="518147" name="Object 3"/>
          <p:cNvGraphicFramePr>
            <a:graphicFrameLocks noChangeAspect="1"/>
          </p:cNvGraphicFramePr>
          <p:nvPr/>
        </p:nvGraphicFramePr>
        <p:xfrm>
          <a:off x="538502" y="1973791"/>
          <a:ext cx="7763065" cy="4410075"/>
        </p:xfrm>
        <a:graphic>
          <a:graphicData uri="http://schemas.openxmlformats.org/presentationml/2006/ole">
            <p:oleObj spid="_x0000_s518147" name="Drawing" r:id="rId4" imgW="7391520" imgH="41986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33997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Kern van strategieformulering</a:t>
            </a:r>
          </a:p>
        </p:txBody>
      </p:sp>
      <p:sp>
        <p:nvSpPr>
          <p:cNvPr id="3399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33997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339974" name="Object 6"/>
          <p:cNvGraphicFramePr>
            <a:graphicFrameLocks noChangeAspect="1"/>
          </p:cNvGraphicFramePr>
          <p:nvPr/>
        </p:nvGraphicFramePr>
        <p:xfrm>
          <a:off x="8594725" y="6388100"/>
          <a:ext cx="419100" cy="312738"/>
        </p:xfrm>
        <a:graphic>
          <a:graphicData uri="http://schemas.openxmlformats.org/presentationml/2006/ole">
            <p:oleObj spid="_x0000_s339974" name="Drawing" r:id="rId3" imgW="419040" imgH="312480" progId="Presentations.Drawing.16">
              <p:embed/>
            </p:oleObj>
          </a:graphicData>
        </a:graphic>
      </p:graphicFrame>
      <p:graphicFrame>
        <p:nvGraphicFramePr>
          <p:cNvPr id="339979" name="Object 11"/>
          <p:cNvGraphicFramePr>
            <a:graphicFrameLocks noChangeAspect="1"/>
          </p:cNvGraphicFramePr>
          <p:nvPr/>
        </p:nvGraphicFramePr>
        <p:xfrm>
          <a:off x="322263" y="1758950"/>
          <a:ext cx="8574087" cy="4087813"/>
        </p:xfrm>
        <a:graphic>
          <a:graphicData uri="http://schemas.openxmlformats.org/presentationml/2006/ole">
            <p:oleObj spid="_x0000_s339979" name="Drawing" r:id="rId4" imgW="8984160" imgH="42825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67971"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Strategie</a:t>
            </a:r>
            <a:r>
              <a:rPr lang="en-US" b="1" dirty="0" smtClean="0">
                <a:latin typeface="Tahoma" pitchFamily="34" charset="0"/>
              </a:rPr>
              <a:t>, </a:t>
            </a:r>
            <a:r>
              <a:rPr lang="en-US" b="1" dirty="0" err="1" smtClean="0">
                <a:latin typeface="Tahoma" pitchFamily="34" charset="0"/>
              </a:rPr>
              <a:t>visie</a:t>
            </a:r>
            <a:r>
              <a:rPr lang="en-US" b="1" dirty="0" smtClean="0">
                <a:latin typeface="Tahoma" pitchFamily="34" charset="0"/>
              </a:rPr>
              <a:t>, </a:t>
            </a:r>
            <a:r>
              <a:rPr lang="en-US" b="1" dirty="0" err="1" smtClean="0">
                <a:latin typeface="Tahoma" pitchFamily="34" charset="0"/>
              </a:rPr>
              <a:t>missie</a:t>
            </a:r>
            <a:endParaRPr lang="en-US" b="1" dirty="0">
              <a:latin typeface="Tahoma" pitchFamily="34" charset="0"/>
            </a:endParaRPr>
          </a:p>
        </p:txBody>
      </p:sp>
      <p:sp>
        <p:nvSpPr>
          <p:cNvPr id="4679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67973" name="Object 5"/>
          <p:cNvGraphicFramePr>
            <a:graphicFrameLocks noChangeAspect="1"/>
          </p:cNvGraphicFramePr>
          <p:nvPr/>
        </p:nvGraphicFramePr>
        <p:xfrm>
          <a:off x="8594725" y="6388100"/>
          <a:ext cx="419100" cy="312738"/>
        </p:xfrm>
        <a:graphic>
          <a:graphicData uri="http://schemas.openxmlformats.org/presentationml/2006/ole">
            <p:oleObj spid="_x0000_s519170" name="Drawing" r:id="rId3" imgW="419040" imgH="312480" progId="Presentations.Drawing.16">
              <p:embed/>
            </p:oleObj>
          </a:graphicData>
        </a:graphic>
      </p:graphicFrame>
      <p:pic>
        <p:nvPicPr>
          <p:cNvPr id="519172" name="Picture 4"/>
          <p:cNvPicPr>
            <a:picLocks noChangeAspect="1" noChangeArrowheads="1"/>
          </p:cNvPicPr>
          <p:nvPr/>
        </p:nvPicPr>
        <p:blipFill>
          <a:blip r:embed="rId4"/>
          <a:srcRect/>
          <a:stretch>
            <a:fillRect/>
          </a:stretch>
        </p:blipFill>
        <p:spPr bwMode="auto">
          <a:xfrm>
            <a:off x="1401764" y="1758950"/>
            <a:ext cx="6404504" cy="4823928"/>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7001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Analyse bestaande situatie</a:t>
            </a:r>
          </a:p>
        </p:txBody>
      </p:sp>
      <p:sp>
        <p:nvSpPr>
          <p:cNvPr id="47002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70021" name="Object 5"/>
          <p:cNvGraphicFramePr>
            <a:graphicFrameLocks noChangeAspect="1"/>
          </p:cNvGraphicFramePr>
          <p:nvPr/>
        </p:nvGraphicFramePr>
        <p:xfrm>
          <a:off x="8594725" y="6388100"/>
          <a:ext cx="419100" cy="312738"/>
        </p:xfrm>
        <a:graphic>
          <a:graphicData uri="http://schemas.openxmlformats.org/presentationml/2006/ole">
            <p:oleObj spid="_x0000_s470021" name="Drawing" r:id="rId3" imgW="419040" imgH="312480" progId="Presentations.Drawing.16">
              <p:embed/>
            </p:oleObj>
          </a:graphicData>
        </a:graphic>
      </p:graphicFrame>
      <p:graphicFrame>
        <p:nvGraphicFramePr>
          <p:cNvPr id="470023" name="Object 7"/>
          <p:cNvGraphicFramePr>
            <a:graphicFrameLocks noChangeAspect="1"/>
          </p:cNvGraphicFramePr>
          <p:nvPr/>
        </p:nvGraphicFramePr>
        <p:xfrm>
          <a:off x="322263" y="1758950"/>
          <a:ext cx="8518525" cy="4148138"/>
        </p:xfrm>
        <a:graphic>
          <a:graphicData uri="http://schemas.openxmlformats.org/presentationml/2006/ole">
            <p:oleObj spid="_x0000_s470023" name="Drawing" r:id="rId4" imgW="8450640" imgH="4114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7104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Strategische kloof (strategic gap)</a:t>
            </a:r>
          </a:p>
        </p:txBody>
      </p:sp>
      <p:sp>
        <p:nvSpPr>
          <p:cNvPr id="47104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71045" name="Object 5"/>
          <p:cNvGraphicFramePr>
            <a:graphicFrameLocks noChangeAspect="1"/>
          </p:cNvGraphicFramePr>
          <p:nvPr/>
        </p:nvGraphicFramePr>
        <p:xfrm>
          <a:off x="8594725" y="6388100"/>
          <a:ext cx="419100" cy="312738"/>
        </p:xfrm>
        <a:graphic>
          <a:graphicData uri="http://schemas.openxmlformats.org/presentationml/2006/ole">
            <p:oleObj spid="_x0000_s471045" name="Drawing" r:id="rId3" imgW="419040" imgH="312480" progId="Presentations.Drawing.16">
              <p:embed/>
            </p:oleObj>
          </a:graphicData>
        </a:graphic>
      </p:graphicFrame>
      <p:graphicFrame>
        <p:nvGraphicFramePr>
          <p:cNvPr id="471047" name="Object 7"/>
          <p:cNvGraphicFramePr>
            <a:graphicFrameLocks noChangeAspect="1"/>
          </p:cNvGraphicFramePr>
          <p:nvPr/>
        </p:nvGraphicFramePr>
        <p:xfrm>
          <a:off x="322263" y="1758950"/>
          <a:ext cx="8253412" cy="4435475"/>
        </p:xfrm>
        <a:graphic>
          <a:graphicData uri="http://schemas.openxmlformats.org/presentationml/2006/ole">
            <p:oleObj spid="_x0000_s471047" name="Drawing" r:id="rId4" imgW="8252640" imgH="4434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7206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Strategische kloof (strategic gap)</a:t>
            </a:r>
          </a:p>
        </p:txBody>
      </p:sp>
      <p:sp>
        <p:nvSpPr>
          <p:cNvPr id="47206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72069" name="Object 5"/>
          <p:cNvGraphicFramePr>
            <a:graphicFrameLocks noChangeAspect="1"/>
          </p:cNvGraphicFramePr>
          <p:nvPr/>
        </p:nvGraphicFramePr>
        <p:xfrm>
          <a:off x="8594725" y="6388100"/>
          <a:ext cx="419100" cy="312738"/>
        </p:xfrm>
        <a:graphic>
          <a:graphicData uri="http://schemas.openxmlformats.org/presentationml/2006/ole">
            <p:oleObj spid="_x0000_s472069" name="Drawing" r:id="rId3" imgW="419040" imgH="312480" progId="Presentations.Drawing.16">
              <p:embed/>
            </p:oleObj>
          </a:graphicData>
        </a:graphic>
      </p:graphicFrame>
      <p:graphicFrame>
        <p:nvGraphicFramePr>
          <p:cNvPr id="472071" name="Object 7"/>
          <p:cNvGraphicFramePr>
            <a:graphicFrameLocks noChangeAspect="1"/>
          </p:cNvGraphicFramePr>
          <p:nvPr/>
        </p:nvGraphicFramePr>
        <p:xfrm>
          <a:off x="322263" y="2051050"/>
          <a:ext cx="8496300" cy="3309938"/>
        </p:xfrm>
        <a:graphic>
          <a:graphicData uri="http://schemas.openxmlformats.org/presentationml/2006/ole">
            <p:oleObj spid="_x0000_s472071" name="Drawing" r:id="rId4" imgW="8549640" imgH="33300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7309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SW</a:t>
            </a:r>
            <a:r>
              <a:rPr lang="en-US" b="1">
                <a:solidFill>
                  <a:srgbClr val="0000FF"/>
                </a:solidFill>
                <a:latin typeface="Tahoma" pitchFamily="34" charset="0"/>
              </a:rPr>
              <a:t>OT</a:t>
            </a:r>
            <a:r>
              <a:rPr lang="en-US" b="1">
                <a:latin typeface="Tahoma" pitchFamily="34" charset="0"/>
              </a:rPr>
              <a:t>-i </a:t>
            </a:r>
            <a:r>
              <a:rPr lang="en-US" sz="2000" b="1">
                <a:latin typeface="Tahoma" pitchFamily="34" charset="0"/>
              </a:rPr>
              <a:t>(issue)</a:t>
            </a:r>
            <a:r>
              <a:rPr lang="en-US" b="1">
                <a:latin typeface="Tahoma" pitchFamily="34" charset="0"/>
              </a:rPr>
              <a:t>: externe analyse</a:t>
            </a:r>
          </a:p>
        </p:txBody>
      </p:sp>
      <p:sp>
        <p:nvSpPr>
          <p:cNvPr id="47309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73093" name="Object 5"/>
          <p:cNvGraphicFramePr>
            <a:graphicFrameLocks noChangeAspect="1"/>
          </p:cNvGraphicFramePr>
          <p:nvPr/>
        </p:nvGraphicFramePr>
        <p:xfrm>
          <a:off x="8594725" y="6388100"/>
          <a:ext cx="419100" cy="312738"/>
        </p:xfrm>
        <a:graphic>
          <a:graphicData uri="http://schemas.openxmlformats.org/presentationml/2006/ole">
            <p:oleObj spid="_x0000_s473093" name="Drawing" r:id="rId3" imgW="419040" imgH="312480" progId="Presentations.Drawing.16">
              <p:embed/>
            </p:oleObj>
          </a:graphicData>
        </a:graphic>
      </p:graphicFrame>
      <p:graphicFrame>
        <p:nvGraphicFramePr>
          <p:cNvPr id="473095" name="Object 7"/>
          <p:cNvGraphicFramePr>
            <a:graphicFrameLocks noChangeAspect="1"/>
          </p:cNvGraphicFramePr>
          <p:nvPr/>
        </p:nvGraphicFramePr>
        <p:xfrm>
          <a:off x="322263" y="1758950"/>
          <a:ext cx="8543925" cy="3733800"/>
        </p:xfrm>
        <a:graphic>
          <a:graphicData uri="http://schemas.openxmlformats.org/presentationml/2006/ole">
            <p:oleObj spid="_x0000_s473095" name="Drawing" r:id="rId4" imgW="8823960" imgH="3855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7411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SW</a:t>
            </a:r>
            <a:r>
              <a:rPr lang="en-US" b="1">
                <a:solidFill>
                  <a:srgbClr val="0000FF"/>
                </a:solidFill>
                <a:latin typeface="Tahoma" pitchFamily="34" charset="0"/>
              </a:rPr>
              <a:t>OT</a:t>
            </a:r>
            <a:r>
              <a:rPr lang="en-US" b="1">
                <a:latin typeface="Tahoma" pitchFamily="34" charset="0"/>
              </a:rPr>
              <a:t>-i: externe analyse</a:t>
            </a:r>
          </a:p>
        </p:txBody>
      </p:sp>
      <p:sp>
        <p:nvSpPr>
          <p:cNvPr id="47411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74117" name="Object 5"/>
          <p:cNvGraphicFramePr>
            <a:graphicFrameLocks noChangeAspect="1"/>
          </p:cNvGraphicFramePr>
          <p:nvPr/>
        </p:nvGraphicFramePr>
        <p:xfrm>
          <a:off x="8594725" y="6388100"/>
          <a:ext cx="419100" cy="312738"/>
        </p:xfrm>
        <a:graphic>
          <a:graphicData uri="http://schemas.openxmlformats.org/presentationml/2006/ole">
            <p:oleObj spid="_x0000_s474117" name="Drawing" r:id="rId3" imgW="419040" imgH="312480" progId="Presentations.Drawing.16">
              <p:embed/>
            </p:oleObj>
          </a:graphicData>
        </a:graphic>
      </p:graphicFrame>
      <p:graphicFrame>
        <p:nvGraphicFramePr>
          <p:cNvPr id="474119" name="Object 7"/>
          <p:cNvGraphicFramePr>
            <a:graphicFrameLocks noChangeAspect="1"/>
          </p:cNvGraphicFramePr>
          <p:nvPr/>
        </p:nvGraphicFramePr>
        <p:xfrm>
          <a:off x="322263" y="1758950"/>
          <a:ext cx="8574087" cy="3989388"/>
        </p:xfrm>
        <a:graphic>
          <a:graphicData uri="http://schemas.openxmlformats.org/presentationml/2006/ole">
            <p:oleObj spid="_x0000_s474119" name="Drawing" r:id="rId4" imgW="9105840" imgH="4236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7513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Macro-omgevingsfactoren</a:t>
            </a:r>
          </a:p>
        </p:txBody>
      </p:sp>
      <p:sp>
        <p:nvSpPr>
          <p:cNvPr id="47514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75141" name="Object 5"/>
          <p:cNvGraphicFramePr>
            <a:graphicFrameLocks noChangeAspect="1"/>
          </p:cNvGraphicFramePr>
          <p:nvPr/>
        </p:nvGraphicFramePr>
        <p:xfrm>
          <a:off x="8594725" y="6388100"/>
          <a:ext cx="419100" cy="312738"/>
        </p:xfrm>
        <a:graphic>
          <a:graphicData uri="http://schemas.openxmlformats.org/presentationml/2006/ole">
            <p:oleObj spid="_x0000_s475141" name="Drawing" r:id="rId3" imgW="419040" imgH="312480" progId="Presentations.Drawing.16">
              <p:embed/>
            </p:oleObj>
          </a:graphicData>
        </a:graphic>
      </p:graphicFrame>
      <p:graphicFrame>
        <p:nvGraphicFramePr>
          <p:cNvPr id="475144" name="Object 8"/>
          <p:cNvGraphicFramePr>
            <a:graphicFrameLocks noChangeAspect="1"/>
          </p:cNvGraphicFramePr>
          <p:nvPr/>
        </p:nvGraphicFramePr>
        <p:xfrm>
          <a:off x="481013" y="1758950"/>
          <a:ext cx="6800850" cy="4918075"/>
        </p:xfrm>
        <a:graphic>
          <a:graphicData uri="http://schemas.openxmlformats.org/presentationml/2006/ole">
            <p:oleObj spid="_x0000_s475144" name="Drawing" r:id="rId4" imgW="6575760" imgH="47548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7616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Marktontwikkelingen</a:t>
            </a:r>
          </a:p>
        </p:txBody>
      </p:sp>
      <p:sp>
        <p:nvSpPr>
          <p:cNvPr id="47616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76165" name="Object 5"/>
          <p:cNvGraphicFramePr>
            <a:graphicFrameLocks noChangeAspect="1"/>
          </p:cNvGraphicFramePr>
          <p:nvPr/>
        </p:nvGraphicFramePr>
        <p:xfrm>
          <a:off x="8594725" y="6388100"/>
          <a:ext cx="419100" cy="312738"/>
        </p:xfrm>
        <a:graphic>
          <a:graphicData uri="http://schemas.openxmlformats.org/presentationml/2006/ole">
            <p:oleObj spid="_x0000_s476165" name="Drawing" r:id="rId3" imgW="419040" imgH="312480" progId="Presentations.Drawing.16">
              <p:embed/>
            </p:oleObj>
          </a:graphicData>
        </a:graphic>
      </p:graphicFrame>
      <p:graphicFrame>
        <p:nvGraphicFramePr>
          <p:cNvPr id="476167" name="Object 7"/>
          <p:cNvGraphicFramePr>
            <a:graphicFrameLocks noChangeAspect="1"/>
          </p:cNvGraphicFramePr>
          <p:nvPr/>
        </p:nvGraphicFramePr>
        <p:xfrm>
          <a:off x="322263" y="1758950"/>
          <a:ext cx="8542337" cy="4292600"/>
        </p:xfrm>
        <a:graphic>
          <a:graphicData uri="http://schemas.openxmlformats.org/presentationml/2006/ole">
            <p:oleObj spid="_x0000_s476167" name="Drawing" r:id="rId4" imgW="9167040" imgH="4602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7821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Bedrijfstak- / concurrentieontwikkelingen</a:t>
            </a:r>
          </a:p>
        </p:txBody>
      </p:sp>
      <p:sp>
        <p:nvSpPr>
          <p:cNvPr id="47821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78213" name="Object 5"/>
          <p:cNvGraphicFramePr>
            <a:graphicFrameLocks noChangeAspect="1"/>
          </p:cNvGraphicFramePr>
          <p:nvPr/>
        </p:nvGraphicFramePr>
        <p:xfrm>
          <a:off x="8594725" y="6388100"/>
          <a:ext cx="419100" cy="312738"/>
        </p:xfrm>
        <a:graphic>
          <a:graphicData uri="http://schemas.openxmlformats.org/presentationml/2006/ole">
            <p:oleObj spid="_x0000_s478213" name="Drawing" r:id="rId3" imgW="419040" imgH="312480" progId="Presentations.Drawing.16">
              <p:embed/>
            </p:oleObj>
          </a:graphicData>
        </a:graphic>
      </p:graphicFrame>
      <p:graphicFrame>
        <p:nvGraphicFramePr>
          <p:cNvPr id="478216" name="Object 8"/>
          <p:cNvGraphicFramePr>
            <a:graphicFrameLocks noChangeAspect="1"/>
          </p:cNvGraphicFramePr>
          <p:nvPr/>
        </p:nvGraphicFramePr>
        <p:xfrm>
          <a:off x="654050" y="1758950"/>
          <a:ext cx="8078788" cy="4818063"/>
        </p:xfrm>
        <a:graphic>
          <a:graphicData uri="http://schemas.openxmlformats.org/presentationml/2006/ole">
            <p:oleObj spid="_x0000_s478216" name="Drawing" r:id="rId4" imgW="8078400" imgH="4818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7923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Distributieontwikkelingen</a:t>
            </a:r>
          </a:p>
        </p:txBody>
      </p:sp>
      <p:sp>
        <p:nvSpPr>
          <p:cNvPr id="47923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79237" name="Object 5"/>
          <p:cNvGraphicFramePr>
            <a:graphicFrameLocks noChangeAspect="1"/>
          </p:cNvGraphicFramePr>
          <p:nvPr/>
        </p:nvGraphicFramePr>
        <p:xfrm>
          <a:off x="8594725" y="6388100"/>
          <a:ext cx="419100" cy="312738"/>
        </p:xfrm>
        <a:graphic>
          <a:graphicData uri="http://schemas.openxmlformats.org/presentationml/2006/ole">
            <p:oleObj spid="_x0000_s479237" name="Drawing" r:id="rId3" imgW="419040" imgH="312480" progId="Presentations.Drawing.16">
              <p:embed/>
            </p:oleObj>
          </a:graphicData>
        </a:graphic>
      </p:graphicFrame>
      <p:graphicFrame>
        <p:nvGraphicFramePr>
          <p:cNvPr id="479239" name="Object 7"/>
          <p:cNvGraphicFramePr>
            <a:graphicFrameLocks noChangeAspect="1"/>
          </p:cNvGraphicFramePr>
          <p:nvPr/>
        </p:nvGraphicFramePr>
        <p:xfrm>
          <a:off x="322263" y="1758950"/>
          <a:ext cx="8569325" cy="3411538"/>
        </p:xfrm>
        <a:graphic>
          <a:graphicData uri="http://schemas.openxmlformats.org/presentationml/2006/ole">
            <p:oleObj spid="_x0000_s479239" name="Drawing" r:id="rId4" imgW="8747640" imgH="3482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6489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Invalshoeken</a:t>
            </a:r>
          </a:p>
        </p:txBody>
      </p:sp>
      <p:sp>
        <p:nvSpPr>
          <p:cNvPr id="46490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64902" name="Object 6"/>
          <p:cNvGraphicFramePr>
            <a:graphicFrameLocks noChangeAspect="1"/>
          </p:cNvGraphicFramePr>
          <p:nvPr/>
        </p:nvGraphicFramePr>
        <p:xfrm>
          <a:off x="8594725" y="6388100"/>
          <a:ext cx="419100" cy="312738"/>
        </p:xfrm>
        <a:graphic>
          <a:graphicData uri="http://schemas.openxmlformats.org/presentationml/2006/ole">
            <p:oleObj spid="_x0000_s464902" name="Drawing" r:id="rId3" imgW="419040" imgH="312480" progId="Presentations.Drawing.16">
              <p:embed/>
            </p:oleObj>
          </a:graphicData>
        </a:graphic>
      </p:graphicFrame>
      <p:graphicFrame>
        <p:nvGraphicFramePr>
          <p:cNvPr id="464904" name="Object 8"/>
          <p:cNvGraphicFramePr>
            <a:graphicFrameLocks noChangeAspect="1"/>
          </p:cNvGraphicFramePr>
          <p:nvPr/>
        </p:nvGraphicFramePr>
        <p:xfrm>
          <a:off x="322263" y="1758950"/>
          <a:ext cx="8561387" cy="3551238"/>
        </p:xfrm>
        <a:graphic>
          <a:graphicData uri="http://schemas.openxmlformats.org/presentationml/2006/ole">
            <p:oleObj spid="_x0000_s464904" name="Drawing" r:id="rId4" imgW="8984160" imgH="37263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8025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Afnemers, trends, ontwikkelingen</a:t>
            </a:r>
          </a:p>
        </p:txBody>
      </p:sp>
      <p:sp>
        <p:nvSpPr>
          <p:cNvPr id="48026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80261" name="Object 5"/>
          <p:cNvGraphicFramePr>
            <a:graphicFrameLocks noChangeAspect="1"/>
          </p:cNvGraphicFramePr>
          <p:nvPr/>
        </p:nvGraphicFramePr>
        <p:xfrm>
          <a:off x="8594725" y="6388100"/>
          <a:ext cx="419100" cy="312738"/>
        </p:xfrm>
        <a:graphic>
          <a:graphicData uri="http://schemas.openxmlformats.org/presentationml/2006/ole">
            <p:oleObj spid="_x0000_s480261" name="Drawing" r:id="rId3" imgW="419040" imgH="312480" progId="Presentations.Drawing.16">
              <p:embed/>
            </p:oleObj>
          </a:graphicData>
        </a:graphic>
      </p:graphicFrame>
      <p:graphicFrame>
        <p:nvGraphicFramePr>
          <p:cNvPr id="480263" name="Object 7"/>
          <p:cNvGraphicFramePr>
            <a:graphicFrameLocks noChangeAspect="1"/>
          </p:cNvGraphicFramePr>
          <p:nvPr/>
        </p:nvGraphicFramePr>
        <p:xfrm>
          <a:off x="322263" y="1758950"/>
          <a:ext cx="8580437" cy="3101975"/>
        </p:xfrm>
        <a:graphic>
          <a:graphicData uri="http://schemas.openxmlformats.org/presentationml/2006/ole">
            <p:oleObj spid="_x0000_s480263" name="Drawing" r:id="rId4" imgW="8580240" imgH="31014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8128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SW</a:t>
            </a:r>
            <a:r>
              <a:rPr lang="en-US" b="1">
                <a:solidFill>
                  <a:srgbClr val="0000FF"/>
                </a:solidFill>
                <a:latin typeface="Tahoma" pitchFamily="34" charset="0"/>
              </a:rPr>
              <a:t>OT</a:t>
            </a:r>
            <a:r>
              <a:rPr lang="en-US" b="1">
                <a:latin typeface="Tahoma" pitchFamily="34" charset="0"/>
              </a:rPr>
              <a:t>-i analyse: kansen en bedreigingen</a:t>
            </a:r>
          </a:p>
        </p:txBody>
      </p:sp>
      <p:sp>
        <p:nvSpPr>
          <p:cNvPr id="48128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81285" name="Object 5"/>
          <p:cNvGraphicFramePr>
            <a:graphicFrameLocks noChangeAspect="1"/>
          </p:cNvGraphicFramePr>
          <p:nvPr/>
        </p:nvGraphicFramePr>
        <p:xfrm>
          <a:off x="8594725" y="6388100"/>
          <a:ext cx="419100" cy="312738"/>
        </p:xfrm>
        <a:graphic>
          <a:graphicData uri="http://schemas.openxmlformats.org/presentationml/2006/ole">
            <p:oleObj spid="_x0000_s481285" name="Drawing" r:id="rId3" imgW="419040" imgH="312480" progId="Presentations.Drawing.16">
              <p:embed/>
            </p:oleObj>
          </a:graphicData>
        </a:graphic>
      </p:graphicFrame>
      <p:graphicFrame>
        <p:nvGraphicFramePr>
          <p:cNvPr id="481287" name="Object 7"/>
          <p:cNvGraphicFramePr>
            <a:graphicFrameLocks noChangeAspect="1"/>
          </p:cNvGraphicFramePr>
          <p:nvPr/>
        </p:nvGraphicFramePr>
        <p:xfrm>
          <a:off x="322263" y="1758950"/>
          <a:ext cx="7902575" cy="4824413"/>
        </p:xfrm>
        <a:graphic>
          <a:graphicData uri="http://schemas.openxmlformats.org/presentationml/2006/ole">
            <p:oleObj spid="_x0000_s481287" name="Drawing" r:id="rId4" imgW="8176320" imgH="4991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8230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SW</a:t>
            </a:r>
            <a:r>
              <a:rPr lang="en-US" b="1">
                <a:solidFill>
                  <a:srgbClr val="0000FF"/>
                </a:solidFill>
                <a:latin typeface="Tahoma" pitchFamily="34" charset="0"/>
              </a:rPr>
              <a:t>OT</a:t>
            </a:r>
            <a:r>
              <a:rPr lang="en-US" b="1">
                <a:latin typeface="Tahoma" pitchFamily="34" charset="0"/>
              </a:rPr>
              <a:t>-i analyse: kansen en bedreigingen</a:t>
            </a:r>
          </a:p>
        </p:txBody>
      </p:sp>
      <p:sp>
        <p:nvSpPr>
          <p:cNvPr id="48230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82309" name="Object 5"/>
          <p:cNvGraphicFramePr>
            <a:graphicFrameLocks noChangeAspect="1"/>
          </p:cNvGraphicFramePr>
          <p:nvPr/>
        </p:nvGraphicFramePr>
        <p:xfrm>
          <a:off x="8594725" y="6388100"/>
          <a:ext cx="419100" cy="312738"/>
        </p:xfrm>
        <a:graphic>
          <a:graphicData uri="http://schemas.openxmlformats.org/presentationml/2006/ole">
            <p:oleObj spid="_x0000_s482309" name="Drawing" r:id="rId3" imgW="419040" imgH="312480" progId="Presentations.Drawing.16">
              <p:embed/>
            </p:oleObj>
          </a:graphicData>
        </a:graphic>
      </p:graphicFrame>
      <p:graphicFrame>
        <p:nvGraphicFramePr>
          <p:cNvPr id="482311" name="Object 7"/>
          <p:cNvGraphicFramePr>
            <a:graphicFrameLocks noChangeAspect="1"/>
          </p:cNvGraphicFramePr>
          <p:nvPr/>
        </p:nvGraphicFramePr>
        <p:xfrm>
          <a:off x="587375" y="2263775"/>
          <a:ext cx="7624763" cy="4138613"/>
        </p:xfrm>
        <a:graphic>
          <a:graphicData uri="http://schemas.openxmlformats.org/presentationml/2006/ole">
            <p:oleObj spid="_x0000_s482311" name="Drawing" r:id="rId4" imgW="7902000" imgH="42901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83331" name="Rectangle 3"/>
          <p:cNvSpPr>
            <a:spLocks noGrp="1" noChangeArrowheads="1"/>
          </p:cNvSpPr>
          <p:nvPr>
            <p:ph type="subTitle" idx="1"/>
          </p:nvPr>
        </p:nvSpPr>
        <p:spPr>
          <a:xfrm>
            <a:off x="0" y="1066800"/>
            <a:ext cx="9144000" cy="609600"/>
          </a:xfrm>
        </p:spPr>
        <p:txBody>
          <a:bodyPr/>
          <a:lstStyle/>
          <a:p>
            <a:r>
              <a:rPr lang="en-US" b="1">
                <a:solidFill>
                  <a:srgbClr val="FF3300"/>
                </a:solidFill>
                <a:latin typeface="Tahoma" pitchFamily="34" charset="0"/>
              </a:rPr>
              <a:t>SW</a:t>
            </a:r>
            <a:r>
              <a:rPr lang="en-US" b="1">
                <a:latin typeface="Tahoma" pitchFamily="34" charset="0"/>
              </a:rPr>
              <a:t>OT-i: interne analyse</a:t>
            </a:r>
          </a:p>
        </p:txBody>
      </p:sp>
      <p:sp>
        <p:nvSpPr>
          <p:cNvPr id="48333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83333" name="Object 5"/>
          <p:cNvGraphicFramePr>
            <a:graphicFrameLocks noChangeAspect="1"/>
          </p:cNvGraphicFramePr>
          <p:nvPr/>
        </p:nvGraphicFramePr>
        <p:xfrm>
          <a:off x="8594725" y="6388100"/>
          <a:ext cx="419100" cy="312738"/>
        </p:xfrm>
        <a:graphic>
          <a:graphicData uri="http://schemas.openxmlformats.org/presentationml/2006/ole">
            <p:oleObj spid="_x0000_s483333" name="Drawing" r:id="rId3" imgW="419040" imgH="312480" progId="Presentations.Drawing.16">
              <p:embed/>
            </p:oleObj>
          </a:graphicData>
        </a:graphic>
      </p:graphicFrame>
      <p:graphicFrame>
        <p:nvGraphicFramePr>
          <p:cNvPr id="483335" name="Object 7"/>
          <p:cNvGraphicFramePr>
            <a:graphicFrameLocks noChangeAspect="1"/>
          </p:cNvGraphicFramePr>
          <p:nvPr/>
        </p:nvGraphicFramePr>
        <p:xfrm>
          <a:off x="322263" y="1758950"/>
          <a:ext cx="8540750" cy="3897313"/>
        </p:xfrm>
        <a:graphic>
          <a:graphicData uri="http://schemas.openxmlformats.org/presentationml/2006/ole">
            <p:oleObj spid="_x0000_s483335" name="Drawing" r:id="rId4" imgW="8450640" imgH="3855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84355" name="Rectangle 3"/>
          <p:cNvSpPr>
            <a:spLocks noGrp="1" noChangeArrowheads="1"/>
          </p:cNvSpPr>
          <p:nvPr>
            <p:ph type="subTitle" idx="1"/>
          </p:nvPr>
        </p:nvSpPr>
        <p:spPr>
          <a:xfrm>
            <a:off x="0" y="1066800"/>
            <a:ext cx="9144000" cy="609600"/>
          </a:xfrm>
        </p:spPr>
        <p:txBody>
          <a:bodyPr/>
          <a:lstStyle/>
          <a:p>
            <a:r>
              <a:rPr lang="en-US" b="1">
                <a:solidFill>
                  <a:srgbClr val="FF3300"/>
                </a:solidFill>
                <a:latin typeface="Tahoma" pitchFamily="34" charset="0"/>
              </a:rPr>
              <a:t>SW</a:t>
            </a:r>
            <a:r>
              <a:rPr lang="en-US" b="1">
                <a:latin typeface="Tahoma" pitchFamily="34" charset="0"/>
              </a:rPr>
              <a:t>OT-i: interne analyse</a:t>
            </a:r>
          </a:p>
        </p:txBody>
      </p:sp>
      <p:sp>
        <p:nvSpPr>
          <p:cNvPr id="48435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84357" name="Object 5"/>
          <p:cNvGraphicFramePr>
            <a:graphicFrameLocks noChangeAspect="1"/>
          </p:cNvGraphicFramePr>
          <p:nvPr/>
        </p:nvGraphicFramePr>
        <p:xfrm>
          <a:off x="8594725" y="6388100"/>
          <a:ext cx="419100" cy="312738"/>
        </p:xfrm>
        <a:graphic>
          <a:graphicData uri="http://schemas.openxmlformats.org/presentationml/2006/ole">
            <p:oleObj spid="_x0000_s484357" name="Drawing" r:id="rId3" imgW="419040" imgH="312480" progId="Presentations.Drawing.16">
              <p:embed/>
            </p:oleObj>
          </a:graphicData>
        </a:graphic>
      </p:graphicFrame>
      <p:graphicFrame>
        <p:nvGraphicFramePr>
          <p:cNvPr id="484359" name="Object 7"/>
          <p:cNvGraphicFramePr>
            <a:graphicFrameLocks noChangeAspect="1"/>
          </p:cNvGraphicFramePr>
          <p:nvPr/>
        </p:nvGraphicFramePr>
        <p:xfrm>
          <a:off x="322263" y="1758950"/>
          <a:ext cx="8562975" cy="4403725"/>
        </p:xfrm>
        <a:graphic>
          <a:graphicData uri="http://schemas.openxmlformats.org/presentationml/2006/ole">
            <p:oleObj spid="_x0000_s484359" name="Drawing" r:id="rId4" imgW="9067680" imgH="46634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8537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Inkoopbeleid</a:t>
            </a:r>
          </a:p>
        </p:txBody>
      </p:sp>
      <p:sp>
        <p:nvSpPr>
          <p:cNvPr id="48538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85381" name="Object 5"/>
          <p:cNvGraphicFramePr>
            <a:graphicFrameLocks noChangeAspect="1"/>
          </p:cNvGraphicFramePr>
          <p:nvPr/>
        </p:nvGraphicFramePr>
        <p:xfrm>
          <a:off x="8594725" y="6388100"/>
          <a:ext cx="419100" cy="312738"/>
        </p:xfrm>
        <a:graphic>
          <a:graphicData uri="http://schemas.openxmlformats.org/presentationml/2006/ole">
            <p:oleObj spid="_x0000_s485381" name="Drawing" r:id="rId3" imgW="419040" imgH="312480" progId="Presentations.Drawing.16">
              <p:embed/>
            </p:oleObj>
          </a:graphicData>
        </a:graphic>
      </p:graphicFrame>
      <p:graphicFrame>
        <p:nvGraphicFramePr>
          <p:cNvPr id="485383" name="Object 7"/>
          <p:cNvGraphicFramePr>
            <a:graphicFrameLocks noChangeAspect="1"/>
          </p:cNvGraphicFramePr>
          <p:nvPr/>
        </p:nvGraphicFramePr>
        <p:xfrm>
          <a:off x="396875" y="1758950"/>
          <a:ext cx="8501063" cy="3813175"/>
        </p:xfrm>
        <a:graphic>
          <a:graphicData uri="http://schemas.openxmlformats.org/presentationml/2006/ole">
            <p:oleObj spid="_x0000_s485383" name="Drawing" r:id="rId4" imgW="8747640" imgH="39243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8640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Product- &amp; productiebeleid</a:t>
            </a:r>
          </a:p>
        </p:txBody>
      </p:sp>
      <p:sp>
        <p:nvSpPr>
          <p:cNvPr id="48640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86405" name="Object 5"/>
          <p:cNvGraphicFramePr>
            <a:graphicFrameLocks noChangeAspect="1"/>
          </p:cNvGraphicFramePr>
          <p:nvPr/>
        </p:nvGraphicFramePr>
        <p:xfrm>
          <a:off x="8594725" y="6388100"/>
          <a:ext cx="419100" cy="312738"/>
        </p:xfrm>
        <a:graphic>
          <a:graphicData uri="http://schemas.openxmlformats.org/presentationml/2006/ole">
            <p:oleObj spid="_x0000_s486405" name="Drawing" r:id="rId3" imgW="419040" imgH="312480" progId="Presentations.Drawing.16">
              <p:embed/>
            </p:oleObj>
          </a:graphicData>
        </a:graphic>
      </p:graphicFrame>
      <p:graphicFrame>
        <p:nvGraphicFramePr>
          <p:cNvPr id="486407" name="Object 7"/>
          <p:cNvGraphicFramePr>
            <a:graphicFrameLocks noChangeAspect="1"/>
          </p:cNvGraphicFramePr>
          <p:nvPr/>
        </p:nvGraphicFramePr>
        <p:xfrm>
          <a:off x="322263" y="1758950"/>
          <a:ext cx="8513762" cy="3457575"/>
        </p:xfrm>
        <a:graphic>
          <a:graphicData uri="http://schemas.openxmlformats.org/presentationml/2006/ole">
            <p:oleObj spid="_x0000_s486407" name="Drawing" r:id="rId4" imgW="9243000" imgH="3749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8742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Product- &amp; productiebeleid</a:t>
            </a:r>
          </a:p>
        </p:txBody>
      </p:sp>
      <p:sp>
        <p:nvSpPr>
          <p:cNvPr id="48742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87429" name="Object 5"/>
          <p:cNvGraphicFramePr>
            <a:graphicFrameLocks noChangeAspect="1"/>
          </p:cNvGraphicFramePr>
          <p:nvPr/>
        </p:nvGraphicFramePr>
        <p:xfrm>
          <a:off x="8594725" y="6388100"/>
          <a:ext cx="419100" cy="312738"/>
        </p:xfrm>
        <a:graphic>
          <a:graphicData uri="http://schemas.openxmlformats.org/presentationml/2006/ole">
            <p:oleObj spid="_x0000_s487429" name="Drawing" r:id="rId3" imgW="419040" imgH="312480" progId="Presentations.Drawing.16">
              <p:embed/>
            </p:oleObj>
          </a:graphicData>
        </a:graphic>
      </p:graphicFrame>
      <p:graphicFrame>
        <p:nvGraphicFramePr>
          <p:cNvPr id="487431" name="Object 7"/>
          <p:cNvGraphicFramePr>
            <a:graphicFrameLocks noChangeAspect="1"/>
          </p:cNvGraphicFramePr>
          <p:nvPr/>
        </p:nvGraphicFramePr>
        <p:xfrm>
          <a:off x="1082675" y="1758950"/>
          <a:ext cx="6877050" cy="4857750"/>
        </p:xfrm>
        <a:graphic>
          <a:graphicData uri="http://schemas.openxmlformats.org/presentationml/2006/ole">
            <p:oleObj spid="_x0000_s487431" name="Drawing" r:id="rId4" imgW="6903720" imgH="48769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8845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Research &amp; development</a:t>
            </a:r>
          </a:p>
        </p:txBody>
      </p:sp>
      <p:sp>
        <p:nvSpPr>
          <p:cNvPr id="4884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88453" name="Object 5"/>
          <p:cNvGraphicFramePr>
            <a:graphicFrameLocks noChangeAspect="1"/>
          </p:cNvGraphicFramePr>
          <p:nvPr/>
        </p:nvGraphicFramePr>
        <p:xfrm>
          <a:off x="8594725" y="6388100"/>
          <a:ext cx="419100" cy="312738"/>
        </p:xfrm>
        <a:graphic>
          <a:graphicData uri="http://schemas.openxmlformats.org/presentationml/2006/ole">
            <p:oleObj spid="_x0000_s488453" name="Drawing" r:id="rId3" imgW="419040" imgH="312480" progId="Presentations.Drawing.16">
              <p:embed/>
            </p:oleObj>
          </a:graphicData>
        </a:graphic>
      </p:graphicFrame>
      <p:graphicFrame>
        <p:nvGraphicFramePr>
          <p:cNvPr id="488455" name="Object 7"/>
          <p:cNvGraphicFramePr>
            <a:graphicFrameLocks noChangeAspect="1"/>
          </p:cNvGraphicFramePr>
          <p:nvPr/>
        </p:nvGraphicFramePr>
        <p:xfrm>
          <a:off x="322263" y="1758950"/>
          <a:ext cx="8580437" cy="2809875"/>
        </p:xfrm>
        <a:graphic>
          <a:graphicData uri="http://schemas.openxmlformats.org/presentationml/2006/ole">
            <p:oleObj spid="_x0000_s488455" name="Drawing" r:id="rId4" imgW="9487080" imgH="31014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8947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Marketing &amp; sales</a:t>
            </a:r>
          </a:p>
        </p:txBody>
      </p:sp>
      <p:sp>
        <p:nvSpPr>
          <p:cNvPr id="48947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89477" name="Object 5"/>
          <p:cNvGraphicFramePr>
            <a:graphicFrameLocks noChangeAspect="1"/>
          </p:cNvGraphicFramePr>
          <p:nvPr/>
        </p:nvGraphicFramePr>
        <p:xfrm>
          <a:off x="8594725" y="6388100"/>
          <a:ext cx="419100" cy="312738"/>
        </p:xfrm>
        <a:graphic>
          <a:graphicData uri="http://schemas.openxmlformats.org/presentationml/2006/ole">
            <p:oleObj spid="_x0000_s489477" name="Drawing" r:id="rId3" imgW="419040" imgH="312480" progId="Presentations.Drawing.16">
              <p:embed/>
            </p:oleObj>
          </a:graphicData>
        </a:graphic>
      </p:graphicFrame>
      <p:graphicFrame>
        <p:nvGraphicFramePr>
          <p:cNvPr id="489479" name="Object 7"/>
          <p:cNvGraphicFramePr>
            <a:graphicFrameLocks noChangeAspect="1"/>
          </p:cNvGraphicFramePr>
          <p:nvPr/>
        </p:nvGraphicFramePr>
        <p:xfrm>
          <a:off x="322263" y="1758950"/>
          <a:ext cx="8566150" cy="3409950"/>
        </p:xfrm>
        <a:graphic>
          <a:graphicData uri="http://schemas.openxmlformats.org/presentationml/2006/ole">
            <p:oleObj spid="_x0000_s489479" name="Drawing" r:id="rId4" imgW="9410760" imgH="3741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6592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Kernvraagstukken</a:t>
            </a:r>
          </a:p>
        </p:txBody>
      </p:sp>
      <p:sp>
        <p:nvSpPr>
          <p:cNvPr id="4659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65925" name="Object 5"/>
          <p:cNvGraphicFramePr>
            <a:graphicFrameLocks noChangeAspect="1"/>
          </p:cNvGraphicFramePr>
          <p:nvPr/>
        </p:nvGraphicFramePr>
        <p:xfrm>
          <a:off x="8594725" y="6388100"/>
          <a:ext cx="419100" cy="312738"/>
        </p:xfrm>
        <a:graphic>
          <a:graphicData uri="http://schemas.openxmlformats.org/presentationml/2006/ole">
            <p:oleObj spid="_x0000_s465925" name="Drawing" r:id="rId3" imgW="419040" imgH="312480" progId="Presentations.Drawing.16">
              <p:embed/>
            </p:oleObj>
          </a:graphicData>
        </a:graphic>
      </p:graphicFrame>
      <p:graphicFrame>
        <p:nvGraphicFramePr>
          <p:cNvPr id="465927" name="Object 7"/>
          <p:cNvGraphicFramePr>
            <a:graphicFrameLocks noChangeAspect="1"/>
          </p:cNvGraphicFramePr>
          <p:nvPr/>
        </p:nvGraphicFramePr>
        <p:xfrm>
          <a:off x="322263" y="1758950"/>
          <a:ext cx="8562975" cy="3222625"/>
        </p:xfrm>
        <a:graphic>
          <a:graphicData uri="http://schemas.openxmlformats.org/presentationml/2006/ole">
            <p:oleObj spid="_x0000_s465927" name="Drawing" r:id="rId4" imgW="8930520" imgH="3360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8947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Marketing &amp; sales</a:t>
            </a:r>
          </a:p>
        </p:txBody>
      </p:sp>
      <p:sp>
        <p:nvSpPr>
          <p:cNvPr id="48947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89477" name="Object 5"/>
          <p:cNvGraphicFramePr>
            <a:graphicFrameLocks noChangeAspect="1"/>
          </p:cNvGraphicFramePr>
          <p:nvPr/>
        </p:nvGraphicFramePr>
        <p:xfrm>
          <a:off x="8594725" y="6388100"/>
          <a:ext cx="419100" cy="312738"/>
        </p:xfrm>
        <a:graphic>
          <a:graphicData uri="http://schemas.openxmlformats.org/presentationml/2006/ole">
            <p:oleObj spid="_x0000_s520194" name="Drawing" r:id="rId3" imgW="419040" imgH="312480" progId="Presentations.Drawing.16">
              <p:embed/>
            </p:oleObj>
          </a:graphicData>
        </a:graphic>
      </p:graphicFrame>
      <p:graphicFrame>
        <p:nvGraphicFramePr>
          <p:cNvPr id="520197" name="Object 5"/>
          <p:cNvGraphicFramePr>
            <a:graphicFrameLocks noChangeAspect="1"/>
          </p:cNvGraphicFramePr>
          <p:nvPr/>
        </p:nvGraphicFramePr>
        <p:xfrm>
          <a:off x="322263" y="1758950"/>
          <a:ext cx="8572224" cy="4404783"/>
        </p:xfrm>
        <a:graphic>
          <a:graphicData uri="http://schemas.openxmlformats.org/presentationml/2006/ole">
            <p:oleObj spid="_x0000_s520197" name="Drawing" r:id="rId4" imgW="9349920" imgH="4800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8947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Marketing &amp; sales</a:t>
            </a:r>
          </a:p>
        </p:txBody>
      </p:sp>
      <p:sp>
        <p:nvSpPr>
          <p:cNvPr id="48947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89477" name="Object 5"/>
          <p:cNvGraphicFramePr>
            <a:graphicFrameLocks noChangeAspect="1"/>
          </p:cNvGraphicFramePr>
          <p:nvPr/>
        </p:nvGraphicFramePr>
        <p:xfrm>
          <a:off x="8594725" y="6388100"/>
          <a:ext cx="419100" cy="312738"/>
        </p:xfrm>
        <a:graphic>
          <a:graphicData uri="http://schemas.openxmlformats.org/presentationml/2006/ole">
            <p:oleObj spid="_x0000_s521218" name="Drawing" r:id="rId3" imgW="419040" imgH="312480" progId="Presentations.Drawing.16">
              <p:embed/>
            </p:oleObj>
          </a:graphicData>
        </a:graphic>
      </p:graphicFrame>
      <p:graphicFrame>
        <p:nvGraphicFramePr>
          <p:cNvPr id="521220" name="Object 4"/>
          <p:cNvGraphicFramePr>
            <a:graphicFrameLocks noChangeAspect="1"/>
          </p:cNvGraphicFramePr>
          <p:nvPr/>
        </p:nvGraphicFramePr>
        <p:xfrm>
          <a:off x="322263" y="1758950"/>
          <a:ext cx="8584670" cy="4096274"/>
        </p:xfrm>
        <a:graphic>
          <a:graphicData uri="http://schemas.openxmlformats.org/presentationml/2006/ole">
            <p:oleObj spid="_x0000_s521220" name="Drawing" r:id="rId4" imgW="9334440" imgH="44499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9049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Concurrentiepositie</a:t>
            </a:r>
          </a:p>
        </p:txBody>
      </p:sp>
      <p:sp>
        <p:nvSpPr>
          <p:cNvPr id="49050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90501" name="Object 5"/>
          <p:cNvGraphicFramePr>
            <a:graphicFrameLocks noChangeAspect="1"/>
          </p:cNvGraphicFramePr>
          <p:nvPr/>
        </p:nvGraphicFramePr>
        <p:xfrm>
          <a:off x="8594725" y="6388100"/>
          <a:ext cx="419100" cy="312738"/>
        </p:xfrm>
        <a:graphic>
          <a:graphicData uri="http://schemas.openxmlformats.org/presentationml/2006/ole">
            <p:oleObj spid="_x0000_s490501" name="Drawing" r:id="rId3" imgW="419040" imgH="312480" progId="Presentations.Drawing.16">
              <p:embed/>
            </p:oleObj>
          </a:graphicData>
        </a:graphic>
      </p:graphicFrame>
      <p:graphicFrame>
        <p:nvGraphicFramePr>
          <p:cNvPr id="490504" name="Object 8"/>
          <p:cNvGraphicFramePr>
            <a:graphicFrameLocks noChangeAspect="1"/>
          </p:cNvGraphicFramePr>
          <p:nvPr/>
        </p:nvGraphicFramePr>
        <p:xfrm>
          <a:off x="322262" y="1758950"/>
          <a:ext cx="8651483" cy="3168650"/>
        </p:xfrm>
        <a:graphic>
          <a:graphicData uri="http://schemas.openxmlformats.org/presentationml/2006/ole">
            <p:oleObj spid="_x0000_s490504" name="Drawing" r:id="rId4" imgW="9250560" imgH="33832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9152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Concurrentiepositie</a:t>
            </a:r>
          </a:p>
        </p:txBody>
      </p:sp>
      <p:sp>
        <p:nvSpPr>
          <p:cNvPr id="4915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91525" name="Object 5"/>
          <p:cNvGraphicFramePr>
            <a:graphicFrameLocks noChangeAspect="1"/>
          </p:cNvGraphicFramePr>
          <p:nvPr/>
        </p:nvGraphicFramePr>
        <p:xfrm>
          <a:off x="8594725" y="6388100"/>
          <a:ext cx="419100" cy="312738"/>
        </p:xfrm>
        <a:graphic>
          <a:graphicData uri="http://schemas.openxmlformats.org/presentationml/2006/ole">
            <p:oleObj spid="_x0000_s491525" name="Drawing" r:id="rId3" imgW="419040" imgH="312480" progId="Presentations.Drawing.16">
              <p:embed/>
            </p:oleObj>
          </a:graphicData>
        </a:graphic>
      </p:graphicFrame>
      <p:graphicFrame>
        <p:nvGraphicFramePr>
          <p:cNvPr id="491527" name="Object 7"/>
          <p:cNvGraphicFramePr>
            <a:graphicFrameLocks noChangeAspect="1"/>
          </p:cNvGraphicFramePr>
          <p:nvPr/>
        </p:nvGraphicFramePr>
        <p:xfrm>
          <a:off x="322263" y="1758950"/>
          <a:ext cx="8535987" cy="3370263"/>
        </p:xfrm>
        <a:graphic>
          <a:graphicData uri="http://schemas.openxmlformats.org/presentationml/2006/ole">
            <p:oleObj spid="_x0000_s491527" name="Drawing" r:id="rId4" imgW="9487080" imgH="3741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92547" name="Rectangle 3"/>
          <p:cNvSpPr>
            <a:spLocks noGrp="1" noChangeArrowheads="1"/>
          </p:cNvSpPr>
          <p:nvPr>
            <p:ph type="subTitle" idx="1"/>
          </p:nvPr>
        </p:nvSpPr>
        <p:spPr>
          <a:xfrm>
            <a:off x="0" y="1066800"/>
            <a:ext cx="9144000" cy="609600"/>
          </a:xfrm>
        </p:spPr>
        <p:txBody>
          <a:bodyPr/>
          <a:lstStyle/>
          <a:p>
            <a:r>
              <a:rPr lang="en-US" b="1">
                <a:latin typeface="Tahoma" pitchFamily="34" charset="0"/>
              </a:rPr>
              <a:t>Concurrentiepositie</a:t>
            </a:r>
          </a:p>
        </p:txBody>
      </p:sp>
      <p:sp>
        <p:nvSpPr>
          <p:cNvPr id="49254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92549" name="Object 5"/>
          <p:cNvGraphicFramePr>
            <a:graphicFrameLocks noChangeAspect="1"/>
          </p:cNvGraphicFramePr>
          <p:nvPr/>
        </p:nvGraphicFramePr>
        <p:xfrm>
          <a:off x="8594725" y="6388100"/>
          <a:ext cx="419100" cy="312738"/>
        </p:xfrm>
        <a:graphic>
          <a:graphicData uri="http://schemas.openxmlformats.org/presentationml/2006/ole">
            <p:oleObj spid="_x0000_s492549" name="Drawing" r:id="rId3" imgW="419040" imgH="312480" progId="Presentations.Drawing.16">
              <p:embed/>
            </p:oleObj>
          </a:graphicData>
        </a:graphic>
      </p:graphicFrame>
      <p:graphicFrame>
        <p:nvGraphicFramePr>
          <p:cNvPr id="492554" name="Object 10"/>
          <p:cNvGraphicFramePr>
            <a:graphicFrameLocks noChangeAspect="1"/>
          </p:cNvGraphicFramePr>
          <p:nvPr/>
        </p:nvGraphicFramePr>
        <p:xfrm>
          <a:off x="322263" y="1758950"/>
          <a:ext cx="8637587" cy="3570288"/>
        </p:xfrm>
        <a:graphic>
          <a:graphicData uri="http://schemas.openxmlformats.org/presentationml/2006/ole">
            <p:oleObj spid="_x0000_s492554" name="Drawing" r:id="rId4" imgW="9487080" imgH="3916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93571" name="Rectangle 3"/>
          <p:cNvSpPr>
            <a:spLocks noGrp="1" noChangeArrowheads="1"/>
          </p:cNvSpPr>
          <p:nvPr>
            <p:ph type="subTitle" idx="1"/>
          </p:nvPr>
        </p:nvSpPr>
        <p:spPr>
          <a:xfrm>
            <a:off x="0" y="1066800"/>
            <a:ext cx="9144000" cy="609600"/>
          </a:xfrm>
        </p:spPr>
        <p:txBody>
          <a:bodyPr/>
          <a:lstStyle/>
          <a:p>
            <a:r>
              <a:rPr lang="en-US" b="1" dirty="0" err="1">
                <a:latin typeface="Tahoma" pitchFamily="34" charset="0"/>
              </a:rPr>
              <a:t>Concurrentiepositie</a:t>
            </a:r>
            <a:r>
              <a:rPr lang="en-US" b="1" dirty="0">
                <a:latin typeface="Tahoma" pitchFamily="34" charset="0"/>
              </a:rPr>
              <a:t> / </a:t>
            </a:r>
            <a:r>
              <a:rPr lang="en-US" b="1" dirty="0" smtClean="0">
                <a:latin typeface="Tahoma" pitchFamily="34" charset="0"/>
              </a:rPr>
              <a:t>portfolio-</a:t>
            </a:r>
            <a:r>
              <a:rPr lang="en-US" b="1" dirty="0" err="1" smtClean="0">
                <a:latin typeface="Tahoma" pitchFamily="34" charset="0"/>
              </a:rPr>
              <a:t>analyse</a:t>
            </a:r>
            <a:endParaRPr lang="en-US" b="1" dirty="0">
              <a:latin typeface="Tahoma" pitchFamily="34" charset="0"/>
            </a:endParaRPr>
          </a:p>
        </p:txBody>
      </p:sp>
      <p:sp>
        <p:nvSpPr>
          <p:cNvPr id="4935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93573" name="Object 5"/>
          <p:cNvGraphicFramePr>
            <a:graphicFrameLocks noChangeAspect="1"/>
          </p:cNvGraphicFramePr>
          <p:nvPr/>
        </p:nvGraphicFramePr>
        <p:xfrm>
          <a:off x="8594725" y="6388100"/>
          <a:ext cx="419100" cy="312738"/>
        </p:xfrm>
        <a:graphic>
          <a:graphicData uri="http://schemas.openxmlformats.org/presentationml/2006/ole">
            <p:oleObj spid="_x0000_s493573" name="Drawing" r:id="rId3" imgW="419040" imgH="312480" progId="Presentations.Drawing.16">
              <p:embed/>
            </p:oleObj>
          </a:graphicData>
        </a:graphic>
      </p:graphicFrame>
      <p:graphicFrame>
        <p:nvGraphicFramePr>
          <p:cNvPr id="493576" name="Object 8"/>
          <p:cNvGraphicFramePr>
            <a:graphicFrameLocks noChangeAspect="1"/>
          </p:cNvGraphicFramePr>
          <p:nvPr/>
        </p:nvGraphicFramePr>
        <p:xfrm>
          <a:off x="719138" y="1758950"/>
          <a:ext cx="7775575" cy="4651375"/>
        </p:xfrm>
        <a:graphic>
          <a:graphicData uri="http://schemas.openxmlformats.org/presentationml/2006/ole">
            <p:oleObj spid="_x0000_s493576" name="Drawing" r:id="rId4" imgW="7577640" imgH="45324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94595" name="Rectangle 3"/>
          <p:cNvSpPr>
            <a:spLocks noGrp="1" noChangeArrowheads="1"/>
          </p:cNvSpPr>
          <p:nvPr>
            <p:ph type="subTitle" idx="1"/>
          </p:nvPr>
        </p:nvSpPr>
        <p:spPr>
          <a:xfrm>
            <a:off x="0" y="1066800"/>
            <a:ext cx="9144000" cy="609600"/>
          </a:xfrm>
        </p:spPr>
        <p:txBody>
          <a:bodyPr/>
          <a:lstStyle/>
          <a:p>
            <a:r>
              <a:rPr lang="en-US" b="1" dirty="0" err="1">
                <a:latin typeface="Tahoma" pitchFamily="34" charset="0"/>
              </a:rPr>
              <a:t>Concurrentiepositie</a:t>
            </a:r>
            <a:r>
              <a:rPr lang="en-US" b="1" dirty="0">
                <a:latin typeface="Tahoma" pitchFamily="34" charset="0"/>
              </a:rPr>
              <a:t> / </a:t>
            </a:r>
            <a:r>
              <a:rPr lang="en-US" b="1" dirty="0" smtClean="0">
                <a:latin typeface="Tahoma" pitchFamily="34" charset="0"/>
              </a:rPr>
              <a:t>portfolio-</a:t>
            </a:r>
            <a:r>
              <a:rPr lang="en-US" b="1" dirty="0" err="1" smtClean="0">
                <a:latin typeface="Tahoma" pitchFamily="34" charset="0"/>
              </a:rPr>
              <a:t>analyse</a:t>
            </a:r>
            <a:endParaRPr lang="en-US" b="1" dirty="0">
              <a:latin typeface="Tahoma" pitchFamily="34" charset="0"/>
            </a:endParaRPr>
          </a:p>
        </p:txBody>
      </p:sp>
      <p:sp>
        <p:nvSpPr>
          <p:cNvPr id="49459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94597" name="Object 5"/>
          <p:cNvGraphicFramePr>
            <a:graphicFrameLocks noChangeAspect="1"/>
          </p:cNvGraphicFramePr>
          <p:nvPr/>
        </p:nvGraphicFramePr>
        <p:xfrm>
          <a:off x="8594725" y="6388100"/>
          <a:ext cx="419100" cy="312738"/>
        </p:xfrm>
        <a:graphic>
          <a:graphicData uri="http://schemas.openxmlformats.org/presentationml/2006/ole">
            <p:oleObj spid="_x0000_s494597" name="Drawing" r:id="rId3" imgW="419040" imgH="312480" progId="Presentations.Drawing.16">
              <p:embed/>
            </p:oleObj>
          </a:graphicData>
        </a:graphic>
      </p:graphicFrame>
      <p:graphicFrame>
        <p:nvGraphicFramePr>
          <p:cNvPr id="494599" name="Object 7"/>
          <p:cNvGraphicFramePr>
            <a:graphicFrameLocks noChangeAspect="1"/>
          </p:cNvGraphicFramePr>
          <p:nvPr/>
        </p:nvGraphicFramePr>
        <p:xfrm>
          <a:off x="322263" y="1758950"/>
          <a:ext cx="8601075" cy="3946525"/>
        </p:xfrm>
        <a:graphic>
          <a:graphicData uri="http://schemas.openxmlformats.org/presentationml/2006/ole">
            <p:oleObj spid="_x0000_s494599" name="Drawing" r:id="rId4" imgW="9243000" imgH="4236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95619" name="Rectangle 3"/>
          <p:cNvSpPr>
            <a:spLocks noGrp="1" noChangeArrowheads="1"/>
          </p:cNvSpPr>
          <p:nvPr>
            <p:ph type="subTitle" idx="1"/>
          </p:nvPr>
        </p:nvSpPr>
        <p:spPr>
          <a:xfrm>
            <a:off x="0" y="1066800"/>
            <a:ext cx="9144000" cy="609600"/>
          </a:xfrm>
        </p:spPr>
        <p:txBody>
          <a:bodyPr/>
          <a:lstStyle/>
          <a:p>
            <a:r>
              <a:rPr lang="en-US" b="1" dirty="0" err="1">
                <a:latin typeface="Tahoma" pitchFamily="34" charset="0"/>
              </a:rPr>
              <a:t>Concurrentiepositie</a:t>
            </a:r>
            <a:r>
              <a:rPr lang="en-US" b="1" dirty="0">
                <a:latin typeface="Tahoma" pitchFamily="34" charset="0"/>
              </a:rPr>
              <a:t> / </a:t>
            </a:r>
            <a:r>
              <a:rPr lang="en-US" b="1" dirty="0" smtClean="0">
                <a:latin typeface="Tahoma" pitchFamily="34" charset="0"/>
              </a:rPr>
              <a:t>portfolio-</a:t>
            </a:r>
            <a:r>
              <a:rPr lang="en-US" b="1" dirty="0" err="1" smtClean="0">
                <a:latin typeface="Tahoma" pitchFamily="34" charset="0"/>
              </a:rPr>
              <a:t>analyse</a:t>
            </a:r>
            <a:endParaRPr lang="en-US" b="1" dirty="0">
              <a:latin typeface="Tahoma" pitchFamily="34" charset="0"/>
            </a:endParaRPr>
          </a:p>
        </p:txBody>
      </p:sp>
      <p:sp>
        <p:nvSpPr>
          <p:cNvPr id="49562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95621" name="Object 5"/>
          <p:cNvGraphicFramePr>
            <a:graphicFrameLocks noChangeAspect="1"/>
          </p:cNvGraphicFramePr>
          <p:nvPr/>
        </p:nvGraphicFramePr>
        <p:xfrm>
          <a:off x="112713" y="6388100"/>
          <a:ext cx="419100" cy="312738"/>
        </p:xfrm>
        <a:graphic>
          <a:graphicData uri="http://schemas.openxmlformats.org/presentationml/2006/ole">
            <p:oleObj spid="_x0000_s495621" name="Drawing" r:id="rId3" imgW="419040" imgH="312480" progId="Presentations.Drawing.16">
              <p:embed/>
            </p:oleObj>
          </a:graphicData>
        </a:graphic>
      </p:graphicFrame>
      <p:graphicFrame>
        <p:nvGraphicFramePr>
          <p:cNvPr id="495623" name="Object 7"/>
          <p:cNvGraphicFramePr>
            <a:graphicFrameLocks noChangeAspect="1"/>
          </p:cNvGraphicFramePr>
          <p:nvPr/>
        </p:nvGraphicFramePr>
        <p:xfrm>
          <a:off x="322263" y="1758950"/>
          <a:ext cx="8582025" cy="4664075"/>
        </p:xfrm>
        <a:graphic>
          <a:graphicData uri="http://schemas.openxmlformats.org/presentationml/2006/ole">
            <p:oleObj spid="_x0000_s495623" name="Drawing" r:id="rId4" imgW="9113400" imgH="49528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95619" name="Rectangle 3"/>
          <p:cNvSpPr>
            <a:spLocks noGrp="1" noChangeArrowheads="1"/>
          </p:cNvSpPr>
          <p:nvPr>
            <p:ph type="subTitle" idx="1"/>
          </p:nvPr>
        </p:nvSpPr>
        <p:spPr>
          <a:xfrm>
            <a:off x="0" y="1066800"/>
            <a:ext cx="9144000" cy="609600"/>
          </a:xfrm>
        </p:spPr>
        <p:txBody>
          <a:bodyPr/>
          <a:lstStyle/>
          <a:p>
            <a:r>
              <a:rPr lang="en-US" b="1" dirty="0" err="1">
                <a:latin typeface="Tahoma" pitchFamily="34" charset="0"/>
              </a:rPr>
              <a:t>Concurrentiepositie</a:t>
            </a:r>
            <a:r>
              <a:rPr lang="en-US" b="1" dirty="0">
                <a:latin typeface="Tahoma" pitchFamily="34" charset="0"/>
              </a:rPr>
              <a:t> / </a:t>
            </a:r>
            <a:r>
              <a:rPr lang="en-US" b="1" dirty="0" smtClean="0">
                <a:latin typeface="Tahoma" pitchFamily="34" charset="0"/>
              </a:rPr>
              <a:t>portfolio-</a:t>
            </a:r>
            <a:r>
              <a:rPr lang="en-US" b="1" dirty="0" err="1" smtClean="0">
                <a:latin typeface="Tahoma" pitchFamily="34" charset="0"/>
              </a:rPr>
              <a:t>analyse</a:t>
            </a:r>
            <a:endParaRPr lang="en-US" b="1" dirty="0">
              <a:latin typeface="Tahoma" pitchFamily="34" charset="0"/>
            </a:endParaRPr>
          </a:p>
        </p:txBody>
      </p:sp>
      <p:sp>
        <p:nvSpPr>
          <p:cNvPr id="49562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95621" name="Object 5"/>
          <p:cNvGraphicFramePr>
            <a:graphicFrameLocks noChangeAspect="1"/>
          </p:cNvGraphicFramePr>
          <p:nvPr/>
        </p:nvGraphicFramePr>
        <p:xfrm>
          <a:off x="112713" y="6388100"/>
          <a:ext cx="419100" cy="312738"/>
        </p:xfrm>
        <a:graphic>
          <a:graphicData uri="http://schemas.openxmlformats.org/presentationml/2006/ole">
            <p:oleObj spid="_x0000_s522242" name="Drawing" r:id="rId3" imgW="419040" imgH="312480" progId="Presentations.Drawing.16">
              <p:embed/>
            </p:oleObj>
          </a:graphicData>
        </a:graphic>
      </p:graphicFrame>
      <p:graphicFrame>
        <p:nvGraphicFramePr>
          <p:cNvPr id="522245" name="Object 5"/>
          <p:cNvGraphicFramePr>
            <a:graphicFrameLocks noChangeAspect="1"/>
          </p:cNvGraphicFramePr>
          <p:nvPr/>
        </p:nvGraphicFramePr>
        <p:xfrm>
          <a:off x="322262" y="1758949"/>
          <a:ext cx="8662085" cy="4184651"/>
        </p:xfrm>
        <a:graphic>
          <a:graphicData uri="http://schemas.openxmlformats.org/presentationml/2006/ole">
            <p:oleObj spid="_x0000_s522245" name="Drawing" r:id="rId4" imgW="9235440" imgH="4457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97667" name="Rectangle 3"/>
          <p:cNvSpPr>
            <a:spLocks noGrp="1" noChangeArrowheads="1"/>
          </p:cNvSpPr>
          <p:nvPr>
            <p:ph type="subTitle" idx="1"/>
          </p:nvPr>
        </p:nvSpPr>
        <p:spPr>
          <a:xfrm>
            <a:off x="0" y="1066800"/>
            <a:ext cx="9144000" cy="609600"/>
          </a:xfrm>
        </p:spPr>
        <p:txBody>
          <a:bodyPr/>
          <a:lstStyle/>
          <a:p>
            <a:r>
              <a:rPr lang="en-US" b="1" dirty="0" err="1">
                <a:latin typeface="Tahoma" pitchFamily="34" charset="0"/>
              </a:rPr>
              <a:t>Concurrentiepositie</a:t>
            </a:r>
            <a:r>
              <a:rPr lang="en-US" b="1" dirty="0">
                <a:latin typeface="Tahoma" pitchFamily="34" charset="0"/>
              </a:rPr>
              <a:t> / </a:t>
            </a:r>
            <a:r>
              <a:rPr lang="en-US" b="1" dirty="0" smtClean="0">
                <a:latin typeface="Tahoma" pitchFamily="34" charset="0"/>
              </a:rPr>
              <a:t>portfolio-</a:t>
            </a:r>
            <a:r>
              <a:rPr lang="en-US" b="1" dirty="0" err="1" smtClean="0">
                <a:latin typeface="Tahoma" pitchFamily="34" charset="0"/>
              </a:rPr>
              <a:t>analyse</a:t>
            </a:r>
            <a:endParaRPr lang="en-US" b="1" dirty="0">
              <a:latin typeface="Tahoma" pitchFamily="34" charset="0"/>
            </a:endParaRPr>
          </a:p>
        </p:txBody>
      </p:sp>
      <p:sp>
        <p:nvSpPr>
          <p:cNvPr id="49766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97669" name="Object 5"/>
          <p:cNvGraphicFramePr>
            <a:graphicFrameLocks noChangeAspect="1"/>
          </p:cNvGraphicFramePr>
          <p:nvPr/>
        </p:nvGraphicFramePr>
        <p:xfrm>
          <a:off x="8594725" y="6388100"/>
          <a:ext cx="419100" cy="312738"/>
        </p:xfrm>
        <a:graphic>
          <a:graphicData uri="http://schemas.openxmlformats.org/presentationml/2006/ole">
            <p:oleObj spid="_x0000_s497669" name="Drawing" r:id="rId3" imgW="419040" imgH="312480" progId="Presentations.Drawing.16">
              <p:embed/>
            </p:oleObj>
          </a:graphicData>
        </a:graphic>
      </p:graphicFrame>
      <p:graphicFrame>
        <p:nvGraphicFramePr>
          <p:cNvPr id="497672" name="Object 8"/>
          <p:cNvGraphicFramePr>
            <a:graphicFrameLocks noChangeAspect="1"/>
          </p:cNvGraphicFramePr>
          <p:nvPr/>
        </p:nvGraphicFramePr>
        <p:xfrm>
          <a:off x="322263" y="1758950"/>
          <a:ext cx="8656848" cy="4032250"/>
        </p:xfrm>
        <a:graphic>
          <a:graphicData uri="http://schemas.openxmlformats.org/presentationml/2006/ole">
            <p:oleObj spid="_x0000_s497672" name="Drawing" r:id="rId4" imgW="9235440" imgH="42976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6694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66949" name="Object 5"/>
          <p:cNvGraphicFramePr>
            <a:graphicFrameLocks noChangeAspect="1"/>
          </p:cNvGraphicFramePr>
          <p:nvPr/>
        </p:nvGraphicFramePr>
        <p:xfrm>
          <a:off x="8594725" y="6388100"/>
          <a:ext cx="419100" cy="312738"/>
        </p:xfrm>
        <a:graphic>
          <a:graphicData uri="http://schemas.openxmlformats.org/presentationml/2006/ole">
            <p:oleObj spid="_x0000_s466949" name="Drawing" r:id="rId3" imgW="419040" imgH="312480" progId="Presentations.Drawing.16">
              <p:embed/>
            </p:oleObj>
          </a:graphicData>
        </a:graphic>
      </p:graphicFrame>
      <p:graphicFrame>
        <p:nvGraphicFramePr>
          <p:cNvPr id="466951" name="Object 7"/>
          <p:cNvGraphicFramePr>
            <a:graphicFrameLocks noChangeAspect="1"/>
          </p:cNvGraphicFramePr>
          <p:nvPr/>
        </p:nvGraphicFramePr>
        <p:xfrm>
          <a:off x="1236663" y="1185863"/>
          <a:ext cx="7512050" cy="5260975"/>
        </p:xfrm>
        <a:graphic>
          <a:graphicData uri="http://schemas.openxmlformats.org/presentationml/2006/ole">
            <p:oleObj spid="_x0000_s466951" name="Drawing" r:id="rId4" imgW="7734240" imgH="54180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96643" name="Rectangle 3"/>
          <p:cNvSpPr>
            <a:spLocks noGrp="1" noChangeArrowheads="1"/>
          </p:cNvSpPr>
          <p:nvPr>
            <p:ph type="subTitle" idx="1"/>
          </p:nvPr>
        </p:nvSpPr>
        <p:spPr>
          <a:xfrm>
            <a:off x="0" y="1066800"/>
            <a:ext cx="9144000" cy="609600"/>
          </a:xfrm>
        </p:spPr>
        <p:txBody>
          <a:bodyPr/>
          <a:lstStyle/>
          <a:p>
            <a:r>
              <a:rPr lang="en-US" b="1" dirty="0" err="1">
                <a:latin typeface="Tahoma" pitchFamily="34" charset="0"/>
              </a:rPr>
              <a:t>Concurrentiepositie</a:t>
            </a:r>
            <a:r>
              <a:rPr lang="en-US" b="1" dirty="0">
                <a:latin typeface="Tahoma" pitchFamily="34" charset="0"/>
              </a:rPr>
              <a:t> / </a:t>
            </a:r>
            <a:r>
              <a:rPr lang="en-US" b="1" dirty="0" smtClean="0">
                <a:latin typeface="Tahoma" pitchFamily="34" charset="0"/>
              </a:rPr>
              <a:t>portfolio-</a:t>
            </a:r>
            <a:r>
              <a:rPr lang="en-US" b="1" dirty="0" err="1" smtClean="0">
                <a:latin typeface="Tahoma" pitchFamily="34" charset="0"/>
              </a:rPr>
              <a:t>analyse</a:t>
            </a:r>
            <a:endParaRPr lang="en-US" b="1" dirty="0">
              <a:latin typeface="Tahoma" pitchFamily="34" charset="0"/>
            </a:endParaRPr>
          </a:p>
        </p:txBody>
      </p:sp>
      <p:sp>
        <p:nvSpPr>
          <p:cNvPr id="49664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96647" name="Object 7"/>
          <p:cNvGraphicFramePr>
            <a:graphicFrameLocks noChangeAspect="1"/>
          </p:cNvGraphicFramePr>
          <p:nvPr/>
        </p:nvGraphicFramePr>
        <p:xfrm>
          <a:off x="8594725" y="6388100"/>
          <a:ext cx="419100" cy="312738"/>
        </p:xfrm>
        <a:graphic>
          <a:graphicData uri="http://schemas.openxmlformats.org/presentationml/2006/ole">
            <p:oleObj spid="_x0000_s496647" name="Drawing" r:id="rId3" imgW="419040" imgH="312480" progId="Presentations.Drawing.16">
              <p:embed/>
            </p:oleObj>
          </a:graphicData>
        </a:graphic>
      </p:graphicFrame>
      <p:graphicFrame>
        <p:nvGraphicFramePr>
          <p:cNvPr id="496649" name="Object 9"/>
          <p:cNvGraphicFramePr>
            <a:graphicFrameLocks noChangeAspect="1"/>
          </p:cNvGraphicFramePr>
          <p:nvPr/>
        </p:nvGraphicFramePr>
        <p:xfrm>
          <a:off x="600075" y="1758950"/>
          <a:ext cx="7418388" cy="4805363"/>
        </p:xfrm>
        <a:graphic>
          <a:graphicData uri="http://schemas.openxmlformats.org/presentationml/2006/ole">
            <p:oleObj spid="_x0000_s496649" name="Drawing" r:id="rId4" imgW="7071480" imgH="4579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98691"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Concurrentievoordelen</a:t>
            </a:r>
            <a:endParaRPr lang="en-US" b="1" dirty="0">
              <a:latin typeface="Tahoma" pitchFamily="34" charset="0"/>
            </a:endParaRPr>
          </a:p>
        </p:txBody>
      </p:sp>
      <p:sp>
        <p:nvSpPr>
          <p:cNvPr id="49869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98693" name="Object 5"/>
          <p:cNvGraphicFramePr>
            <a:graphicFrameLocks noChangeAspect="1"/>
          </p:cNvGraphicFramePr>
          <p:nvPr/>
        </p:nvGraphicFramePr>
        <p:xfrm>
          <a:off x="8594725" y="6388100"/>
          <a:ext cx="419100" cy="312738"/>
        </p:xfrm>
        <a:graphic>
          <a:graphicData uri="http://schemas.openxmlformats.org/presentationml/2006/ole">
            <p:oleObj spid="_x0000_s498693" name="Drawing" r:id="rId3" imgW="419040" imgH="312480" progId="Presentations.Drawing.16">
              <p:embed/>
            </p:oleObj>
          </a:graphicData>
        </a:graphic>
      </p:graphicFrame>
      <p:graphicFrame>
        <p:nvGraphicFramePr>
          <p:cNvPr id="498696" name="Object 8"/>
          <p:cNvGraphicFramePr>
            <a:graphicFrameLocks noChangeAspect="1"/>
          </p:cNvGraphicFramePr>
          <p:nvPr/>
        </p:nvGraphicFramePr>
        <p:xfrm>
          <a:off x="342900" y="1758950"/>
          <a:ext cx="8510235" cy="4133850"/>
        </p:xfrm>
        <a:graphic>
          <a:graphicData uri="http://schemas.openxmlformats.org/presentationml/2006/ole">
            <p:oleObj spid="_x0000_s498696" name="Drawing" r:id="rId4" imgW="8801280" imgH="42750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98691"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Concurrentievoordelen</a:t>
            </a:r>
            <a:endParaRPr lang="en-US" b="1" dirty="0">
              <a:latin typeface="Tahoma" pitchFamily="34" charset="0"/>
            </a:endParaRPr>
          </a:p>
        </p:txBody>
      </p:sp>
      <p:sp>
        <p:nvSpPr>
          <p:cNvPr id="49869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98693" name="Object 5"/>
          <p:cNvGraphicFramePr>
            <a:graphicFrameLocks noChangeAspect="1"/>
          </p:cNvGraphicFramePr>
          <p:nvPr/>
        </p:nvGraphicFramePr>
        <p:xfrm>
          <a:off x="8594725" y="6388100"/>
          <a:ext cx="419100" cy="312738"/>
        </p:xfrm>
        <a:graphic>
          <a:graphicData uri="http://schemas.openxmlformats.org/presentationml/2006/ole">
            <p:oleObj spid="_x0000_s524290" name="Drawing" r:id="rId3" imgW="419040" imgH="312480" progId="Presentations.Drawing.16">
              <p:embed/>
            </p:oleObj>
          </a:graphicData>
        </a:graphic>
      </p:graphicFrame>
      <p:graphicFrame>
        <p:nvGraphicFramePr>
          <p:cNvPr id="524291" name="Object 3"/>
          <p:cNvGraphicFramePr>
            <a:graphicFrameLocks noChangeAspect="1"/>
          </p:cNvGraphicFramePr>
          <p:nvPr/>
        </p:nvGraphicFramePr>
        <p:xfrm>
          <a:off x="322263" y="1758950"/>
          <a:ext cx="8647568" cy="4032250"/>
        </p:xfrm>
        <a:graphic>
          <a:graphicData uri="http://schemas.openxmlformats.org/presentationml/2006/ole">
            <p:oleObj spid="_x0000_s524291" name="Drawing" r:id="rId4" imgW="8922960" imgH="41605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98691" name="Rectangle 3"/>
          <p:cNvSpPr>
            <a:spLocks noGrp="1" noChangeArrowheads="1"/>
          </p:cNvSpPr>
          <p:nvPr>
            <p:ph type="subTitle" idx="1"/>
          </p:nvPr>
        </p:nvSpPr>
        <p:spPr>
          <a:xfrm>
            <a:off x="0" y="1066800"/>
            <a:ext cx="9144000" cy="609600"/>
          </a:xfrm>
        </p:spPr>
        <p:txBody>
          <a:bodyPr/>
          <a:lstStyle/>
          <a:p>
            <a:r>
              <a:rPr lang="en-US" b="1">
                <a:latin typeface="Tahoma" pitchFamily="34" charset="0"/>
              </a:rPr>
              <a:t>Distributiebeleid</a:t>
            </a:r>
          </a:p>
        </p:txBody>
      </p:sp>
      <p:sp>
        <p:nvSpPr>
          <p:cNvPr id="49869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98693" name="Object 5"/>
          <p:cNvGraphicFramePr>
            <a:graphicFrameLocks noChangeAspect="1"/>
          </p:cNvGraphicFramePr>
          <p:nvPr/>
        </p:nvGraphicFramePr>
        <p:xfrm>
          <a:off x="8594725" y="6388100"/>
          <a:ext cx="419100" cy="312738"/>
        </p:xfrm>
        <a:graphic>
          <a:graphicData uri="http://schemas.openxmlformats.org/presentationml/2006/ole">
            <p:oleObj spid="_x0000_s523266" name="Drawing" r:id="rId3" imgW="419040" imgH="312480" progId="Presentations.Drawing.16">
              <p:embed/>
            </p:oleObj>
          </a:graphicData>
        </a:graphic>
      </p:graphicFrame>
      <p:graphicFrame>
        <p:nvGraphicFramePr>
          <p:cNvPr id="498695" name="Object 7"/>
          <p:cNvGraphicFramePr>
            <a:graphicFrameLocks noChangeAspect="1"/>
          </p:cNvGraphicFramePr>
          <p:nvPr/>
        </p:nvGraphicFramePr>
        <p:xfrm>
          <a:off x="322263" y="1758950"/>
          <a:ext cx="8591550" cy="3587750"/>
        </p:xfrm>
        <a:graphic>
          <a:graphicData uri="http://schemas.openxmlformats.org/presentationml/2006/ole">
            <p:oleObj spid="_x0000_s523267" name="Drawing" r:id="rId4" imgW="9243000" imgH="38556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99715"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HRM / Personeel &amp; organisatie</a:t>
            </a:r>
          </a:p>
        </p:txBody>
      </p:sp>
      <p:sp>
        <p:nvSpPr>
          <p:cNvPr id="49971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99717" name="Object 5"/>
          <p:cNvGraphicFramePr>
            <a:graphicFrameLocks noChangeAspect="1"/>
          </p:cNvGraphicFramePr>
          <p:nvPr/>
        </p:nvGraphicFramePr>
        <p:xfrm>
          <a:off x="8594725" y="6388100"/>
          <a:ext cx="419100" cy="312738"/>
        </p:xfrm>
        <a:graphic>
          <a:graphicData uri="http://schemas.openxmlformats.org/presentationml/2006/ole">
            <p:oleObj spid="_x0000_s499717" name="Drawing" r:id="rId3" imgW="419040" imgH="312480" progId="Presentations.Drawing.16">
              <p:embed/>
            </p:oleObj>
          </a:graphicData>
        </a:graphic>
      </p:graphicFrame>
      <p:graphicFrame>
        <p:nvGraphicFramePr>
          <p:cNvPr id="499719" name="Object 7"/>
          <p:cNvGraphicFramePr>
            <a:graphicFrameLocks noChangeAspect="1"/>
          </p:cNvGraphicFramePr>
          <p:nvPr/>
        </p:nvGraphicFramePr>
        <p:xfrm>
          <a:off x="322263" y="1758950"/>
          <a:ext cx="8580437" cy="4019550"/>
        </p:xfrm>
        <a:graphic>
          <a:graphicData uri="http://schemas.openxmlformats.org/presentationml/2006/ole">
            <p:oleObj spid="_x0000_s499719" name="Drawing" r:id="rId4" imgW="8785800" imgH="41148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00739" name="Rectangle 3"/>
          <p:cNvSpPr>
            <a:spLocks noGrp="1" noChangeArrowheads="1"/>
          </p:cNvSpPr>
          <p:nvPr>
            <p:ph type="subTitle" idx="1"/>
          </p:nvPr>
        </p:nvSpPr>
        <p:spPr>
          <a:xfrm>
            <a:off x="0" y="1066800"/>
            <a:ext cx="9144000" cy="609600"/>
          </a:xfrm>
        </p:spPr>
        <p:txBody>
          <a:bodyPr/>
          <a:lstStyle/>
          <a:p>
            <a:r>
              <a:rPr lang="en-US" b="1">
                <a:latin typeface="Tahoma" pitchFamily="34" charset="0"/>
              </a:rPr>
              <a:t>HRM / Personeel &amp; organisatie</a:t>
            </a:r>
          </a:p>
        </p:txBody>
      </p:sp>
      <p:sp>
        <p:nvSpPr>
          <p:cNvPr id="50074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00741" name="Object 5"/>
          <p:cNvGraphicFramePr>
            <a:graphicFrameLocks noChangeAspect="1"/>
          </p:cNvGraphicFramePr>
          <p:nvPr/>
        </p:nvGraphicFramePr>
        <p:xfrm>
          <a:off x="8594725" y="6388100"/>
          <a:ext cx="419100" cy="312738"/>
        </p:xfrm>
        <a:graphic>
          <a:graphicData uri="http://schemas.openxmlformats.org/presentationml/2006/ole">
            <p:oleObj spid="_x0000_s500741" name="Drawing" r:id="rId3" imgW="419040" imgH="312480" progId="Presentations.Drawing.16">
              <p:embed/>
            </p:oleObj>
          </a:graphicData>
        </a:graphic>
      </p:graphicFrame>
      <p:graphicFrame>
        <p:nvGraphicFramePr>
          <p:cNvPr id="500743" name="Object 7"/>
          <p:cNvGraphicFramePr>
            <a:graphicFrameLocks noChangeAspect="1"/>
          </p:cNvGraphicFramePr>
          <p:nvPr/>
        </p:nvGraphicFramePr>
        <p:xfrm>
          <a:off x="2371725" y="1758950"/>
          <a:ext cx="4975225" cy="4824413"/>
        </p:xfrm>
        <a:graphic>
          <a:graphicData uri="http://schemas.openxmlformats.org/presentationml/2006/ole">
            <p:oleObj spid="_x0000_s500743" name="Drawing" r:id="rId4" imgW="4975920" imgH="48236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01763" name="Rectangle 3"/>
          <p:cNvSpPr>
            <a:spLocks noGrp="1" noChangeArrowheads="1"/>
          </p:cNvSpPr>
          <p:nvPr>
            <p:ph type="subTitle" idx="1"/>
          </p:nvPr>
        </p:nvSpPr>
        <p:spPr>
          <a:xfrm>
            <a:off x="0" y="1066800"/>
            <a:ext cx="9144000" cy="609600"/>
          </a:xfrm>
        </p:spPr>
        <p:txBody>
          <a:bodyPr/>
          <a:lstStyle/>
          <a:p>
            <a:r>
              <a:rPr lang="en-US" b="1">
                <a:latin typeface="Tahoma" pitchFamily="34" charset="0"/>
              </a:rPr>
              <a:t>Financiële positie</a:t>
            </a:r>
          </a:p>
        </p:txBody>
      </p:sp>
      <p:sp>
        <p:nvSpPr>
          <p:cNvPr id="50176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01765" name="Object 5"/>
          <p:cNvGraphicFramePr>
            <a:graphicFrameLocks noChangeAspect="1"/>
          </p:cNvGraphicFramePr>
          <p:nvPr/>
        </p:nvGraphicFramePr>
        <p:xfrm>
          <a:off x="8594725" y="6388100"/>
          <a:ext cx="419100" cy="312738"/>
        </p:xfrm>
        <a:graphic>
          <a:graphicData uri="http://schemas.openxmlformats.org/presentationml/2006/ole">
            <p:oleObj spid="_x0000_s501765" name="Drawing" r:id="rId3" imgW="419040" imgH="312480" progId="Presentations.Drawing.16">
              <p:embed/>
            </p:oleObj>
          </a:graphicData>
        </a:graphic>
      </p:graphicFrame>
      <p:graphicFrame>
        <p:nvGraphicFramePr>
          <p:cNvPr id="501767" name="Object 7"/>
          <p:cNvGraphicFramePr>
            <a:graphicFrameLocks noChangeAspect="1"/>
          </p:cNvGraphicFramePr>
          <p:nvPr/>
        </p:nvGraphicFramePr>
        <p:xfrm>
          <a:off x="322263" y="1758950"/>
          <a:ext cx="8604250" cy="2608263"/>
        </p:xfrm>
        <a:graphic>
          <a:graphicData uri="http://schemas.openxmlformats.org/presentationml/2006/ole">
            <p:oleObj spid="_x0000_s501767" name="Drawing" r:id="rId4" imgW="9243000" imgH="2796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01763" name="Rectangle 3"/>
          <p:cNvSpPr>
            <a:spLocks noGrp="1" noChangeArrowheads="1"/>
          </p:cNvSpPr>
          <p:nvPr>
            <p:ph type="subTitle" idx="1"/>
          </p:nvPr>
        </p:nvSpPr>
        <p:spPr>
          <a:xfrm>
            <a:off x="0" y="1066800"/>
            <a:ext cx="9144000" cy="609600"/>
          </a:xfrm>
        </p:spPr>
        <p:txBody>
          <a:bodyPr/>
          <a:lstStyle/>
          <a:p>
            <a:r>
              <a:rPr lang="en-US" b="1" dirty="0" err="1">
                <a:latin typeface="Tahoma" pitchFamily="34" charset="0"/>
              </a:rPr>
              <a:t>Financiële</a:t>
            </a:r>
            <a:r>
              <a:rPr lang="en-US" b="1" dirty="0">
                <a:latin typeface="Tahoma" pitchFamily="34" charset="0"/>
              </a:rPr>
              <a:t> </a:t>
            </a:r>
            <a:r>
              <a:rPr lang="en-US" b="1" dirty="0" err="1" smtClean="0">
                <a:latin typeface="Tahoma" pitchFamily="34" charset="0"/>
              </a:rPr>
              <a:t>positie</a:t>
            </a:r>
            <a:r>
              <a:rPr lang="en-US" b="1" dirty="0" smtClean="0">
                <a:latin typeface="Tahoma" pitchFamily="34" charset="0"/>
              </a:rPr>
              <a:t>: </a:t>
            </a:r>
            <a:r>
              <a:rPr lang="en-US" b="1" dirty="0" err="1" smtClean="0">
                <a:latin typeface="Tahoma" pitchFamily="34" charset="0"/>
              </a:rPr>
              <a:t>balans</a:t>
            </a:r>
            <a:endParaRPr lang="en-US" b="1" dirty="0">
              <a:latin typeface="Tahoma" pitchFamily="34" charset="0"/>
            </a:endParaRPr>
          </a:p>
        </p:txBody>
      </p:sp>
      <p:sp>
        <p:nvSpPr>
          <p:cNvPr id="50176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01765" name="Object 5"/>
          <p:cNvGraphicFramePr>
            <a:graphicFrameLocks noChangeAspect="1"/>
          </p:cNvGraphicFramePr>
          <p:nvPr/>
        </p:nvGraphicFramePr>
        <p:xfrm>
          <a:off x="8594725" y="6388100"/>
          <a:ext cx="419100" cy="312738"/>
        </p:xfrm>
        <a:graphic>
          <a:graphicData uri="http://schemas.openxmlformats.org/presentationml/2006/ole">
            <p:oleObj spid="_x0000_s525314" name="Drawing" r:id="rId3" imgW="419040" imgH="312480" progId="Presentations.Drawing.16">
              <p:embed/>
            </p:oleObj>
          </a:graphicData>
        </a:graphic>
      </p:graphicFrame>
      <p:graphicFrame>
        <p:nvGraphicFramePr>
          <p:cNvPr id="525316" name="Object 4"/>
          <p:cNvGraphicFramePr>
            <a:graphicFrameLocks noChangeAspect="1"/>
          </p:cNvGraphicFramePr>
          <p:nvPr/>
        </p:nvGraphicFramePr>
        <p:xfrm>
          <a:off x="1355196" y="1758950"/>
          <a:ext cx="6605871" cy="5008562"/>
        </p:xfrm>
        <a:graphic>
          <a:graphicData uri="http://schemas.openxmlformats.org/presentationml/2006/ole">
            <p:oleObj spid="_x0000_s525316" name="Drawing" r:id="rId4" imgW="6873120" imgH="5212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01763" name="Rectangle 3"/>
          <p:cNvSpPr>
            <a:spLocks noGrp="1" noChangeArrowheads="1"/>
          </p:cNvSpPr>
          <p:nvPr>
            <p:ph type="subTitle" idx="1"/>
          </p:nvPr>
        </p:nvSpPr>
        <p:spPr>
          <a:xfrm>
            <a:off x="0" y="1066800"/>
            <a:ext cx="9144000" cy="609600"/>
          </a:xfrm>
        </p:spPr>
        <p:txBody>
          <a:bodyPr/>
          <a:lstStyle/>
          <a:p>
            <a:r>
              <a:rPr lang="en-US" b="1" dirty="0" err="1">
                <a:latin typeface="Tahoma" pitchFamily="34" charset="0"/>
              </a:rPr>
              <a:t>Financiële</a:t>
            </a:r>
            <a:r>
              <a:rPr lang="en-US" b="1" dirty="0">
                <a:latin typeface="Tahoma" pitchFamily="34" charset="0"/>
              </a:rPr>
              <a:t> </a:t>
            </a:r>
            <a:r>
              <a:rPr lang="en-US" b="1" dirty="0" err="1" smtClean="0">
                <a:latin typeface="Tahoma" pitchFamily="34" charset="0"/>
              </a:rPr>
              <a:t>positie</a:t>
            </a:r>
            <a:r>
              <a:rPr lang="en-US" b="1" dirty="0" smtClean="0">
                <a:latin typeface="Tahoma" pitchFamily="34" charset="0"/>
              </a:rPr>
              <a:t>: </a:t>
            </a:r>
            <a:r>
              <a:rPr lang="en-US" b="1" dirty="0" err="1" smtClean="0">
                <a:latin typeface="Tahoma" pitchFamily="34" charset="0"/>
              </a:rPr>
              <a:t>w&amp;v-rekening</a:t>
            </a:r>
            <a:endParaRPr lang="en-US" b="1" dirty="0">
              <a:latin typeface="Tahoma" pitchFamily="34" charset="0"/>
            </a:endParaRPr>
          </a:p>
        </p:txBody>
      </p:sp>
      <p:sp>
        <p:nvSpPr>
          <p:cNvPr id="50176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01765" name="Object 5"/>
          <p:cNvGraphicFramePr>
            <a:graphicFrameLocks noChangeAspect="1"/>
          </p:cNvGraphicFramePr>
          <p:nvPr/>
        </p:nvGraphicFramePr>
        <p:xfrm>
          <a:off x="8594725" y="6388100"/>
          <a:ext cx="419100" cy="312738"/>
        </p:xfrm>
        <a:graphic>
          <a:graphicData uri="http://schemas.openxmlformats.org/presentationml/2006/ole">
            <p:oleObj spid="_x0000_s526338" name="Drawing" r:id="rId3" imgW="419040" imgH="312480" progId="Presentations.Drawing.16">
              <p:embed/>
            </p:oleObj>
          </a:graphicData>
        </a:graphic>
      </p:graphicFrame>
      <p:graphicFrame>
        <p:nvGraphicFramePr>
          <p:cNvPr id="526340" name="Object 4"/>
          <p:cNvGraphicFramePr>
            <a:graphicFrameLocks noChangeAspect="1"/>
          </p:cNvGraphicFramePr>
          <p:nvPr/>
        </p:nvGraphicFramePr>
        <p:xfrm>
          <a:off x="1195388" y="1758950"/>
          <a:ext cx="6678612" cy="4939634"/>
        </p:xfrm>
        <a:graphic>
          <a:graphicData uri="http://schemas.openxmlformats.org/presentationml/2006/ole">
            <p:oleObj spid="_x0000_s526340" name="Drawing" r:id="rId4" imgW="6347520" imgH="46940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01763" name="Rectangle 3"/>
          <p:cNvSpPr>
            <a:spLocks noGrp="1" noChangeArrowheads="1"/>
          </p:cNvSpPr>
          <p:nvPr>
            <p:ph type="subTitle" idx="1"/>
          </p:nvPr>
        </p:nvSpPr>
        <p:spPr>
          <a:xfrm>
            <a:off x="0" y="1066800"/>
            <a:ext cx="9144000" cy="609600"/>
          </a:xfrm>
        </p:spPr>
        <p:txBody>
          <a:bodyPr/>
          <a:lstStyle/>
          <a:p>
            <a:r>
              <a:rPr lang="en-US" b="1" dirty="0" err="1">
                <a:latin typeface="Tahoma" pitchFamily="34" charset="0"/>
              </a:rPr>
              <a:t>Financiële</a:t>
            </a:r>
            <a:r>
              <a:rPr lang="en-US" b="1" dirty="0">
                <a:latin typeface="Tahoma" pitchFamily="34" charset="0"/>
              </a:rPr>
              <a:t> </a:t>
            </a:r>
            <a:r>
              <a:rPr lang="en-US" b="1" dirty="0" err="1" smtClean="0">
                <a:latin typeface="Tahoma" pitchFamily="34" charset="0"/>
              </a:rPr>
              <a:t>positie</a:t>
            </a:r>
            <a:r>
              <a:rPr lang="en-US" b="1" dirty="0" smtClean="0">
                <a:latin typeface="Tahoma" pitchFamily="34" charset="0"/>
              </a:rPr>
              <a:t>: </a:t>
            </a:r>
            <a:r>
              <a:rPr lang="en-US" b="1" dirty="0" err="1" smtClean="0">
                <a:latin typeface="Tahoma" pitchFamily="34" charset="0"/>
              </a:rPr>
              <a:t>termenschema</a:t>
            </a:r>
            <a:endParaRPr lang="en-US" b="1" dirty="0">
              <a:latin typeface="Tahoma" pitchFamily="34" charset="0"/>
            </a:endParaRPr>
          </a:p>
        </p:txBody>
      </p:sp>
      <p:sp>
        <p:nvSpPr>
          <p:cNvPr id="50176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01765" name="Object 5"/>
          <p:cNvGraphicFramePr>
            <a:graphicFrameLocks noChangeAspect="1"/>
          </p:cNvGraphicFramePr>
          <p:nvPr/>
        </p:nvGraphicFramePr>
        <p:xfrm>
          <a:off x="8594725" y="6388100"/>
          <a:ext cx="419100" cy="312738"/>
        </p:xfrm>
        <a:graphic>
          <a:graphicData uri="http://schemas.openxmlformats.org/presentationml/2006/ole">
            <p:oleObj spid="_x0000_s527362" name="Drawing" r:id="rId3" imgW="419040" imgH="312480" progId="Presentations.Drawing.16">
              <p:embed/>
            </p:oleObj>
          </a:graphicData>
        </a:graphic>
      </p:graphicFrame>
      <p:graphicFrame>
        <p:nvGraphicFramePr>
          <p:cNvPr id="527364" name="Object 4"/>
          <p:cNvGraphicFramePr>
            <a:graphicFrameLocks noChangeAspect="1"/>
          </p:cNvGraphicFramePr>
          <p:nvPr/>
        </p:nvGraphicFramePr>
        <p:xfrm>
          <a:off x="541867" y="2114619"/>
          <a:ext cx="8238596" cy="3514656"/>
        </p:xfrm>
        <a:graphic>
          <a:graphicData uri="http://schemas.openxmlformats.org/presentationml/2006/ole">
            <p:oleObj spid="_x0000_s527364" name="Drawing" r:id="rId4" imgW="9128880" imgH="3893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67971" name="Rectangle 3"/>
          <p:cNvSpPr>
            <a:spLocks noGrp="1" noChangeArrowheads="1"/>
          </p:cNvSpPr>
          <p:nvPr>
            <p:ph type="subTitle" idx="1"/>
          </p:nvPr>
        </p:nvSpPr>
        <p:spPr>
          <a:xfrm>
            <a:off x="0" y="1066800"/>
            <a:ext cx="9144000" cy="609600"/>
          </a:xfrm>
        </p:spPr>
        <p:txBody>
          <a:bodyPr/>
          <a:lstStyle/>
          <a:p>
            <a:r>
              <a:rPr lang="en-US" b="1" dirty="0" smtClean="0">
                <a:latin typeface="Tahoma" pitchFamily="34" charset="0"/>
              </a:rPr>
              <a:t>Planning, </a:t>
            </a:r>
            <a:r>
              <a:rPr lang="en-US" b="1" dirty="0" err="1" smtClean="0">
                <a:latin typeface="Tahoma" pitchFamily="34" charset="0"/>
              </a:rPr>
              <a:t>planningsniveaus</a:t>
            </a:r>
            <a:r>
              <a:rPr lang="en-US" b="1" dirty="0" smtClean="0">
                <a:latin typeface="Tahoma" pitchFamily="34" charset="0"/>
              </a:rPr>
              <a:t> &amp; -</a:t>
            </a:r>
            <a:r>
              <a:rPr lang="en-US" b="1" dirty="0" err="1" smtClean="0">
                <a:latin typeface="Tahoma" pitchFamily="34" charset="0"/>
              </a:rPr>
              <a:t>methoden</a:t>
            </a:r>
            <a:endParaRPr lang="en-US" b="1" dirty="0">
              <a:latin typeface="Tahoma" pitchFamily="34" charset="0"/>
            </a:endParaRPr>
          </a:p>
        </p:txBody>
      </p:sp>
      <p:sp>
        <p:nvSpPr>
          <p:cNvPr id="4679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67973" name="Object 5"/>
          <p:cNvGraphicFramePr>
            <a:graphicFrameLocks noChangeAspect="1"/>
          </p:cNvGraphicFramePr>
          <p:nvPr/>
        </p:nvGraphicFramePr>
        <p:xfrm>
          <a:off x="8594725" y="6388100"/>
          <a:ext cx="419100" cy="312738"/>
        </p:xfrm>
        <a:graphic>
          <a:graphicData uri="http://schemas.openxmlformats.org/presentationml/2006/ole">
            <p:oleObj spid="_x0000_s467973" name="Drawing" r:id="rId3" imgW="419040" imgH="312480" progId="Presentations.Drawing.16">
              <p:embed/>
            </p:oleObj>
          </a:graphicData>
        </a:graphic>
      </p:graphicFrame>
      <p:graphicFrame>
        <p:nvGraphicFramePr>
          <p:cNvPr id="467976" name="Object 8"/>
          <p:cNvGraphicFramePr>
            <a:graphicFrameLocks noChangeAspect="1"/>
          </p:cNvGraphicFramePr>
          <p:nvPr/>
        </p:nvGraphicFramePr>
        <p:xfrm>
          <a:off x="322264" y="1758950"/>
          <a:ext cx="8821736" cy="3179892"/>
        </p:xfrm>
        <a:graphic>
          <a:graphicData uri="http://schemas.openxmlformats.org/presentationml/2006/ole">
            <p:oleObj spid="_x0000_s467976" name="Drawing" r:id="rId4" imgW="9090720" imgH="3276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01763" name="Rectangle 3"/>
          <p:cNvSpPr>
            <a:spLocks noGrp="1" noChangeArrowheads="1"/>
          </p:cNvSpPr>
          <p:nvPr>
            <p:ph type="subTitle" idx="1"/>
          </p:nvPr>
        </p:nvSpPr>
        <p:spPr>
          <a:xfrm>
            <a:off x="0" y="1066800"/>
            <a:ext cx="9144000" cy="609600"/>
          </a:xfrm>
        </p:spPr>
        <p:txBody>
          <a:bodyPr/>
          <a:lstStyle/>
          <a:p>
            <a:r>
              <a:rPr lang="en-US" b="1" dirty="0" err="1">
                <a:latin typeface="Tahoma" pitchFamily="34" charset="0"/>
              </a:rPr>
              <a:t>Financiële</a:t>
            </a:r>
            <a:r>
              <a:rPr lang="en-US" b="1" dirty="0">
                <a:latin typeface="Tahoma" pitchFamily="34" charset="0"/>
              </a:rPr>
              <a:t> </a:t>
            </a:r>
            <a:r>
              <a:rPr lang="en-US" b="1" dirty="0" err="1" smtClean="0">
                <a:latin typeface="Tahoma" pitchFamily="34" charset="0"/>
              </a:rPr>
              <a:t>positie</a:t>
            </a:r>
            <a:r>
              <a:rPr lang="en-US" b="1" dirty="0" smtClean="0">
                <a:latin typeface="Tahoma" pitchFamily="34" charset="0"/>
              </a:rPr>
              <a:t>: </a:t>
            </a:r>
            <a:r>
              <a:rPr lang="en-US" b="1" dirty="0" err="1" smtClean="0">
                <a:latin typeface="Tahoma" pitchFamily="34" charset="0"/>
              </a:rPr>
              <a:t>termenschema</a:t>
            </a:r>
            <a:endParaRPr lang="en-US" b="1" dirty="0">
              <a:latin typeface="Tahoma" pitchFamily="34" charset="0"/>
            </a:endParaRPr>
          </a:p>
        </p:txBody>
      </p:sp>
      <p:sp>
        <p:nvSpPr>
          <p:cNvPr id="50176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01765" name="Object 5"/>
          <p:cNvGraphicFramePr>
            <a:graphicFrameLocks noChangeAspect="1"/>
          </p:cNvGraphicFramePr>
          <p:nvPr/>
        </p:nvGraphicFramePr>
        <p:xfrm>
          <a:off x="8594725" y="6388100"/>
          <a:ext cx="419100" cy="312738"/>
        </p:xfrm>
        <a:graphic>
          <a:graphicData uri="http://schemas.openxmlformats.org/presentationml/2006/ole">
            <p:oleObj spid="_x0000_s528386" name="Drawing" r:id="rId3" imgW="419040" imgH="312480" progId="Presentations.Drawing.16">
              <p:embed/>
            </p:oleObj>
          </a:graphicData>
        </a:graphic>
      </p:graphicFrame>
      <p:graphicFrame>
        <p:nvGraphicFramePr>
          <p:cNvPr id="528388" name="Object 4"/>
          <p:cNvGraphicFramePr>
            <a:graphicFrameLocks noChangeAspect="1"/>
          </p:cNvGraphicFramePr>
          <p:nvPr/>
        </p:nvGraphicFramePr>
        <p:xfrm>
          <a:off x="322262" y="1758949"/>
          <a:ext cx="8821738" cy="4088985"/>
        </p:xfrm>
        <a:graphic>
          <a:graphicData uri="http://schemas.openxmlformats.org/presentationml/2006/ole">
            <p:oleObj spid="_x0000_s528388" name="Drawing" r:id="rId4" imgW="9494640" imgH="43966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01763" name="Rectangle 3"/>
          <p:cNvSpPr>
            <a:spLocks noGrp="1" noChangeArrowheads="1"/>
          </p:cNvSpPr>
          <p:nvPr>
            <p:ph type="subTitle" idx="1"/>
          </p:nvPr>
        </p:nvSpPr>
        <p:spPr>
          <a:xfrm>
            <a:off x="0" y="1066800"/>
            <a:ext cx="9144000" cy="609600"/>
          </a:xfrm>
        </p:spPr>
        <p:txBody>
          <a:bodyPr/>
          <a:lstStyle/>
          <a:p>
            <a:r>
              <a:rPr lang="en-US" b="1" dirty="0" err="1">
                <a:latin typeface="Tahoma" pitchFamily="34" charset="0"/>
              </a:rPr>
              <a:t>Financiële</a:t>
            </a:r>
            <a:r>
              <a:rPr lang="en-US" b="1" dirty="0">
                <a:latin typeface="Tahoma" pitchFamily="34" charset="0"/>
              </a:rPr>
              <a:t> </a:t>
            </a:r>
            <a:r>
              <a:rPr lang="en-US" b="1" dirty="0" err="1" smtClean="0">
                <a:latin typeface="Tahoma" pitchFamily="34" charset="0"/>
              </a:rPr>
              <a:t>positie</a:t>
            </a:r>
            <a:r>
              <a:rPr lang="en-US" b="1" dirty="0" smtClean="0">
                <a:latin typeface="Tahoma" pitchFamily="34" charset="0"/>
              </a:rPr>
              <a:t>: </a:t>
            </a:r>
            <a:r>
              <a:rPr lang="en-US" b="1" dirty="0" err="1" smtClean="0">
                <a:latin typeface="Tahoma" pitchFamily="34" charset="0"/>
              </a:rPr>
              <a:t>termenschema</a:t>
            </a:r>
            <a:endParaRPr lang="en-US" b="1" dirty="0">
              <a:latin typeface="Tahoma" pitchFamily="34" charset="0"/>
            </a:endParaRPr>
          </a:p>
        </p:txBody>
      </p:sp>
      <p:sp>
        <p:nvSpPr>
          <p:cNvPr id="50176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01765" name="Object 5"/>
          <p:cNvGraphicFramePr>
            <a:graphicFrameLocks noChangeAspect="1"/>
          </p:cNvGraphicFramePr>
          <p:nvPr/>
        </p:nvGraphicFramePr>
        <p:xfrm>
          <a:off x="8594725" y="6388100"/>
          <a:ext cx="419100" cy="312738"/>
        </p:xfrm>
        <a:graphic>
          <a:graphicData uri="http://schemas.openxmlformats.org/presentationml/2006/ole">
            <p:oleObj spid="_x0000_s529410" name="Drawing" r:id="rId3" imgW="419040" imgH="312480" progId="Presentations.Drawing.16">
              <p:embed/>
            </p:oleObj>
          </a:graphicData>
        </a:graphic>
      </p:graphicFrame>
      <p:pic>
        <p:nvPicPr>
          <p:cNvPr id="529415" name="Picture 7"/>
          <p:cNvPicPr>
            <a:picLocks noChangeAspect="1" noChangeArrowheads="1"/>
          </p:cNvPicPr>
          <p:nvPr/>
        </p:nvPicPr>
        <p:blipFill>
          <a:blip r:embed="rId4"/>
          <a:srcRect/>
          <a:stretch>
            <a:fillRect/>
          </a:stretch>
        </p:blipFill>
        <p:spPr bwMode="auto">
          <a:xfrm>
            <a:off x="1310746" y="1758950"/>
            <a:ext cx="6351587" cy="4294187"/>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02787" name="Rectangle 3"/>
          <p:cNvSpPr>
            <a:spLocks noGrp="1" noChangeArrowheads="1"/>
          </p:cNvSpPr>
          <p:nvPr>
            <p:ph type="subTitle" idx="1"/>
          </p:nvPr>
        </p:nvSpPr>
        <p:spPr>
          <a:xfrm>
            <a:off x="0" y="1066800"/>
            <a:ext cx="9144000" cy="609600"/>
          </a:xfrm>
        </p:spPr>
        <p:txBody>
          <a:bodyPr/>
          <a:lstStyle/>
          <a:p>
            <a:r>
              <a:rPr lang="en-US" b="1">
                <a:solidFill>
                  <a:srgbClr val="FF3300"/>
                </a:solidFill>
                <a:latin typeface="Tahoma" pitchFamily="34" charset="0"/>
              </a:rPr>
              <a:t>SW</a:t>
            </a:r>
            <a:r>
              <a:rPr lang="en-US" b="1">
                <a:latin typeface="Tahoma" pitchFamily="34" charset="0"/>
              </a:rPr>
              <a:t>OT-i: sterkten &amp; zwakten</a:t>
            </a:r>
          </a:p>
        </p:txBody>
      </p:sp>
      <p:sp>
        <p:nvSpPr>
          <p:cNvPr id="50278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02789" name="Object 5"/>
          <p:cNvGraphicFramePr>
            <a:graphicFrameLocks noChangeAspect="1"/>
          </p:cNvGraphicFramePr>
          <p:nvPr/>
        </p:nvGraphicFramePr>
        <p:xfrm>
          <a:off x="8594725" y="6388100"/>
          <a:ext cx="419100" cy="312738"/>
        </p:xfrm>
        <a:graphic>
          <a:graphicData uri="http://schemas.openxmlformats.org/presentationml/2006/ole">
            <p:oleObj spid="_x0000_s502789" name="Drawing" r:id="rId3" imgW="419040" imgH="312480" progId="Presentations.Drawing.16">
              <p:embed/>
            </p:oleObj>
          </a:graphicData>
        </a:graphic>
      </p:graphicFrame>
      <p:graphicFrame>
        <p:nvGraphicFramePr>
          <p:cNvPr id="502791" name="Object 7"/>
          <p:cNvGraphicFramePr>
            <a:graphicFrameLocks noChangeAspect="1"/>
          </p:cNvGraphicFramePr>
          <p:nvPr/>
        </p:nvGraphicFramePr>
        <p:xfrm>
          <a:off x="322263" y="1758950"/>
          <a:ext cx="7886700" cy="4816475"/>
        </p:xfrm>
        <a:graphic>
          <a:graphicData uri="http://schemas.openxmlformats.org/presentationml/2006/ole">
            <p:oleObj spid="_x0000_s502791" name="Drawing" r:id="rId4" imgW="7886880" imgH="4815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03811" name="Rectangle 3"/>
          <p:cNvSpPr>
            <a:spLocks noGrp="1" noChangeArrowheads="1"/>
          </p:cNvSpPr>
          <p:nvPr>
            <p:ph type="subTitle" idx="1"/>
          </p:nvPr>
        </p:nvSpPr>
        <p:spPr>
          <a:xfrm>
            <a:off x="0" y="1066800"/>
            <a:ext cx="9144000" cy="609600"/>
          </a:xfrm>
        </p:spPr>
        <p:txBody>
          <a:bodyPr/>
          <a:lstStyle/>
          <a:p>
            <a:r>
              <a:rPr lang="en-US" b="1">
                <a:solidFill>
                  <a:srgbClr val="FF3300"/>
                </a:solidFill>
                <a:latin typeface="Tahoma" pitchFamily="34" charset="0"/>
              </a:rPr>
              <a:t>SW</a:t>
            </a:r>
            <a:r>
              <a:rPr lang="en-US" b="1">
                <a:latin typeface="Tahoma" pitchFamily="34" charset="0"/>
              </a:rPr>
              <a:t>OT-i: sterkten &amp; zwakten</a:t>
            </a:r>
          </a:p>
        </p:txBody>
      </p:sp>
      <p:sp>
        <p:nvSpPr>
          <p:cNvPr id="50381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03813" name="Object 5"/>
          <p:cNvGraphicFramePr>
            <a:graphicFrameLocks noChangeAspect="1"/>
          </p:cNvGraphicFramePr>
          <p:nvPr/>
        </p:nvGraphicFramePr>
        <p:xfrm>
          <a:off x="8594725" y="6388100"/>
          <a:ext cx="419100" cy="312738"/>
        </p:xfrm>
        <a:graphic>
          <a:graphicData uri="http://schemas.openxmlformats.org/presentationml/2006/ole">
            <p:oleObj spid="_x0000_s503813" name="Drawing" r:id="rId3" imgW="419040" imgH="312480" progId="Presentations.Drawing.16">
              <p:embed/>
            </p:oleObj>
          </a:graphicData>
        </a:graphic>
      </p:graphicFrame>
      <p:graphicFrame>
        <p:nvGraphicFramePr>
          <p:cNvPr id="503815" name="Object 7"/>
          <p:cNvGraphicFramePr>
            <a:graphicFrameLocks noChangeAspect="1"/>
          </p:cNvGraphicFramePr>
          <p:nvPr/>
        </p:nvGraphicFramePr>
        <p:xfrm>
          <a:off x="595313" y="1758950"/>
          <a:ext cx="7623175" cy="4262438"/>
        </p:xfrm>
        <a:graphic>
          <a:graphicData uri="http://schemas.openxmlformats.org/presentationml/2006/ole">
            <p:oleObj spid="_x0000_s503815" name="Drawing" r:id="rId4" imgW="7604640" imgH="42519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04835" name="Rectangle 3"/>
          <p:cNvSpPr>
            <a:spLocks noGrp="1" noChangeArrowheads="1"/>
          </p:cNvSpPr>
          <p:nvPr>
            <p:ph type="subTitle" idx="1"/>
          </p:nvPr>
        </p:nvSpPr>
        <p:spPr>
          <a:xfrm>
            <a:off x="0" y="1066800"/>
            <a:ext cx="9144000" cy="609600"/>
          </a:xfrm>
        </p:spPr>
        <p:txBody>
          <a:bodyPr/>
          <a:lstStyle/>
          <a:p>
            <a:r>
              <a:rPr lang="en-US" b="1">
                <a:solidFill>
                  <a:srgbClr val="FF3300"/>
                </a:solidFill>
                <a:latin typeface="Tahoma" pitchFamily="34" charset="0"/>
              </a:rPr>
              <a:t>SW</a:t>
            </a:r>
            <a:r>
              <a:rPr lang="en-US" b="1">
                <a:solidFill>
                  <a:srgbClr val="0000FF"/>
                </a:solidFill>
                <a:latin typeface="Tahoma" pitchFamily="34" charset="0"/>
              </a:rPr>
              <a:t>OT</a:t>
            </a:r>
            <a:r>
              <a:rPr lang="en-US" b="1">
                <a:latin typeface="Tahoma" pitchFamily="34" charset="0"/>
              </a:rPr>
              <a:t>-</a:t>
            </a:r>
            <a:r>
              <a:rPr lang="en-US" b="1">
                <a:solidFill>
                  <a:srgbClr val="00CC00"/>
                </a:solidFill>
                <a:latin typeface="Tahoma" pitchFamily="34" charset="0"/>
              </a:rPr>
              <a:t>i</a:t>
            </a:r>
            <a:r>
              <a:rPr lang="en-US" b="1">
                <a:latin typeface="Tahoma" pitchFamily="34" charset="0"/>
              </a:rPr>
              <a:t>: confrontatiematrix, issues</a:t>
            </a:r>
          </a:p>
        </p:txBody>
      </p:sp>
      <p:sp>
        <p:nvSpPr>
          <p:cNvPr id="50483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04837" name="Object 5"/>
          <p:cNvGraphicFramePr>
            <a:graphicFrameLocks noChangeAspect="1"/>
          </p:cNvGraphicFramePr>
          <p:nvPr/>
        </p:nvGraphicFramePr>
        <p:xfrm>
          <a:off x="8594725" y="6388100"/>
          <a:ext cx="419100" cy="312738"/>
        </p:xfrm>
        <a:graphic>
          <a:graphicData uri="http://schemas.openxmlformats.org/presentationml/2006/ole">
            <p:oleObj spid="_x0000_s504837" name="Drawing" r:id="rId3" imgW="419040" imgH="312480" progId="Presentations.Drawing.16">
              <p:embed/>
            </p:oleObj>
          </a:graphicData>
        </a:graphic>
      </p:graphicFrame>
      <p:graphicFrame>
        <p:nvGraphicFramePr>
          <p:cNvPr id="504839" name="Object 7"/>
          <p:cNvGraphicFramePr>
            <a:graphicFrameLocks noChangeAspect="1"/>
          </p:cNvGraphicFramePr>
          <p:nvPr/>
        </p:nvGraphicFramePr>
        <p:xfrm>
          <a:off x="928688" y="1758950"/>
          <a:ext cx="7004050" cy="5026025"/>
        </p:xfrm>
        <a:graphic>
          <a:graphicData uri="http://schemas.openxmlformats.org/presentationml/2006/ole">
            <p:oleObj spid="_x0000_s504839" name="Drawing" r:id="rId4" imgW="6743880" imgH="48387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504835" name="Rectangle 3"/>
          <p:cNvSpPr>
            <a:spLocks noGrp="1" noChangeArrowheads="1"/>
          </p:cNvSpPr>
          <p:nvPr>
            <p:ph type="subTitle" idx="1"/>
          </p:nvPr>
        </p:nvSpPr>
        <p:spPr>
          <a:xfrm>
            <a:off x="0" y="1066800"/>
            <a:ext cx="9144000" cy="609600"/>
          </a:xfrm>
        </p:spPr>
        <p:txBody>
          <a:bodyPr/>
          <a:lstStyle/>
          <a:p>
            <a:r>
              <a:rPr lang="en-US" b="1" dirty="0" err="1" smtClean="0">
                <a:latin typeface="Tahoma" pitchFamily="34" charset="0"/>
              </a:rPr>
              <a:t>Marketingplan</a:t>
            </a:r>
            <a:r>
              <a:rPr lang="en-US" b="1" dirty="0" smtClean="0">
                <a:latin typeface="Tahoma" pitchFamily="34" charset="0"/>
              </a:rPr>
              <a:t>, </a:t>
            </a:r>
            <a:r>
              <a:rPr lang="en-US" b="1" dirty="0" err="1" smtClean="0">
                <a:latin typeface="Tahoma" pitchFamily="34" charset="0"/>
              </a:rPr>
              <a:t>opzet</a:t>
            </a:r>
            <a:r>
              <a:rPr lang="en-US" b="1" dirty="0" smtClean="0">
                <a:latin typeface="Tahoma" pitchFamily="34" charset="0"/>
              </a:rPr>
              <a:t> in het </a:t>
            </a:r>
            <a:r>
              <a:rPr lang="en-US" b="1" dirty="0" err="1" smtClean="0">
                <a:latin typeface="Tahoma" pitchFamily="34" charset="0"/>
              </a:rPr>
              <a:t>kort</a:t>
            </a:r>
            <a:endParaRPr lang="en-US" b="1" dirty="0">
              <a:latin typeface="Tahoma" pitchFamily="34" charset="0"/>
            </a:endParaRPr>
          </a:p>
        </p:txBody>
      </p:sp>
      <p:sp>
        <p:nvSpPr>
          <p:cNvPr id="50483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504837" name="Object 5"/>
          <p:cNvGraphicFramePr>
            <a:graphicFrameLocks noChangeAspect="1"/>
          </p:cNvGraphicFramePr>
          <p:nvPr/>
        </p:nvGraphicFramePr>
        <p:xfrm>
          <a:off x="8594725" y="6388100"/>
          <a:ext cx="419100" cy="312738"/>
        </p:xfrm>
        <a:graphic>
          <a:graphicData uri="http://schemas.openxmlformats.org/presentationml/2006/ole">
            <p:oleObj spid="_x0000_s530434" name="Drawing" r:id="rId3" imgW="419040" imgH="312480" progId="Presentations.Drawing.16">
              <p:embed/>
            </p:oleObj>
          </a:graphicData>
        </a:graphic>
      </p:graphicFrame>
      <p:graphicFrame>
        <p:nvGraphicFramePr>
          <p:cNvPr id="530436" name="Object 4"/>
          <p:cNvGraphicFramePr>
            <a:graphicFrameLocks noChangeAspect="1"/>
          </p:cNvGraphicFramePr>
          <p:nvPr/>
        </p:nvGraphicFramePr>
        <p:xfrm>
          <a:off x="322262" y="1758949"/>
          <a:ext cx="8821737" cy="4421531"/>
        </p:xfrm>
        <a:graphic>
          <a:graphicData uri="http://schemas.openxmlformats.org/presentationml/2006/ole">
            <p:oleObj spid="_x0000_s530436" name="Drawing" r:id="rId4" imgW="9448920" imgH="4732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67971" name="Rectangle 3"/>
          <p:cNvSpPr>
            <a:spLocks noGrp="1" noChangeArrowheads="1"/>
          </p:cNvSpPr>
          <p:nvPr>
            <p:ph type="subTitle" idx="1"/>
          </p:nvPr>
        </p:nvSpPr>
        <p:spPr>
          <a:xfrm>
            <a:off x="0" y="1066800"/>
            <a:ext cx="9144000" cy="609600"/>
          </a:xfrm>
        </p:spPr>
        <p:txBody>
          <a:bodyPr/>
          <a:lstStyle/>
          <a:p>
            <a:r>
              <a:rPr lang="en-US" b="1" dirty="0" smtClean="0">
                <a:latin typeface="Tahoma" pitchFamily="34" charset="0"/>
              </a:rPr>
              <a:t>Planning, </a:t>
            </a:r>
            <a:r>
              <a:rPr lang="en-US" b="1" dirty="0" err="1" smtClean="0">
                <a:latin typeface="Tahoma" pitchFamily="34" charset="0"/>
              </a:rPr>
              <a:t>planningsniveaus</a:t>
            </a:r>
            <a:r>
              <a:rPr lang="en-US" b="1" dirty="0" smtClean="0">
                <a:latin typeface="Tahoma" pitchFamily="34" charset="0"/>
              </a:rPr>
              <a:t> &amp; -</a:t>
            </a:r>
            <a:r>
              <a:rPr lang="en-US" b="1" dirty="0" err="1" smtClean="0">
                <a:latin typeface="Tahoma" pitchFamily="34" charset="0"/>
              </a:rPr>
              <a:t>methoden</a:t>
            </a:r>
            <a:endParaRPr lang="en-US" b="1" dirty="0">
              <a:latin typeface="Tahoma" pitchFamily="34" charset="0"/>
            </a:endParaRPr>
          </a:p>
        </p:txBody>
      </p:sp>
      <p:sp>
        <p:nvSpPr>
          <p:cNvPr id="4679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67973" name="Object 5"/>
          <p:cNvGraphicFramePr>
            <a:graphicFrameLocks noChangeAspect="1"/>
          </p:cNvGraphicFramePr>
          <p:nvPr/>
        </p:nvGraphicFramePr>
        <p:xfrm>
          <a:off x="8594725" y="6388100"/>
          <a:ext cx="419100" cy="312738"/>
        </p:xfrm>
        <a:graphic>
          <a:graphicData uri="http://schemas.openxmlformats.org/presentationml/2006/ole">
            <p:oleObj spid="_x0000_s507906" name="Drawing" r:id="rId3" imgW="419040" imgH="312480" progId="Presentations.Drawing.16">
              <p:embed/>
            </p:oleObj>
          </a:graphicData>
        </a:graphic>
      </p:graphicFrame>
      <p:graphicFrame>
        <p:nvGraphicFramePr>
          <p:cNvPr id="507908" name="Object 4"/>
          <p:cNvGraphicFramePr>
            <a:graphicFrameLocks noChangeAspect="1"/>
          </p:cNvGraphicFramePr>
          <p:nvPr/>
        </p:nvGraphicFramePr>
        <p:xfrm>
          <a:off x="322263" y="1758950"/>
          <a:ext cx="8821737" cy="4225212"/>
        </p:xfrm>
        <a:graphic>
          <a:graphicData uri="http://schemas.openxmlformats.org/presentationml/2006/ole">
            <p:oleObj spid="_x0000_s507908" name="Drawing" r:id="rId4" imgW="9052560" imgH="4335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67971" name="Rectangle 3"/>
          <p:cNvSpPr>
            <a:spLocks noGrp="1" noChangeArrowheads="1"/>
          </p:cNvSpPr>
          <p:nvPr>
            <p:ph type="subTitle" idx="1"/>
          </p:nvPr>
        </p:nvSpPr>
        <p:spPr>
          <a:xfrm>
            <a:off x="0" y="1066800"/>
            <a:ext cx="9144000" cy="609600"/>
          </a:xfrm>
        </p:spPr>
        <p:txBody>
          <a:bodyPr/>
          <a:lstStyle/>
          <a:p>
            <a:r>
              <a:rPr lang="en-US" b="1" dirty="0" smtClean="0">
                <a:latin typeface="Tahoma" pitchFamily="34" charset="0"/>
              </a:rPr>
              <a:t>Planning, </a:t>
            </a:r>
            <a:r>
              <a:rPr lang="en-US" b="1" dirty="0" err="1" smtClean="0">
                <a:latin typeface="Tahoma" pitchFamily="34" charset="0"/>
              </a:rPr>
              <a:t>planningsniveaus</a:t>
            </a:r>
            <a:r>
              <a:rPr lang="en-US" b="1" dirty="0" smtClean="0">
                <a:latin typeface="Tahoma" pitchFamily="34" charset="0"/>
              </a:rPr>
              <a:t> &amp; -</a:t>
            </a:r>
            <a:r>
              <a:rPr lang="en-US" b="1" dirty="0" err="1" smtClean="0">
                <a:latin typeface="Tahoma" pitchFamily="34" charset="0"/>
              </a:rPr>
              <a:t>methoden</a:t>
            </a:r>
            <a:endParaRPr lang="en-US" b="1" dirty="0">
              <a:latin typeface="Tahoma" pitchFamily="34" charset="0"/>
            </a:endParaRPr>
          </a:p>
        </p:txBody>
      </p:sp>
      <p:sp>
        <p:nvSpPr>
          <p:cNvPr id="4679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67973" name="Object 5"/>
          <p:cNvGraphicFramePr>
            <a:graphicFrameLocks noChangeAspect="1"/>
          </p:cNvGraphicFramePr>
          <p:nvPr/>
        </p:nvGraphicFramePr>
        <p:xfrm>
          <a:off x="8594725" y="6388100"/>
          <a:ext cx="419100" cy="312738"/>
        </p:xfrm>
        <a:graphic>
          <a:graphicData uri="http://schemas.openxmlformats.org/presentationml/2006/ole">
            <p:oleObj spid="_x0000_s508930" name="Drawing" r:id="rId3" imgW="419040" imgH="312480" progId="Presentations.Drawing.16">
              <p:embed/>
            </p:oleObj>
          </a:graphicData>
        </a:graphic>
      </p:graphicFrame>
      <p:graphicFrame>
        <p:nvGraphicFramePr>
          <p:cNvPr id="508931" name="Object 3"/>
          <p:cNvGraphicFramePr>
            <a:graphicFrameLocks noChangeAspect="1"/>
          </p:cNvGraphicFramePr>
          <p:nvPr/>
        </p:nvGraphicFramePr>
        <p:xfrm>
          <a:off x="322263" y="1758950"/>
          <a:ext cx="8821737" cy="3879895"/>
        </p:xfrm>
        <a:graphic>
          <a:graphicData uri="http://schemas.openxmlformats.org/presentationml/2006/ole">
            <p:oleObj spid="_x0000_s508931" name="Drawing" r:id="rId4" imgW="9060120" imgH="3985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STRATEGIEFORMULERING</a:t>
            </a:r>
          </a:p>
        </p:txBody>
      </p:sp>
      <p:sp>
        <p:nvSpPr>
          <p:cNvPr id="467971" name="Rectangle 3"/>
          <p:cNvSpPr>
            <a:spLocks noGrp="1" noChangeArrowheads="1"/>
          </p:cNvSpPr>
          <p:nvPr>
            <p:ph type="subTitle" idx="1"/>
          </p:nvPr>
        </p:nvSpPr>
        <p:spPr>
          <a:xfrm>
            <a:off x="0" y="1066800"/>
            <a:ext cx="9144000" cy="609600"/>
          </a:xfrm>
        </p:spPr>
        <p:txBody>
          <a:bodyPr/>
          <a:lstStyle/>
          <a:p>
            <a:r>
              <a:rPr lang="en-US" b="1" dirty="0" smtClean="0">
                <a:latin typeface="Tahoma" pitchFamily="34" charset="0"/>
              </a:rPr>
              <a:t>Planning, </a:t>
            </a:r>
            <a:r>
              <a:rPr lang="en-US" b="1" dirty="0" err="1" smtClean="0">
                <a:latin typeface="Tahoma" pitchFamily="34" charset="0"/>
              </a:rPr>
              <a:t>planningsniveaus</a:t>
            </a:r>
            <a:r>
              <a:rPr lang="en-US" b="1" dirty="0" smtClean="0">
                <a:latin typeface="Tahoma" pitchFamily="34" charset="0"/>
              </a:rPr>
              <a:t> &amp; -</a:t>
            </a:r>
            <a:r>
              <a:rPr lang="en-US" b="1" dirty="0" err="1" smtClean="0">
                <a:latin typeface="Tahoma" pitchFamily="34" charset="0"/>
              </a:rPr>
              <a:t>methoden</a:t>
            </a:r>
            <a:endParaRPr lang="en-US" b="1" dirty="0">
              <a:latin typeface="Tahoma" pitchFamily="34" charset="0"/>
            </a:endParaRPr>
          </a:p>
        </p:txBody>
      </p:sp>
      <p:sp>
        <p:nvSpPr>
          <p:cNvPr id="4679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467973" name="Object 5"/>
          <p:cNvGraphicFramePr>
            <a:graphicFrameLocks noChangeAspect="1"/>
          </p:cNvGraphicFramePr>
          <p:nvPr/>
        </p:nvGraphicFramePr>
        <p:xfrm>
          <a:off x="8594725" y="6388100"/>
          <a:ext cx="419100" cy="312738"/>
        </p:xfrm>
        <a:graphic>
          <a:graphicData uri="http://schemas.openxmlformats.org/presentationml/2006/ole">
            <p:oleObj spid="_x0000_s509954" name="Drawing" r:id="rId3" imgW="419040" imgH="312480" progId="Presentations.Drawing.16">
              <p:embed/>
            </p:oleObj>
          </a:graphicData>
        </a:graphic>
      </p:graphicFrame>
      <p:graphicFrame>
        <p:nvGraphicFramePr>
          <p:cNvPr id="509955" name="Object 3"/>
          <p:cNvGraphicFramePr>
            <a:graphicFrameLocks noChangeAspect="1"/>
          </p:cNvGraphicFramePr>
          <p:nvPr/>
        </p:nvGraphicFramePr>
        <p:xfrm>
          <a:off x="322263" y="1758950"/>
          <a:ext cx="8819968" cy="3829050"/>
        </p:xfrm>
        <a:graphic>
          <a:graphicData uri="http://schemas.openxmlformats.org/presentationml/2006/ole">
            <p:oleObj spid="_x0000_s509955" name="Drawing" r:id="rId4" imgW="9189720" imgH="3985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1922</TotalTime>
  <Words>304</Words>
  <Application>Microsoft Office PowerPoint</Application>
  <PresentationFormat>On-screen Show (4:3)</PresentationFormat>
  <Paragraphs>128</Paragraphs>
  <Slides>65</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3</vt:i4>
      </vt:variant>
      <vt:variant>
        <vt:lpstr>Slide Titles</vt:lpstr>
      </vt:variant>
      <vt:variant>
        <vt:i4>65</vt:i4>
      </vt:variant>
    </vt:vector>
  </HeadingPairs>
  <TitlesOfParts>
    <vt:vector size="71" baseType="lpstr">
      <vt:lpstr>Arial</vt:lpstr>
      <vt:lpstr>Tahoma</vt:lpstr>
      <vt:lpstr>Dunes</vt:lpstr>
      <vt:lpstr>Presentations X6 Drawing</vt:lpstr>
      <vt:lpstr>Presentations X8 Drawing</vt:lpstr>
      <vt:lpstr>Drawing</vt:lpstr>
      <vt:lpstr>MARKETING / 05A</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lpstr>STRATEGIEFORMULERING</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3R_Marketing_05A</dc:title>
  <dc:subject>Strategieformulering</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150</cp:revision>
  <dcterms:created xsi:type="dcterms:W3CDTF">2015-09-06T15:15:23Z</dcterms:created>
  <dcterms:modified xsi:type="dcterms:W3CDTF">2020-02-03T23:52:21Z</dcterms:modified>
  <cp:category>Based on Marketing Nima-A Kernstof by J. Smal / H. Tak, Grondslagen van de Marketing by B. Verhage, Ph. Kotler's Principles of marketing, and various materials by R. Reinhardt.</cp:category>
</cp:coreProperties>
</file>