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sldIdLst>
    <p:sldId id="256" r:id="rId2"/>
    <p:sldId id="293" r:id="rId3"/>
    <p:sldId id="406" r:id="rId4"/>
    <p:sldId id="407" r:id="rId5"/>
    <p:sldId id="443" r:id="rId6"/>
    <p:sldId id="444" r:id="rId7"/>
    <p:sldId id="408" r:id="rId8"/>
    <p:sldId id="409" r:id="rId9"/>
    <p:sldId id="410" r:id="rId10"/>
    <p:sldId id="411" r:id="rId11"/>
    <p:sldId id="412" r:id="rId12"/>
    <p:sldId id="413" r:id="rId13"/>
    <p:sldId id="414" r:id="rId14"/>
    <p:sldId id="415" r:id="rId15"/>
    <p:sldId id="416" r:id="rId16"/>
    <p:sldId id="417" r:id="rId17"/>
    <p:sldId id="418" r:id="rId18"/>
    <p:sldId id="419" r:id="rId19"/>
    <p:sldId id="420" r:id="rId20"/>
    <p:sldId id="421" r:id="rId21"/>
    <p:sldId id="422" r:id="rId22"/>
    <p:sldId id="423" r:id="rId23"/>
    <p:sldId id="424" r:id="rId24"/>
    <p:sldId id="425" r:id="rId25"/>
    <p:sldId id="445" r:id="rId26"/>
    <p:sldId id="446" r:id="rId27"/>
    <p:sldId id="447" r:id="rId28"/>
    <p:sldId id="426" r:id="rId29"/>
    <p:sldId id="427" r:id="rId30"/>
    <p:sldId id="428" r:id="rId31"/>
    <p:sldId id="429" r:id="rId32"/>
    <p:sldId id="430" r:id="rId33"/>
    <p:sldId id="431" r:id="rId34"/>
    <p:sldId id="432" r:id="rId35"/>
    <p:sldId id="433" r:id="rId36"/>
    <p:sldId id="434" r:id="rId37"/>
    <p:sldId id="435" r:id="rId38"/>
    <p:sldId id="436" r:id="rId39"/>
    <p:sldId id="437" r:id="rId40"/>
    <p:sldId id="438" r:id="rId41"/>
    <p:sldId id="439" r:id="rId42"/>
    <p:sldId id="440" r:id="rId43"/>
    <p:sldId id="441" r:id="rId44"/>
    <p:sldId id="442" r:id="rId45"/>
    <p:sldId id="448" r:id="rId46"/>
    <p:sldId id="449" r:id="rId47"/>
    <p:sldId id="450" r:id="rId48"/>
    <p:sldId id="451" r:id="rId4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modifyVerifier cryptProviderType="rsaFull" cryptAlgorithmClass="hash" cryptAlgorithmType="typeAny" cryptAlgorithmSid="4" spinCount="50000" saltData="VUpEuPHn/mCoQTjbwWUKXA" hashData="yB1PUjL3qzdyiCNDn6NQB6j7S70" cryptProvider="" algIdExt="0" algIdExtSource="" cryptProviderTypeExt="0" cryptProviderTypeExtSourc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9900"/>
    <a:srgbClr val="669900"/>
    <a:srgbClr val="00CC00"/>
    <a:srgbClr val="FF3300"/>
    <a:srgbClr val="640000"/>
    <a:srgbClr val="9A0000"/>
    <a:srgbClr val="0033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839" autoAdjust="0"/>
    <p:restoredTop sz="94660"/>
  </p:normalViewPr>
  <p:slideViewPr>
    <p:cSldViewPr snapToGrid="0" showGuides="1">
      <p:cViewPr>
        <p:scale>
          <a:sx n="47" d="100"/>
          <a:sy n="47" d="100"/>
        </p:scale>
        <p:origin x="-1262" y="-62"/>
      </p:cViewPr>
      <p:guideLst>
        <p:guide orient="horz" pos="1108"/>
        <p:guide pos="203"/>
      </p:guideLst>
    </p:cSldViewPr>
  </p:slideViewPr>
  <p:notesTextViewPr>
    <p:cViewPr>
      <p:scale>
        <a:sx n="100" d="100"/>
        <a:sy n="100" d="100"/>
      </p:scale>
      <p:origin x="0" y="0"/>
    </p:cViewPr>
  </p:notesTextViewPr>
  <p:gridSpacing cx="77716063" cy="77716063"/>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3.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3.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3.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3.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3.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3.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3.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3.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3.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3.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3.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3.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3.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3.w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3.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3.w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3.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3.w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3.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3.w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3.wmf"/></Relationships>
</file>

<file path=ppt/drawings/_rels/vmlDrawing31.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3.wmf"/></Relationships>
</file>

<file path=ppt/drawings/_rels/vmlDrawing32.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3.wmf"/></Relationships>
</file>

<file path=ppt/drawings/_rels/vmlDrawing33.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3.wmf"/></Relationships>
</file>

<file path=ppt/drawings/_rels/vmlDrawing34.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3.wmf"/></Relationships>
</file>

<file path=ppt/drawings/_rels/vmlDrawing35.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3.wmf"/></Relationships>
</file>

<file path=ppt/drawings/_rels/vmlDrawing36.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3.wmf"/></Relationships>
</file>

<file path=ppt/drawings/_rels/vmlDrawing37.v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image" Target="../media/image3.wmf"/></Relationships>
</file>

<file path=ppt/drawings/_rels/vmlDrawing38.v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image" Target="../media/image3.wmf"/></Relationships>
</file>

<file path=ppt/drawings/_rels/vmlDrawing39.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3.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3.wmf"/></Relationships>
</file>

<file path=ppt/drawings/_rels/vmlDrawing40.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3.wmf"/></Relationships>
</file>

<file path=ppt/drawings/_rels/vmlDrawing41.v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image" Target="../media/image3.wmf"/></Relationships>
</file>

<file path=ppt/drawings/_rels/vmlDrawing42.v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image" Target="../media/image3.wmf"/></Relationships>
</file>

<file path=ppt/drawings/_rels/vmlDrawing43.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3.wmf"/></Relationships>
</file>

<file path=ppt/drawings/_rels/vmlDrawing44.v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image" Target="../media/image3.wmf"/></Relationships>
</file>

<file path=ppt/drawings/_rels/vmlDrawing45.v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image" Target="../media/image3.wmf"/></Relationships>
</file>

<file path=ppt/drawings/_rels/vmlDrawing46.v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image" Target="../media/image3.wmf"/></Relationships>
</file>

<file path=ppt/drawings/_rels/vmlDrawing47.v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image" Target="../media/image3.wmf"/></Relationships>
</file>

<file path=ppt/drawings/_rels/vmlDrawing48.v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image" Target="../media/image3.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image" Target="../media/image3.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3.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3.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3.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3.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FE983E6-2924-4138-914D-93D79DEC3C37}" type="slidenum">
              <a:rPr lang="en-US"/>
              <a:pPr/>
              <a:t>‹#›</a:t>
            </a:fld>
            <a:endParaRPr lang="en-US"/>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EDFA98C-CCF1-4005-BD0F-49E7BE64B653}" type="slidenum">
              <a:rPr lang="en-US"/>
              <a:pPr/>
              <a:t>‹#›</a:t>
            </a:fld>
            <a:endParaRPr lang="en-US"/>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2DAE34A-F121-4D9E-870C-5CD6B6134E24}" type="slidenum">
              <a:rPr lang="en-US"/>
              <a:pPr/>
              <a:t>‹#›</a:t>
            </a:fld>
            <a:endParaRPr lang="en-US"/>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30F2ECE-A1A8-41B9-9BE7-4BB5D68628C7}" type="slidenum">
              <a:rPr lang="en-US"/>
              <a:pPr/>
              <a:t>‹#›</a:t>
            </a:fld>
            <a:endParaRPr lang="en-US"/>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72C17E2-FCCE-4E0E-B5C8-A227388674A4}" type="slidenum">
              <a:rPr lang="en-US"/>
              <a:pPr/>
              <a:t>‹#›</a:t>
            </a:fld>
            <a:endParaRPr lang="en-US"/>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3E7F405-7D0F-4BE2-9FC8-92541D418BE7}" type="slidenum">
              <a:rPr lang="en-US"/>
              <a:pPr/>
              <a:t>‹#›</a:t>
            </a:fld>
            <a:endParaRPr lang="en-US"/>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0394963-AD50-4662-94CF-F33FA03A65EF}" type="slidenum">
              <a:rPr lang="en-US"/>
              <a:pPr/>
              <a:t>‹#›</a:t>
            </a:fld>
            <a:endParaRPr lang="en-US"/>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9771999D-FCF3-465F-8654-1172655344E3}" type="slidenum">
              <a:rPr lang="en-US"/>
              <a:pPr/>
              <a:t>‹#›</a:t>
            </a:fld>
            <a:endParaRPr lang="en-US"/>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12EA5CB2-2FAF-4128-B80F-422B4C75EBAF}" type="slidenum">
              <a:rPr lang="en-US"/>
              <a:pPr/>
              <a:t>‹#›</a:t>
            </a:fld>
            <a:endParaRPr lang="en-US"/>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C8348D1-07E4-4C6F-BD6B-ACC9E950C93B}" type="slidenum">
              <a:rPr lang="en-US"/>
              <a:pPr/>
              <a:t>‹#›</a:t>
            </a:fld>
            <a:endParaRPr lang="en-US"/>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1ED213B-720C-4795-96AC-C107C823BB20}" type="slidenum">
              <a:rPr lang="en-US"/>
              <a:pPr/>
              <a:t>‹#›</a:t>
            </a:fld>
            <a:endParaRPr lang="en-US"/>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993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99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399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399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F96DBD4-56D7-44F1-87EA-B98EDB2F71F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ransition spd="slow">
    <p:fade/>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xml"/><Relationship Id="rId1" Type="http://schemas.openxmlformats.org/officeDocument/2006/relationships/vmlDrawing" Target="../drawings/vmlDrawing10.vml"/><Relationship Id="rId4" Type="http://schemas.openxmlformats.org/officeDocument/2006/relationships/oleObject" Target="../embeddings/oleObject19.bin"/></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1.xml"/><Relationship Id="rId1" Type="http://schemas.openxmlformats.org/officeDocument/2006/relationships/vmlDrawing" Target="../drawings/vmlDrawing11.vml"/><Relationship Id="rId4" Type="http://schemas.openxmlformats.org/officeDocument/2006/relationships/oleObject" Target="../embeddings/oleObject21.bin"/></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1.xml"/><Relationship Id="rId1" Type="http://schemas.openxmlformats.org/officeDocument/2006/relationships/vmlDrawing" Target="../drawings/vmlDrawing12.vml"/><Relationship Id="rId4" Type="http://schemas.openxmlformats.org/officeDocument/2006/relationships/oleObject" Target="../embeddings/oleObject23.bin"/></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1.xml"/><Relationship Id="rId1" Type="http://schemas.openxmlformats.org/officeDocument/2006/relationships/vmlDrawing" Target="../drawings/vmlDrawing13.vml"/><Relationship Id="rId4" Type="http://schemas.openxmlformats.org/officeDocument/2006/relationships/oleObject" Target="../embeddings/oleObject25.bin"/></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1.xml"/><Relationship Id="rId1" Type="http://schemas.openxmlformats.org/officeDocument/2006/relationships/vmlDrawing" Target="../drawings/vmlDrawing14.vml"/><Relationship Id="rId4" Type="http://schemas.openxmlformats.org/officeDocument/2006/relationships/oleObject" Target="../embeddings/oleObject27.bin"/></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1.xml"/><Relationship Id="rId1" Type="http://schemas.openxmlformats.org/officeDocument/2006/relationships/vmlDrawing" Target="../drawings/vmlDrawing15.vml"/><Relationship Id="rId4" Type="http://schemas.openxmlformats.org/officeDocument/2006/relationships/oleObject" Target="../embeddings/oleObject29.bin"/></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1.xml"/><Relationship Id="rId1" Type="http://schemas.openxmlformats.org/officeDocument/2006/relationships/vmlDrawing" Target="../drawings/vmlDrawing16.vml"/><Relationship Id="rId4" Type="http://schemas.openxmlformats.org/officeDocument/2006/relationships/oleObject" Target="../embeddings/oleObject31.bin"/></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1.xml"/><Relationship Id="rId1" Type="http://schemas.openxmlformats.org/officeDocument/2006/relationships/vmlDrawing" Target="../drawings/vmlDrawing17.vml"/><Relationship Id="rId4" Type="http://schemas.openxmlformats.org/officeDocument/2006/relationships/oleObject" Target="../embeddings/oleObject33.bin"/></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1.xml"/><Relationship Id="rId1" Type="http://schemas.openxmlformats.org/officeDocument/2006/relationships/vmlDrawing" Target="../drawings/vmlDrawing18.vml"/><Relationship Id="rId4" Type="http://schemas.openxmlformats.org/officeDocument/2006/relationships/oleObject" Target="../embeddings/oleObject35.bin"/></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1.xml"/><Relationship Id="rId1" Type="http://schemas.openxmlformats.org/officeDocument/2006/relationships/vmlDrawing" Target="../drawings/vmlDrawing19.vml"/><Relationship Id="rId4" Type="http://schemas.openxmlformats.org/officeDocument/2006/relationships/oleObject" Target="../embeddings/oleObject37.bin"/></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oleObject" Target="../embeddings/oleObject3.bin"/></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1.xml"/><Relationship Id="rId1" Type="http://schemas.openxmlformats.org/officeDocument/2006/relationships/vmlDrawing" Target="../drawings/vmlDrawing20.vml"/><Relationship Id="rId4" Type="http://schemas.openxmlformats.org/officeDocument/2006/relationships/oleObject" Target="../embeddings/oleObject39.bin"/></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1.xml"/><Relationship Id="rId1" Type="http://schemas.openxmlformats.org/officeDocument/2006/relationships/vmlDrawing" Target="../drawings/vmlDrawing21.vml"/><Relationship Id="rId4" Type="http://schemas.openxmlformats.org/officeDocument/2006/relationships/oleObject" Target="../embeddings/oleObject41.bin"/></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1.xml"/><Relationship Id="rId1" Type="http://schemas.openxmlformats.org/officeDocument/2006/relationships/vmlDrawing" Target="../drawings/vmlDrawing22.vml"/><Relationship Id="rId4" Type="http://schemas.openxmlformats.org/officeDocument/2006/relationships/oleObject" Target="../embeddings/oleObject43.bin"/></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Layout" Target="../slideLayouts/slideLayout1.xml"/><Relationship Id="rId1" Type="http://schemas.openxmlformats.org/officeDocument/2006/relationships/vmlDrawing" Target="../drawings/vmlDrawing23.vml"/><Relationship Id="rId4" Type="http://schemas.openxmlformats.org/officeDocument/2006/relationships/oleObject" Target="../embeddings/oleObject45.bin"/></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Layout" Target="../slideLayouts/slideLayout1.xml"/><Relationship Id="rId1" Type="http://schemas.openxmlformats.org/officeDocument/2006/relationships/vmlDrawing" Target="../drawings/vmlDrawing24.vml"/><Relationship Id="rId4" Type="http://schemas.openxmlformats.org/officeDocument/2006/relationships/oleObject" Target="../embeddings/oleObject47.bin"/></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Layout" Target="../slideLayouts/slideLayout1.xml"/><Relationship Id="rId1" Type="http://schemas.openxmlformats.org/officeDocument/2006/relationships/vmlDrawing" Target="../drawings/vmlDrawing25.vml"/><Relationship Id="rId4" Type="http://schemas.openxmlformats.org/officeDocument/2006/relationships/oleObject" Target="../embeddings/oleObject49.bin"/></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Layout" Target="../slideLayouts/slideLayout1.xml"/><Relationship Id="rId1" Type="http://schemas.openxmlformats.org/officeDocument/2006/relationships/vmlDrawing" Target="../drawings/vmlDrawing26.vml"/><Relationship Id="rId4" Type="http://schemas.openxmlformats.org/officeDocument/2006/relationships/oleObject" Target="../embeddings/oleObject51.bin"/></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Layout" Target="../slideLayouts/slideLayout1.xml"/><Relationship Id="rId1" Type="http://schemas.openxmlformats.org/officeDocument/2006/relationships/vmlDrawing" Target="../drawings/vmlDrawing27.vml"/><Relationship Id="rId4" Type="http://schemas.openxmlformats.org/officeDocument/2006/relationships/oleObject" Target="../embeddings/oleObject53.bin"/></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Layout" Target="../slideLayouts/slideLayout1.xml"/><Relationship Id="rId1" Type="http://schemas.openxmlformats.org/officeDocument/2006/relationships/vmlDrawing" Target="../drawings/vmlDrawing28.vml"/><Relationship Id="rId4" Type="http://schemas.openxmlformats.org/officeDocument/2006/relationships/oleObject" Target="../embeddings/oleObject55.bin"/></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Layout" Target="../slideLayouts/slideLayout1.xml"/><Relationship Id="rId1" Type="http://schemas.openxmlformats.org/officeDocument/2006/relationships/vmlDrawing" Target="../drawings/vmlDrawing29.vml"/><Relationship Id="rId4" Type="http://schemas.openxmlformats.org/officeDocument/2006/relationships/oleObject" Target="../embeddings/oleObject57.bin"/></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oleObject" Target="../embeddings/oleObject5.bin"/></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Layout" Target="../slideLayouts/slideLayout1.xml"/><Relationship Id="rId1" Type="http://schemas.openxmlformats.org/officeDocument/2006/relationships/vmlDrawing" Target="../drawings/vmlDrawing30.vml"/><Relationship Id="rId4" Type="http://schemas.openxmlformats.org/officeDocument/2006/relationships/oleObject" Target="../embeddings/oleObject59.bin"/></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Layout" Target="../slideLayouts/slideLayout1.xml"/><Relationship Id="rId1" Type="http://schemas.openxmlformats.org/officeDocument/2006/relationships/vmlDrawing" Target="../drawings/vmlDrawing31.vml"/><Relationship Id="rId4" Type="http://schemas.openxmlformats.org/officeDocument/2006/relationships/oleObject" Target="../embeddings/oleObject61.bin"/></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Layout" Target="../slideLayouts/slideLayout1.xml"/><Relationship Id="rId1" Type="http://schemas.openxmlformats.org/officeDocument/2006/relationships/vmlDrawing" Target="../drawings/vmlDrawing32.vml"/><Relationship Id="rId4" Type="http://schemas.openxmlformats.org/officeDocument/2006/relationships/oleObject" Target="../embeddings/oleObject63.bin"/></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Layout" Target="../slideLayouts/slideLayout1.xml"/><Relationship Id="rId1" Type="http://schemas.openxmlformats.org/officeDocument/2006/relationships/vmlDrawing" Target="../drawings/vmlDrawing33.vml"/><Relationship Id="rId4" Type="http://schemas.openxmlformats.org/officeDocument/2006/relationships/oleObject" Target="../embeddings/oleObject65.bin"/></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Layout" Target="../slideLayouts/slideLayout1.xml"/><Relationship Id="rId1" Type="http://schemas.openxmlformats.org/officeDocument/2006/relationships/vmlDrawing" Target="../drawings/vmlDrawing34.vml"/><Relationship Id="rId4" Type="http://schemas.openxmlformats.org/officeDocument/2006/relationships/oleObject" Target="../embeddings/oleObject67.bin"/></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Layout" Target="../slideLayouts/slideLayout1.xml"/><Relationship Id="rId1" Type="http://schemas.openxmlformats.org/officeDocument/2006/relationships/vmlDrawing" Target="../drawings/vmlDrawing35.vml"/><Relationship Id="rId4" Type="http://schemas.openxmlformats.org/officeDocument/2006/relationships/oleObject" Target="../embeddings/oleObject69.bin"/></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70.bin"/><Relationship Id="rId2" Type="http://schemas.openxmlformats.org/officeDocument/2006/relationships/slideLayout" Target="../slideLayouts/slideLayout1.xml"/><Relationship Id="rId1" Type="http://schemas.openxmlformats.org/officeDocument/2006/relationships/vmlDrawing" Target="../drawings/vmlDrawing36.vml"/><Relationship Id="rId4" Type="http://schemas.openxmlformats.org/officeDocument/2006/relationships/oleObject" Target="../embeddings/oleObject71.bin"/></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Layout" Target="../slideLayouts/slideLayout1.xml"/><Relationship Id="rId1" Type="http://schemas.openxmlformats.org/officeDocument/2006/relationships/vmlDrawing" Target="../drawings/vmlDrawing37.vml"/><Relationship Id="rId4" Type="http://schemas.openxmlformats.org/officeDocument/2006/relationships/oleObject" Target="../embeddings/oleObject73.bin"/></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74.bin"/><Relationship Id="rId2" Type="http://schemas.openxmlformats.org/officeDocument/2006/relationships/slideLayout" Target="../slideLayouts/slideLayout1.xml"/><Relationship Id="rId1" Type="http://schemas.openxmlformats.org/officeDocument/2006/relationships/vmlDrawing" Target="../drawings/vmlDrawing38.vml"/><Relationship Id="rId4" Type="http://schemas.openxmlformats.org/officeDocument/2006/relationships/oleObject" Target="../embeddings/oleObject75.bin"/></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76.bin"/><Relationship Id="rId2" Type="http://schemas.openxmlformats.org/officeDocument/2006/relationships/slideLayout" Target="../slideLayouts/slideLayout1.xml"/><Relationship Id="rId1" Type="http://schemas.openxmlformats.org/officeDocument/2006/relationships/vmlDrawing" Target="../drawings/vmlDrawing39.vml"/><Relationship Id="rId4" Type="http://schemas.openxmlformats.org/officeDocument/2006/relationships/oleObject" Target="../embeddings/oleObject77.bin"/></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oleObject" Target="../embeddings/oleObject7.bin"/></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78.bin"/><Relationship Id="rId2" Type="http://schemas.openxmlformats.org/officeDocument/2006/relationships/slideLayout" Target="../slideLayouts/slideLayout1.xml"/><Relationship Id="rId1" Type="http://schemas.openxmlformats.org/officeDocument/2006/relationships/vmlDrawing" Target="../drawings/vmlDrawing40.vml"/><Relationship Id="rId4" Type="http://schemas.openxmlformats.org/officeDocument/2006/relationships/oleObject" Target="../embeddings/oleObject79.bin"/></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80.bin"/><Relationship Id="rId2" Type="http://schemas.openxmlformats.org/officeDocument/2006/relationships/slideLayout" Target="../slideLayouts/slideLayout1.xml"/><Relationship Id="rId1" Type="http://schemas.openxmlformats.org/officeDocument/2006/relationships/vmlDrawing" Target="../drawings/vmlDrawing41.vml"/><Relationship Id="rId4" Type="http://schemas.openxmlformats.org/officeDocument/2006/relationships/oleObject" Target="../embeddings/oleObject81.bin"/></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82.bin"/><Relationship Id="rId2" Type="http://schemas.openxmlformats.org/officeDocument/2006/relationships/slideLayout" Target="../slideLayouts/slideLayout1.xml"/><Relationship Id="rId1" Type="http://schemas.openxmlformats.org/officeDocument/2006/relationships/vmlDrawing" Target="../drawings/vmlDrawing42.vml"/><Relationship Id="rId4" Type="http://schemas.openxmlformats.org/officeDocument/2006/relationships/oleObject" Target="../embeddings/oleObject83.bin"/></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84.bin"/><Relationship Id="rId2" Type="http://schemas.openxmlformats.org/officeDocument/2006/relationships/slideLayout" Target="../slideLayouts/slideLayout1.xml"/><Relationship Id="rId1" Type="http://schemas.openxmlformats.org/officeDocument/2006/relationships/vmlDrawing" Target="../drawings/vmlDrawing43.vml"/><Relationship Id="rId4" Type="http://schemas.openxmlformats.org/officeDocument/2006/relationships/oleObject" Target="../embeddings/oleObject85.bin"/></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86.bin"/><Relationship Id="rId2" Type="http://schemas.openxmlformats.org/officeDocument/2006/relationships/slideLayout" Target="../slideLayouts/slideLayout1.xml"/><Relationship Id="rId1" Type="http://schemas.openxmlformats.org/officeDocument/2006/relationships/vmlDrawing" Target="../drawings/vmlDrawing44.vml"/><Relationship Id="rId4" Type="http://schemas.openxmlformats.org/officeDocument/2006/relationships/oleObject" Target="../embeddings/oleObject87.bin"/></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88.bin"/><Relationship Id="rId2" Type="http://schemas.openxmlformats.org/officeDocument/2006/relationships/slideLayout" Target="../slideLayouts/slideLayout1.xml"/><Relationship Id="rId1" Type="http://schemas.openxmlformats.org/officeDocument/2006/relationships/vmlDrawing" Target="../drawings/vmlDrawing45.vml"/><Relationship Id="rId4" Type="http://schemas.openxmlformats.org/officeDocument/2006/relationships/oleObject" Target="../embeddings/oleObject89.bin"/></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90.bin"/><Relationship Id="rId2" Type="http://schemas.openxmlformats.org/officeDocument/2006/relationships/slideLayout" Target="../slideLayouts/slideLayout1.xml"/><Relationship Id="rId1" Type="http://schemas.openxmlformats.org/officeDocument/2006/relationships/vmlDrawing" Target="../drawings/vmlDrawing46.vml"/><Relationship Id="rId4" Type="http://schemas.openxmlformats.org/officeDocument/2006/relationships/oleObject" Target="../embeddings/oleObject91.bin"/></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92.bin"/><Relationship Id="rId2" Type="http://schemas.openxmlformats.org/officeDocument/2006/relationships/slideLayout" Target="../slideLayouts/slideLayout1.xml"/><Relationship Id="rId1" Type="http://schemas.openxmlformats.org/officeDocument/2006/relationships/vmlDrawing" Target="../drawings/vmlDrawing47.vml"/><Relationship Id="rId4" Type="http://schemas.openxmlformats.org/officeDocument/2006/relationships/oleObject" Target="../embeddings/oleObject93.bin"/></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94.bin"/><Relationship Id="rId2" Type="http://schemas.openxmlformats.org/officeDocument/2006/relationships/slideLayout" Target="../slideLayouts/slideLayout1.xml"/><Relationship Id="rId1" Type="http://schemas.openxmlformats.org/officeDocument/2006/relationships/vmlDrawing" Target="../drawings/vmlDrawing48.vml"/><Relationship Id="rId4" Type="http://schemas.openxmlformats.org/officeDocument/2006/relationships/oleObject" Target="../embeddings/oleObject95.bin"/></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oleObject" Target="../embeddings/oleObject9.bin"/></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xml"/><Relationship Id="rId1" Type="http://schemas.openxmlformats.org/officeDocument/2006/relationships/vmlDrawing" Target="../drawings/vmlDrawing6.vml"/><Relationship Id="rId4" Type="http://schemas.openxmlformats.org/officeDocument/2006/relationships/oleObject" Target="../embeddings/oleObject11.bin"/></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oleObject" Target="../embeddings/oleObject13.bin"/></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xml"/><Relationship Id="rId1" Type="http://schemas.openxmlformats.org/officeDocument/2006/relationships/vmlDrawing" Target="../drawings/vmlDrawing8.vml"/><Relationship Id="rId4" Type="http://schemas.openxmlformats.org/officeDocument/2006/relationships/oleObject" Target="../embeddings/oleObject15.bin"/></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xml"/><Relationship Id="rId1" Type="http://schemas.openxmlformats.org/officeDocument/2006/relationships/vmlDrawing" Target="../drawings/vmlDrawing9.vml"/><Relationship Id="rId4" Type="http://schemas.openxmlformats.org/officeDocument/2006/relationships/oleObject" Target="../embeddings/oleObject17.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MARKETING / 06</a:t>
            </a:r>
          </a:p>
        </p:txBody>
      </p:sp>
      <p:sp>
        <p:nvSpPr>
          <p:cNvPr id="2052"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graphicFrame>
        <p:nvGraphicFramePr>
          <p:cNvPr id="2059" name="Object 7"/>
          <p:cNvGraphicFramePr>
            <a:graphicFrameLocks noChangeAspect="1"/>
          </p:cNvGraphicFramePr>
          <p:nvPr/>
        </p:nvGraphicFramePr>
        <p:xfrm>
          <a:off x="322263" y="1758950"/>
          <a:ext cx="8632825" cy="4791075"/>
        </p:xfrm>
        <a:graphic>
          <a:graphicData uri="http://schemas.openxmlformats.org/presentationml/2006/ole">
            <p:oleObj spid="_x0000_s2059" name="Drawing" r:id="rId3" imgW="9342000" imgH="51814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MARKTSEGMENTATIE</a:t>
            </a:r>
          </a:p>
        </p:txBody>
      </p:sp>
      <p:sp>
        <p:nvSpPr>
          <p:cNvPr id="537603" name="Rectangle 3"/>
          <p:cNvSpPr>
            <a:spLocks noGrp="1" noChangeArrowheads="1"/>
          </p:cNvSpPr>
          <p:nvPr>
            <p:ph type="subTitle" idx="1"/>
          </p:nvPr>
        </p:nvSpPr>
        <p:spPr>
          <a:xfrm>
            <a:off x="0" y="1066800"/>
            <a:ext cx="9144000" cy="609600"/>
          </a:xfrm>
        </p:spPr>
        <p:txBody>
          <a:bodyPr/>
          <a:lstStyle/>
          <a:p>
            <a:r>
              <a:rPr lang="en-US" b="1">
                <a:latin typeface="Tahoma" pitchFamily="34" charset="0"/>
              </a:rPr>
              <a:t>Marktsegmentatie en targeting</a:t>
            </a:r>
          </a:p>
        </p:txBody>
      </p:sp>
      <p:sp>
        <p:nvSpPr>
          <p:cNvPr id="537604"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37605"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37606" name="Object 6"/>
          <p:cNvGraphicFramePr>
            <a:graphicFrameLocks noChangeAspect="1"/>
          </p:cNvGraphicFramePr>
          <p:nvPr/>
        </p:nvGraphicFramePr>
        <p:xfrm>
          <a:off x="8594725" y="6388100"/>
          <a:ext cx="419100" cy="312738"/>
        </p:xfrm>
        <a:graphic>
          <a:graphicData uri="http://schemas.openxmlformats.org/presentationml/2006/ole">
            <p:oleObj spid="_x0000_s537606" name="Drawing" r:id="rId3" imgW="419040" imgH="312480" progId="Presentations.Drawing.18">
              <p:embed/>
            </p:oleObj>
          </a:graphicData>
        </a:graphic>
      </p:graphicFrame>
      <p:graphicFrame>
        <p:nvGraphicFramePr>
          <p:cNvPr id="537609" name="Object 9"/>
          <p:cNvGraphicFramePr>
            <a:graphicFrameLocks noChangeAspect="1"/>
          </p:cNvGraphicFramePr>
          <p:nvPr/>
        </p:nvGraphicFramePr>
        <p:xfrm>
          <a:off x="322263" y="1758951"/>
          <a:ext cx="8618537" cy="3553084"/>
        </p:xfrm>
        <a:graphic>
          <a:graphicData uri="http://schemas.openxmlformats.org/presentationml/2006/ole">
            <p:oleObj spid="_x0000_s537609" name="Drawing" r:id="rId4" imgW="9037440" imgH="37263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MARKTSEGMENTATIE</a:t>
            </a:r>
          </a:p>
        </p:txBody>
      </p:sp>
      <p:sp>
        <p:nvSpPr>
          <p:cNvPr id="538627" name="Rectangle 3"/>
          <p:cNvSpPr>
            <a:spLocks noGrp="1" noChangeArrowheads="1"/>
          </p:cNvSpPr>
          <p:nvPr>
            <p:ph type="subTitle" idx="1"/>
          </p:nvPr>
        </p:nvSpPr>
        <p:spPr>
          <a:xfrm>
            <a:off x="0" y="1066800"/>
            <a:ext cx="9144000" cy="609600"/>
          </a:xfrm>
        </p:spPr>
        <p:txBody>
          <a:bodyPr/>
          <a:lstStyle/>
          <a:p>
            <a:r>
              <a:rPr lang="en-US" b="1">
                <a:latin typeface="Tahoma" pitchFamily="34" charset="0"/>
              </a:rPr>
              <a:t>Marktsegmentatie en targeting</a:t>
            </a:r>
          </a:p>
        </p:txBody>
      </p:sp>
      <p:sp>
        <p:nvSpPr>
          <p:cNvPr id="538628"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38629"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38630" name="Object 6"/>
          <p:cNvGraphicFramePr>
            <a:graphicFrameLocks noChangeAspect="1"/>
          </p:cNvGraphicFramePr>
          <p:nvPr/>
        </p:nvGraphicFramePr>
        <p:xfrm>
          <a:off x="8594725" y="6388100"/>
          <a:ext cx="419100" cy="312738"/>
        </p:xfrm>
        <a:graphic>
          <a:graphicData uri="http://schemas.openxmlformats.org/presentationml/2006/ole">
            <p:oleObj spid="_x0000_s538630" name="Drawing" r:id="rId3" imgW="419040" imgH="312480" progId="Presentations.Drawing.18">
              <p:embed/>
            </p:oleObj>
          </a:graphicData>
        </a:graphic>
      </p:graphicFrame>
      <p:graphicFrame>
        <p:nvGraphicFramePr>
          <p:cNvPr id="538632" name="Object 8"/>
          <p:cNvGraphicFramePr>
            <a:graphicFrameLocks noChangeAspect="1"/>
          </p:cNvGraphicFramePr>
          <p:nvPr/>
        </p:nvGraphicFramePr>
        <p:xfrm>
          <a:off x="322263" y="1758950"/>
          <a:ext cx="8580437" cy="4632325"/>
        </p:xfrm>
        <a:graphic>
          <a:graphicData uri="http://schemas.openxmlformats.org/presentationml/2006/ole">
            <p:oleObj spid="_x0000_s538632" name="Drawing" r:id="rId4" imgW="9167040" imgH="49453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MARKTSEGMENTATIE</a:t>
            </a:r>
          </a:p>
        </p:txBody>
      </p:sp>
      <p:sp>
        <p:nvSpPr>
          <p:cNvPr id="539651" name="Rectangle 3"/>
          <p:cNvSpPr>
            <a:spLocks noGrp="1" noChangeArrowheads="1"/>
          </p:cNvSpPr>
          <p:nvPr>
            <p:ph type="subTitle" idx="1"/>
          </p:nvPr>
        </p:nvSpPr>
        <p:spPr>
          <a:xfrm>
            <a:off x="0" y="1066800"/>
            <a:ext cx="9144000" cy="609600"/>
          </a:xfrm>
        </p:spPr>
        <p:txBody>
          <a:bodyPr/>
          <a:lstStyle/>
          <a:p>
            <a:r>
              <a:rPr lang="en-US" b="1">
                <a:latin typeface="Tahoma" pitchFamily="34" charset="0"/>
              </a:rPr>
              <a:t>Marktsegmentatie en targeting</a:t>
            </a:r>
          </a:p>
        </p:txBody>
      </p:sp>
      <p:sp>
        <p:nvSpPr>
          <p:cNvPr id="539652"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39653"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39654" name="Object 6"/>
          <p:cNvGraphicFramePr>
            <a:graphicFrameLocks noChangeAspect="1"/>
          </p:cNvGraphicFramePr>
          <p:nvPr/>
        </p:nvGraphicFramePr>
        <p:xfrm>
          <a:off x="8594725" y="6388100"/>
          <a:ext cx="419100" cy="312738"/>
        </p:xfrm>
        <a:graphic>
          <a:graphicData uri="http://schemas.openxmlformats.org/presentationml/2006/ole">
            <p:oleObj spid="_x0000_s539654" name="Drawing" r:id="rId3" imgW="419040" imgH="312480" progId="Presentations.Drawing.18">
              <p:embed/>
            </p:oleObj>
          </a:graphicData>
        </a:graphic>
      </p:graphicFrame>
      <p:graphicFrame>
        <p:nvGraphicFramePr>
          <p:cNvPr id="539656" name="Object 8"/>
          <p:cNvGraphicFramePr>
            <a:graphicFrameLocks noChangeAspect="1"/>
          </p:cNvGraphicFramePr>
          <p:nvPr/>
        </p:nvGraphicFramePr>
        <p:xfrm>
          <a:off x="322263" y="1758950"/>
          <a:ext cx="8580437" cy="4632325"/>
        </p:xfrm>
        <a:graphic>
          <a:graphicData uri="http://schemas.openxmlformats.org/presentationml/2006/ole">
            <p:oleObj spid="_x0000_s539656" name="Drawing" r:id="rId4" imgW="9167040" imgH="49453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MARKTSEGMENTATIE</a:t>
            </a:r>
          </a:p>
        </p:txBody>
      </p:sp>
      <p:sp>
        <p:nvSpPr>
          <p:cNvPr id="540675" name="Rectangle 3"/>
          <p:cNvSpPr>
            <a:spLocks noGrp="1" noChangeArrowheads="1"/>
          </p:cNvSpPr>
          <p:nvPr>
            <p:ph type="subTitle" idx="1"/>
          </p:nvPr>
        </p:nvSpPr>
        <p:spPr>
          <a:xfrm>
            <a:off x="0" y="1066800"/>
            <a:ext cx="9144000" cy="609600"/>
          </a:xfrm>
        </p:spPr>
        <p:txBody>
          <a:bodyPr/>
          <a:lstStyle/>
          <a:p>
            <a:r>
              <a:rPr lang="en-US" b="1">
                <a:latin typeface="Tahoma" pitchFamily="34" charset="0"/>
              </a:rPr>
              <a:t>Marktsegmentatie en targeting</a:t>
            </a:r>
          </a:p>
        </p:txBody>
      </p:sp>
      <p:sp>
        <p:nvSpPr>
          <p:cNvPr id="540676"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40677"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40678" name="Object 6"/>
          <p:cNvGraphicFramePr>
            <a:graphicFrameLocks noChangeAspect="1"/>
          </p:cNvGraphicFramePr>
          <p:nvPr/>
        </p:nvGraphicFramePr>
        <p:xfrm>
          <a:off x="112713" y="6388100"/>
          <a:ext cx="419100" cy="312738"/>
        </p:xfrm>
        <a:graphic>
          <a:graphicData uri="http://schemas.openxmlformats.org/presentationml/2006/ole">
            <p:oleObj spid="_x0000_s540678" name="Drawing" r:id="rId3" imgW="419040" imgH="312480" progId="Presentations.Drawing.18">
              <p:embed/>
            </p:oleObj>
          </a:graphicData>
        </a:graphic>
      </p:graphicFrame>
      <p:graphicFrame>
        <p:nvGraphicFramePr>
          <p:cNvPr id="540680" name="Object 8"/>
          <p:cNvGraphicFramePr>
            <a:graphicFrameLocks noChangeAspect="1"/>
          </p:cNvGraphicFramePr>
          <p:nvPr/>
        </p:nvGraphicFramePr>
        <p:xfrm>
          <a:off x="322263" y="1758950"/>
          <a:ext cx="8556625" cy="4619625"/>
        </p:xfrm>
        <a:graphic>
          <a:graphicData uri="http://schemas.openxmlformats.org/presentationml/2006/ole">
            <p:oleObj spid="_x0000_s540680" name="Drawing" r:id="rId4" imgW="9167040" imgH="49453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MARKTSEGMENTATIE</a:t>
            </a:r>
          </a:p>
        </p:txBody>
      </p:sp>
      <p:sp>
        <p:nvSpPr>
          <p:cNvPr id="541699" name="Rectangle 3"/>
          <p:cNvSpPr>
            <a:spLocks noGrp="1" noChangeArrowheads="1"/>
          </p:cNvSpPr>
          <p:nvPr>
            <p:ph type="subTitle" idx="1"/>
          </p:nvPr>
        </p:nvSpPr>
        <p:spPr>
          <a:xfrm>
            <a:off x="0" y="1066800"/>
            <a:ext cx="9144000" cy="609600"/>
          </a:xfrm>
        </p:spPr>
        <p:txBody>
          <a:bodyPr/>
          <a:lstStyle/>
          <a:p>
            <a:r>
              <a:rPr lang="en-US" b="1">
                <a:latin typeface="Tahoma" pitchFamily="34" charset="0"/>
              </a:rPr>
              <a:t>Marktsegmentatie en targeting</a:t>
            </a:r>
          </a:p>
        </p:txBody>
      </p:sp>
      <p:sp>
        <p:nvSpPr>
          <p:cNvPr id="541700"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41701"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41704" name="Object 8"/>
          <p:cNvGraphicFramePr>
            <a:graphicFrameLocks noChangeAspect="1"/>
          </p:cNvGraphicFramePr>
          <p:nvPr/>
        </p:nvGraphicFramePr>
        <p:xfrm>
          <a:off x="8594725" y="6388100"/>
          <a:ext cx="419100" cy="312738"/>
        </p:xfrm>
        <a:graphic>
          <a:graphicData uri="http://schemas.openxmlformats.org/presentationml/2006/ole">
            <p:oleObj spid="_x0000_s541704" name="Drawing" r:id="rId3" imgW="419040" imgH="312480" progId="Presentations.Drawing.18">
              <p:embed/>
            </p:oleObj>
          </a:graphicData>
        </a:graphic>
      </p:graphicFrame>
      <p:graphicFrame>
        <p:nvGraphicFramePr>
          <p:cNvPr id="541705" name="Object 9"/>
          <p:cNvGraphicFramePr>
            <a:graphicFrameLocks noChangeAspect="1"/>
          </p:cNvGraphicFramePr>
          <p:nvPr/>
        </p:nvGraphicFramePr>
        <p:xfrm>
          <a:off x="322263" y="1758950"/>
          <a:ext cx="8550275" cy="4156075"/>
        </p:xfrm>
        <a:graphic>
          <a:graphicData uri="http://schemas.openxmlformats.org/presentationml/2006/ole">
            <p:oleObj spid="_x0000_s541705" name="Drawing" r:id="rId4" imgW="8214480" imgH="39927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MARKTSEGMENTATIE</a:t>
            </a:r>
          </a:p>
        </p:txBody>
      </p:sp>
      <p:sp>
        <p:nvSpPr>
          <p:cNvPr id="542723" name="Rectangle 3"/>
          <p:cNvSpPr>
            <a:spLocks noGrp="1" noChangeArrowheads="1"/>
          </p:cNvSpPr>
          <p:nvPr>
            <p:ph type="subTitle" idx="1"/>
          </p:nvPr>
        </p:nvSpPr>
        <p:spPr>
          <a:xfrm>
            <a:off x="0" y="1066800"/>
            <a:ext cx="9144000" cy="609600"/>
          </a:xfrm>
        </p:spPr>
        <p:txBody>
          <a:bodyPr/>
          <a:lstStyle/>
          <a:p>
            <a:r>
              <a:rPr lang="en-US" b="1">
                <a:latin typeface="Tahoma" pitchFamily="34" charset="0"/>
              </a:rPr>
              <a:t>Marktsegmentatie en targeting</a:t>
            </a:r>
          </a:p>
        </p:txBody>
      </p:sp>
      <p:sp>
        <p:nvSpPr>
          <p:cNvPr id="542724"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42725"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42726" name="Object 6"/>
          <p:cNvGraphicFramePr>
            <a:graphicFrameLocks noChangeAspect="1"/>
          </p:cNvGraphicFramePr>
          <p:nvPr/>
        </p:nvGraphicFramePr>
        <p:xfrm>
          <a:off x="112713" y="6388100"/>
          <a:ext cx="419100" cy="312738"/>
        </p:xfrm>
        <a:graphic>
          <a:graphicData uri="http://schemas.openxmlformats.org/presentationml/2006/ole">
            <p:oleObj spid="_x0000_s542726" name="Drawing" r:id="rId3" imgW="419040" imgH="312480" progId="Presentations.Drawing.18">
              <p:embed/>
            </p:oleObj>
          </a:graphicData>
        </a:graphic>
      </p:graphicFrame>
      <p:graphicFrame>
        <p:nvGraphicFramePr>
          <p:cNvPr id="542728" name="Object 8"/>
          <p:cNvGraphicFramePr>
            <a:graphicFrameLocks noChangeAspect="1"/>
          </p:cNvGraphicFramePr>
          <p:nvPr/>
        </p:nvGraphicFramePr>
        <p:xfrm>
          <a:off x="322263" y="1758950"/>
          <a:ext cx="8599487" cy="4641850"/>
        </p:xfrm>
        <a:graphic>
          <a:graphicData uri="http://schemas.openxmlformats.org/presentationml/2006/ole">
            <p:oleObj spid="_x0000_s542728" name="Drawing" r:id="rId4" imgW="9167040" imgH="49453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MARKTSEGMENTATIE</a:t>
            </a:r>
          </a:p>
        </p:txBody>
      </p:sp>
      <p:sp>
        <p:nvSpPr>
          <p:cNvPr id="543747" name="Rectangle 3"/>
          <p:cNvSpPr>
            <a:spLocks noGrp="1" noChangeArrowheads="1"/>
          </p:cNvSpPr>
          <p:nvPr>
            <p:ph type="subTitle" idx="1"/>
          </p:nvPr>
        </p:nvSpPr>
        <p:spPr>
          <a:xfrm>
            <a:off x="0" y="1066800"/>
            <a:ext cx="9144000" cy="609600"/>
          </a:xfrm>
        </p:spPr>
        <p:txBody>
          <a:bodyPr/>
          <a:lstStyle/>
          <a:p>
            <a:r>
              <a:rPr lang="en-US" b="1">
                <a:latin typeface="Tahoma" pitchFamily="34" charset="0"/>
              </a:rPr>
              <a:t>Marktsegmentatie en targeting</a:t>
            </a:r>
          </a:p>
        </p:txBody>
      </p:sp>
      <p:sp>
        <p:nvSpPr>
          <p:cNvPr id="543748"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43749"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43752" name="Object 8"/>
          <p:cNvGraphicFramePr>
            <a:graphicFrameLocks noChangeAspect="1"/>
          </p:cNvGraphicFramePr>
          <p:nvPr/>
        </p:nvGraphicFramePr>
        <p:xfrm>
          <a:off x="8594725" y="6388100"/>
          <a:ext cx="419100" cy="312738"/>
        </p:xfrm>
        <a:graphic>
          <a:graphicData uri="http://schemas.openxmlformats.org/presentationml/2006/ole">
            <p:oleObj spid="_x0000_s543752" name="Drawing" r:id="rId3" imgW="419040" imgH="312480" progId="Presentations.Drawing.18">
              <p:embed/>
            </p:oleObj>
          </a:graphicData>
        </a:graphic>
      </p:graphicFrame>
      <p:graphicFrame>
        <p:nvGraphicFramePr>
          <p:cNvPr id="543753" name="Object 9"/>
          <p:cNvGraphicFramePr>
            <a:graphicFrameLocks noChangeAspect="1"/>
          </p:cNvGraphicFramePr>
          <p:nvPr/>
        </p:nvGraphicFramePr>
        <p:xfrm>
          <a:off x="846138" y="1997075"/>
          <a:ext cx="7985125" cy="3930650"/>
        </p:xfrm>
        <a:graphic>
          <a:graphicData uri="http://schemas.openxmlformats.org/presentationml/2006/ole">
            <p:oleObj spid="_x0000_s543753" name="Drawing" r:id="rId4" imgW="8496360" imgH="41835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MARKTSEGMENTATIE</a:t>
            </a:r>
          </a:p>
        </p:txBody>
      </p:sp>
      <p:sp>
        <p:nvSpPr>
          <p:cNvPr id="544771" name="Rectangle 3"/>
          <p:cNvSpPr>
            <a:spLocks noGrp="1" noChangeArrowheads="1"/>
          </p:cNvSpPr>
          <p:nvPr>
            <p:ph type="subTitle" idx="1"/>
          </p:nvPr>
        </p:nvSpPr>
        <p:spPr>
          <a:xfrm>
            <a:off x="0" y="1066800"/>
            <a:ext cx="9144000" cy="609600"/>
          </a:xfrm>
        </p:spPr>
        <p:txBody>
          <a:bodyPr/>
          <a:lstStyle/>
          <a:p>
            <a:r>
              <a:rPr lang="en-US" b="1">
                <a:latin typeface="Tahoma" pitchFamily="34" charset="0"/>
              </a:rPr>
              <a:t>Marktsegmentatie en targeting</a:t>
            </a:r>
          </a:p>
        </p:txBody>
      </p:sp>
      <p:sp>
        <p:nvSpPr>
          <p:cNvPr id="544772"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44773"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44774" name="Object 6"/>
          <p:cNvGraphicFramePr>
            <a:graphicFrameLocks noChangeAspect="1"/>
          </p:cNvGraphicFramePr>
          <p:nvPr/>
        </p:nvGraphicFramePr>
        <p:xfrm>
          <a:off x="8594725" y="6388100"/>
          <a:ext cx="419100" cy="312738"/>
        </p:xfrm>
        <a:graphic>
          <a:graphicData uri="http://schemas.openxmlformats.org/presentationml/2006/ole">
            <p:oleObj spid="_x0000_s544774" name="Drawing" r:id="rId3" imgW="419040" imgH="312480" progId="Presentations.Drawing.18">
              <p:embed/>
            </p:oleObj>
          </a:graphicData>
        </a:graphic>
      </p:graphicFrame>
      <p:graphicFrame>
        <p:nvGraphicFramePr>
          <p:cNvPr id="544776" name="Object 8"/>
          <p:cNvGraphicFramePr>
            <a:graphicFrameLocks noChangeAspect="1"/>
          </p:cNvGraphicFramePr>
          <p:nvPr/>
        </p:nvGraphicFramePr>
        <p:xfrm>
          <a:off x="322263" y="1758950"/>
          <a:ext cx="8577262" cy="4281488"/>
        </p:xfrm>
        <a:graphic>
          <a:graphicData uri="http://schemas.openxmlformats.org/presentationml/2006/ole">
            <p:oleObj spid="_x0000_s544776" name="Drawing" r:id="rId4" imgW="9167040" imgH="45720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MARKTSEGMENTATIE</a:t>
            </a:r>
          </a:p>
        </p:txBody>
      </p:sp>
      <p:sp>
        <p:nvSpPr>
          <p:cNvPr id="545795" name="Rectangle 3"/>
          <p:cNvSpPr>
            <a:spLocks noGrp="1" noChangeArrowheads="1"/>
          </p:cNvSpPr>
          <p:nvPr>
            <p:ph type="subTitle" idx="1"/>
          </p:nvPr>
        </p:nvSpPr>
        <p:spPr>
          <a:xfrm>
            <a:off x="0" y="1066800"/>
            <a:ext cx="9144000" cy="609600"/>
          </a:xfrm>
        </p:spPr>
        <p:txBody>
          <a:bodyPr/>
          <a:lstStyle/>
          <a:p>
            <a:r>
              <a:rPr lang="en-US" b="1">
                <a:latin typeface="Tahoma" pitchFamily="34" charset="0"/>
              </a:rPr>
              <a:t>Marktsegmentatie en targeting</a:t>
            </a:r>
          </a:p>
        </p:txBody>
      </p:sp>
      <p:sp>
        <p:nvSpPr>
          <p:cNvPr id="545796"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45797"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45798" name="Object 6"/>
          <p:cNvGraphicFramePr>
            <a:graphicFrameLocks noChangeAspect="1"/>
          </p:cNvGraphicFramePr>
          <p:nvPr/>
        </p:nvGraphicFramePr>
        <p:xfrm>
          <a:off x="8594725" y="6388100"/>
          <a:ext cx="419100" cy="312738"/>
        </p:xfrm>
        <a:graphic>
          <a:graphicData uri="http://schemas.openxmlformats.org/presentationml/2006/ole">
            <p:oleObj spid="_x0000_s545798" name="Drawing" r:id="rId3" imgW="419040" imgH="312480" progId="Presentations.Drawing.18">
              <p:embed/>
            </p:oleObj>
          </a:graphicData>
        </a:graphic>
      </p:graphicFrame>
      <p:graphicFrame>
        <p:nvGraphicFramePr>
          <p:cNvPr id="545800" name="Object 8"/>
          <p:cNvGraphicFramePr>
            <a:graphicFrameLocks noChangeAspect="1"/>
          </p:cNvGraphicFramePr>
          <p:nvPr/>
        </p:nvGraphicFramePr>
        <p:xfrm>
          <a:off x="322263" y="1758950"/>
          <a:ext cx="8607425" cy="4646613"/>
        </p:xfrm>
        <a:graphic>
          <a:graphicData uri="http://schemas.openxmlformats.org/presentationml/2006/ole">
            <p:oleObj spid="_x0000_s545800" name="Drawing" r:id="rId4" imgW="9167040" imgH="49453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MARKTSEGMENTATIE</a:t>
            </a:r>
          </a:p>
        </p:txBody>
      </p:sp>
      <p:sp>
        <p:nvSpPr>
          <p:cNvPr id="546819" name="Rectangle 3"/>
          <p:cNvSpPr>
            <a:spLocks noGrp="1" noChangeArrowheads="1"/>
          </p:cNvSpPr>
          <p:nvPr>
            <p:ph type="subTitle" idx="1"/>
          </p:nvPr>
        </p:nvSpPr>
        <p:spPr>
          <a:xfrm>
            <a:off x="0" y="1066800"/>
            <a:ext cx="9144000" cy="609600"/>
          </a:xfrm>
        </p:spPr>
        <p:txBody>
          <a:bodyPr/>
          <a:lstStyle/>
          <a:p>
            <a:r>
              <a:rPr lang="en-US" b="1">
                <a:latin typeface="Tahoma" pitchFamily="34" charset="0"/>
              </a:rPr>
              <a:t>Marktsegmentatie en targeting</a:t>
            </a:r>
          </a:p>
        </p:txBody>
      </p:sp>
      <p:sp>
        <p:nvSpPr>
          <p:cNvPr id="546820"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46821"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46822" name="Object 6"/>
          <p:cNvGraphicFramePr>
            <a:graphicFrameLocks noChangeAspect="1"/>
          </p:cNvGraphicFramePr>
          <p:nvPr/>
        </p:nvGraphicFramePr>
        <p:xfrm>
          <a:off x="8594725" y="6388100"/>
          <a:ext cx="419100" cy="312738"/>
        </p:xfrm>
        <a:graphic>
          <a:graphicData uri="http://schemas.openxmlformats.org/presentationml/2006/ole">
            <p:oleObj spid="_x0000_s546822" name="Drawing" r:id="rId3" imgW="419040" imgH="312480" progId="Presentations.Drawing.18">
              <p:embed/>
            </p:oleObj>
          </a:graphicData>
        </a:graphic>
      </p:graphicFrame>
      <p:graphicFrame>
        <p:nvGraphicFramePr>
          <p:cNvPr id="546824" name="Object 8"/>
          <p:cNvGraphicFramePr>
            <a:graphicFrameLocks noChangeAspect="1"/>
          </p:cNvGraphicFramePr>
          <p:nvPr/>
        </p:nvGraphicFramePr>
        <p:xfrm>
          <a:off x="322263" y="1758950"/>
          <a:ext cx="8574087" cy="4279900"/>
        </p:xfrm>
        <a:graphic>
          <a:graphicData uri="http://schemas.openxmlformats.org/presentationml/2006/ole">
            <p:oleObj spid="_x0000_s546824" name="Drawing" r:id="rId4" imgW="9167040" imgH="45720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MARKTSEGMENTATIE</a:t>
            </a:r>
          </a:p>
        </p:txBody>
      </p:sp>
      <p:sp>
        <p:nvSpPr>
          <p:cNvPr id="339971" name="Rectangle 3"/>
          <p:cNvSpPr>
            <a:spLocks noGrp="1" noChangeArrowheads="1"/>
          </p:cNvSpPr>
          <p:nvPr>
            <p:ph type="subTitle" idx="1"/>
          </p:nvPr>
        </p:nvSpPr>
        <p:spPr>
          <a:xfrm>
            <a:off x="0" y="1066800"/>
            <a:ext cx="9144000" cy="609600"/>
          </a:xfrm>
        </p:spPr>
        <p:txBody>
          <a:bodyPr/>
          <a:lstStyle/>
          <a:p>
            <a:r>
              <a:rPr lang="en-US" b="1">
                <a:latin typeface="Tahoma" pitchFamily="34" charset="0"/>
              </a:rPr>
              <a:t>Marktsegmentatie en targeting</a:t>
            </a:r>
          </a:p>
        </p:txBody>
      </p:sp>
      <p:sp>
        <p:nvSpPr>
          <p:cNvPr id="339972"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339973"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339974" name="Object 6"/>
          <p:cNvGraphicFramePr>
            <a:graphicFrameLocks noChangeAspect="1"/>
          </p:cNvGraphicFramePr>
          <p:nvPr/>
        </p:nvGraphicFramePr>
        <p:xfrm>
          <a:off x="8594725" y="6388100"/>
          <a:ext cx="419100" cy="312738"/>
        </p:xfrm>
        <a:graphic>
          <a:graphicData uri="http://schemas.openxmlformats.org/presentationml/2006/ole">
            <p:oleObj spid="_x0000_s339974" name="Drawing" r:id="rId3" imgW="419040" imgH="312480" progId="Presentations.Drawing.18">
              <p:embed/>
            </p:oleObj>
          </a:graphicData>
        </a:graphic>
      </p:graphicFrame>
      <p:graphicFrame>
        <p:nvGraphicFramePr>
          <p:cNvPr id="339981" name="Object 13"/>
          <p:cNvGraphicFramePr>
            <a:graphicFrameLocks noChangeAspect="1"/>
          </p:cNvGraphicFramePr>
          <p:nvPr/>
        </p:nvGraphicFramePr>
        <p:xfrm>
          <a:off x="322263" y="1758950"/>
          <a:ext cx="8572500" cy="4300538"/>
        </p:xfrm>
        <a:graphic>
          <a:graphicData uri="http://schemas.openxmlformats.org/presentationml/2006/ole">
            <p:oleObj spid="_x0000_s339981" name="Drawing" r:id="rId4" imgW="9167040" imgH="45950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MARKTSEGMENTATIE</a:t>
            </a:r>
          </a:p>
        </p:txBody>
      </p:sp>
      <p:sp>
        <p:nvSpPr>
          <p:cNvPr id="547843" name="Rectangle 3"/>
          <p:cNvSpPr>
            <a:spLocks noGrp="1" noChangeArrowheads="1"/>
          </p:cNvSpPr>
          <p:nvPr>
            <p:ph type="subTitle" idx="1"/>
          </p:nvPr>
        </p:nvSpPr>
        <p:spPr>
          <a:xfrm>
            <a:off x="0" y="1066800"/>
            <a:ext cx="9144000" cy="609600"/>
          </a:xfrm>
        </p:spPr>
        <p:txBody>
          <a:bodyPr/>
          <a:lstStyle/>
          <a:p>
            <a:r>
              <a:rPr lang="en-US" b="1">
                <a:latin typeface="Tahoma" pitchFamily="34" charset="0"/>
              </a:rPr>
              <a:t>Marktsegmentatie en targeting</a:t>
            </a:r>
          </a:p>
        </p:txBody>
      </p:sp>
      <p:sp>
        <p:nvSpPr>
          <p:cNvPr id="547844"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47845"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47846" name="Object 6"/>
          <p:cNvGraphicFramePr>
            <a:graphicFrameLocks noChangeAspect="1"/>
          </p:cNvGraphicFramePr>
          <p:nvPr/>
        </p:nvGraphicFramePr>
        <p:xfrm>
          <a:off x="8594725" y="6388100"/>
          <a:ext cx="419100" cy="312738"/>
        </p:xfrm>
        <a:graphic>
          <a:graphicData uri="http://schemas.openxmlformats.org/presentationml/2006/ole">
            <p:oleObj spid="_x0000_s547846" name="Drawing" r:id="rId3" imgW="419040" imgH="312480" progId="Presentations.Drawing.18">
              <p:embed/>
            </p:oleObj>
          </a:graphicData>
        </a:graphic>
      </p:graphicFrame>
      <p:graphicFrame>
        <p:nvGraphicFramePr>
          <p:cNvPr id="547849" name="Object 9"/>
          <p:cNvGraphicFramePr>
            <a:graphicFrameLocks noChangeAspect="1"/>
          </p:cNvGraphicFramePr>
          <p:nvPr/>
        </p:nvGraphicFramePr>
        <p:xfrm>
          <a:off x="322263" y="1758951"/>
          <a:ext cx="8741968" cy="3591982"/>
        </p:xfrm>
        <a:graphic>
          <a:graphicData uri="http://schemas.openxmlformats.org/presentationml/2006/ole">
            <p:oleObj spid="_x0000_s547849" name="Drawing" r:id="rId4" imgW="9067680" imgH="37263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MARKTSEGMENTATIE</a:t>
            </a:r>
          </a:p>
        </p:txBody>
      </p:sp>
      <p:sp>
        <p:nvSpPr>
          <p:cNvPr id="548867" name="Rectangle 3"/>
          <p:cNvSpPr>
            <a:spLocks noGrp="1" noChangeArrowheads="1"/>
          </p:cNvSpPr>
          <p:nvPr>
            <p:ph type="subTitle" idx="1"/>
          </p:nvPr>
        </p:nvSpPr>
        <p:spPr>
          <a:xfrm>
            <a:off x="0" y="1066800"/>
            <a:ext cx="9144000" cy="609600"/>
          </a:xfrm>
        </p:spPr>
        <p:txBody>
          <a:bodyPr/>
          <a:lstStyle/>
          <a:p>
            <a:r>
              <a:rPr lang="en-US" b="1">
                <a:latin typeface="Tahoma" pitchFamily="34" charset="0"/>
              </a:rPr>
              <a:t>Marktsegmentatie en targeting</a:t>
            </a:r>
          </a:p>
        </p:txBody>
      </p:sp>
      <p:sp>
        <p:nvSpPr>
          <p:cNvPr id="548868"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48869"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48870" name="Object 6"/>
          <p:cNvGraphicFramePr>
            <a:graphicFrameLocks noChangeAspect="1"/>
          </p:cNvGraphicFramePr>
          <p:nvPr/>
        </p:nvGraphicFramePr>
        <p:xfrm>
          <a:off x="8594725" y="6388100"/>
          <a:ext cx="419100" cy="312738"/>
        </p:xfrm>
        <a:graphic>
          <a:graphicData uri="http://schemas.openxmlformats.org/presentationml/2006/ole">
            <p:oleObj spid="_x0000_s548870" name="Drawing" r:id="rId3" imgW="419040" imgH="312480" progId="Presentations.Drawing.18">
              <p:embed/>
            </p:oleObj>
          </a:graphicData>
        </a:graphic>
      </p:graphicFrame>
      <p:graphicFrame>
        <p:nvGraphicFramePr>
          <p:cNvPr id="548874" name="Object 10"/>
          <p:cNvGraphicFramePr>
            <a:graphicFrameLocks noChangeAspect="1"/>
          </p:cNvGraphicFramePr>
          <p:nvPr/>
        </p:nvGraphicFramePr>
        <p:xfrm>
          <a:off x="322264" y="1758951"/>
          <a:ext cx="8767262" cy="4656840"/>
        </p:xfrm>
        <a:graphic>
          <a:graphicData uri="http://schemas.openxmlformats.org/presentationml/2006/ole">
            <p:oleObj spid="_x0000_s548874" name="Drawing" r:id="rId4" imgW="9067680" imgH="48157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MARKTSEGMENTATIE</a:t>
            </a:r>
          </a:p>
        </p:txBody>
      </p:sp>
      <p:sp>
        <p:nvSpPr>
          <p:cNvPr id="549891" name="Rectangle 3"/>
          <p:cNvSpPr>
            <a:spLocks noGrp="1" noChangeArrowheads="1"/>
          </p:cNvSpPr>
          <p:nvPr>
            <p:ph type="subTitle" idx="1"/>
          </p:nvPr>
        </p:nvSpPr>
        <p:spPr>
          <a:xfrm>
            <a:off x="0" y="1066800"/>
            <a:ext cx="9144000" cy="609600"/>
          </a:xfrm>
        </p:spPr>
        <p:txBody>
          <a:bodyPr/>
          <a:lstStyle/>
          <a:p>
            <a:r>
              <a:rPr lang="en-US" b="1" dirty="0" err="1" smtClean="0">
                <a:solidFill>
                  <a:srgbClr val="0000FF"/>
                </a:solidFill>
                <a:latin typeface="Tahoma" pitchFamily="34" charset="0"/>
              </a:rPr>
              <a:t>Consumentenmarkt</a:t>
            </a:r>
            <a:r>
              <a:rPr lang="en-US" b="1" dirty="0" err="1" smtClean="0">
                <a:latin typeface="Tahoma" pitchFamily="34" charset="0"/>
              </a:rPr>
              <a:t>segmentatie</a:t>
            </a:r>
            <a:endParaRPr lang="en-US" b="1" dirty="0">
              <a:latin typeface="Tahoma" pitchFamily="34" charset="0"/>
            </a:endParaRPr>
          </a:p>
        </p:txBody>
      </p:sp>
      <p:sp>
        <p:nvSpPr>
          <p:cNvPr id="549892"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49893"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49894" name="Object 6"/>
          <p:cNvGraphicFramePr>
            <a:graphicFrameLocks noChangeAspect="1"/>
          </p:cNvGraphicFramePr>
          <p:nvPr/>
        </p:nvGraphicFramePr>
        <p:xfrm>
          <a:off x="8594725" y="6388100"/>
          <a:ext cx="419100" cy="312738"/>
        </p:xfrm>
        <a:graphic>
          <a:graphicData uri="http://schemas.openxmlformats.org/presentationml/2006/ole">
            <p:oleObj spid="_x0000_s549894" name="Drawing" r:id="rId3" imgW="419040" imgH="312480" progId="Presentations.Drawing.18">
              <p:embed/>
            </p:oleObj>
          </a:graphicData>
        </a:graphic>
      </p:graphicFrame>
      <p:graphicFrame>
        <p:nvGraphicFramePr>
          <p:cNvPr id="549896" name="Object 8"/>
          <p:cNvGraphicFramePr>
            <a:graphicFrameLocks noChangeAspect="1"/>
          </p:cNvGraphicFramePr>
          <p:nvPr/>
        </p:nvGraphicFramePr>
        <p:xfrm>
          <a:off x="322263" y="1758950"/>
          <a:ext cx="8577262" cy="4281488"/>
        </p:xfrm>
        <a:graphic>
          <a:graphicData uri="http://schemas.openxmlformats.org/presentationml/2006/ole">
            <p:oleObj spid="_x0000_s549896" name="Drawing" r:id="rId4" imgW="9167040" imgH="45720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MARKTSEGMENTATIE</a:t>
            </a:r>
          </a:p>
        </p:txBody>
      </p:sp>
      <p:sp>
        <p:nvSpPr>
          <p:cNvPr id="550915" name="Rectangle 3"/>
          <p:cNvSpPr>
            <a:spLocks noGrp="1" noChangeArrowheads="1"/>
          </p:cNvSpPr>
          <p:nvPr>
            <p:ph type="subTitle" idx="1"/>
          </p:nvPr>
        </p:nvSpPr>
        <p:spPr>
          <a:xfrm>
            <a:off x="0" y="1066800"/>
            <a:ext cx="9144000" cy="609600"/>
          </a:xfrm>
        </p:spPr>
        <p:txBody>
          <a:bodyPr/>
          <a:lstStyle/>
          <a:p>
            <a:r>
              <a:rPr lang="en-US" b="1" dirty="0" err="1" smtClean="0">
                <a:solidFill>
                  <a:srgbClr val="0000FF"/>
                </a:solidFill>
                <a:latin typeface="Tahoma" pitchFamily="34" charset="0"/>
              </a:rPr>
              <a:t>Consumentenmarkt</a:t>
            </a:r>
            <a:r>
              <a:rPr lang="en-US" b="1" dirty="0" err="1" smtClean="0">
                <a:latin typeface="Tahoma" pitchFamily="34" charset="0"/>
              </a:rPr>
              <a:t>segmentatie</a:t>
            </a:r>
            <a:endParaRPr lang="en-US" b="1" dirty="0">
              <a:latin typeface="Tahoma" pitchFamily="34" charset="0"/>
            </a:endParaRPr>
          </a:p>
        </p:txBody>
      </p:sp>
      <p:sp>
        <p:nvSpPr>
          <p:cNvPr id="550916"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50917"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50918" name="Object 6"/>
          <p:cNvGraphicFramePr>
            <a:graphicFrameLocks noChangeAspect="1"/>
          </p:cNvGraphicFramePr>
          <p:nvPr/>
        </p:nvGraphicFramePr>
        <p:xfrm>
          <a:off x="8594725" y="6388100"/>
          <a:ext cx="419100" cy="312738"/>
        </p:xfrm>
        <a:graphic>
          <a:graphicData uri="http://schemas.openxmlformats.org/presentationml/2006/ole">
            <p:oleObj spid="_x0000_s550918" name="Drawing" r:id="rId3" imgW="419040" imgH="312480" progId="Presentations.Drawing.18">
              <p:embed/>
            </p:oleObj>
          </a:graphicData>
        </a:graphic>
      </p:graphicFrame>
      <p:graphicFrame>
        <p:nvGraphicFramePr>
          <p:cNvPr id="550920" name="Object 8"/>
          <p:cNvGraphicFramePr>
            <a:graphicFrameLocks noChangeAspect="1"/>
          </p:cNvGraphicFramePr>
          <p:nvPr/>
        </p:nvGraphicFramePr>
        <p:xfrm>
          <a:off x="322263" y="1758950"/>
          <a:ext cx="8548687" cy="4267200"/>
        </p:xfrm>
        <a:graphic>
          <a:graphicData uri="http://schemas.openxmlformats.org/presentationml/2006/ole">
            <p:oleObj spid="_x0000_s550920" name="Drawing" r:id="rId4" imgW="9167040" imgH="45720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MARKTSEGMENTATIE</a:t>
            </a:r>
          </a:p>
        </p:txBody>
      </p:sp>
      <p:sp>
        <p:nvSpPr>
          <p:cNvPr id="551939" name="Rectangle 3"/>
          <p:cNvSpPr>
            <a:spLocks noGrp="1" noChangeArrowheads="1"/>
          </p:cNvSpPr>
          <p:nvPr>
            <p:ph type="subTitle" idx="1"/>
          </p:nvPr>
        </p:nvSpPr>
        <p:spPr>
          <a:xfrm>
            <a:off x="0" y="1066800"/>
            <a:ext cx="9144000" cy="609600"/>
          </a:xfrm>
        </p:spPr>
        <p:txBody>
          <a:bodyPr/>
          <a:lstStyle/>
          <a:p>
            <a:r>
              <a:rPr lang="en-US" b="1" dirty="0" err="1" smtClean="0">
                <a:solidFill>
                  <a:srgbClr val="0000FF"/>
                </a:solidFill>
                <a:latin typeface="Tahoma" pitchFamily="34" charset="0"/>
              </a:rPr>
              <a:t>Consumentenmarkt</a:t>
            </a:r>
            <a:r>
              <a:rPr lang="en-US" b="1" dirty="0" err="1" smtClean="0">
                <a:latin typeface="Tahoma" pitchFamily="34" charset="0"/>
              </a:rPr>
              <a:t>segmentatie</a:t>
            </a:r>
            <a:endParaRPr lang="en-US" b="1" dirty="0">
              <a:latin typeface="Tahoma" pitchFamily="34" charset="0"/>
            </a:endParaRPr>
          </a:p>
        </p:txBody>
      </p:sp>
      <p:sp>
        <p:nvSpPr>
          <p:cNvPr id="551940"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51941"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51942" name="Object 6"/>
          <p:cNvGraphicFramePr>
            <a:graphicFrameLocks noChangeAspect="1"/>
          </p:cNvGraphicFramePr>
          <p:nvPr/>
        </p:nvGraphicFramePr>
        <p:xfrm>
          <a:off x="8594725" y="6388100"/>
          <a:ext cx="419100" cy="312738"/>
        </p:xfrm>
        <a:graphic>
          <a:graphicData uri="http://schemas.openxmlformats.org/presentationml/2006/ole">
            <p:oleObj spid="_x0000_s551942" name="Drawing" r:id="rId3" imgW="419040" imgH="312480" progId="Presentations.Drawing.18">
              <p:embed/>
            </p:oleObj>
          </a:graphicData>
        </a:graphic>
      </p:graphicFrame>
      <p:graphicFrame>
        <p:nvGraphicFramePr>
          <p:cNvPr id="551944" name="Object 8"/>
          <p:cNvGraphicFramePr>
            <a:graphicFrameLocks noChangeAspect="1"/>
          </p:cNvGraphicFramePr>
          <p:nvPr/>
        </p:nvGraphicFramePr>
        <p:xfrm>
          <a:off x="322263" y="1758950"/>
          <a:ext cx="8580437" cy="4632325"/>
        </p:xfrm>
        <a:graphic>
          <a:graphicData uri="http://schemas.openxmlformats.org/presentationml/2006/ole">
            <p:oleObj spid="_x0000_s551944" name="Drawing" r:id="rId4" imgW="9167040" imgH="49453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MARKTSEGMENTATIE</a:t>
            </a:r>
          </a:p>
        </p:txBody>
      </p:sp>
      <p:sp>
        <p:nvSpPr>
          <p:cNvPr id="551939" name="Rectangle 3"/>
          <p:cNvSpPr>
            <a:spLocks noGrp="1" noChangeArrowheads="1"/>
          </p:cNvSpPr>
          <p:nvPr>
            <p:ph type="subTitle" idx="1"/>
          </p:nvPr>
        </p:nvSpPr>
        <p:spPr>
          <a:xfrm>
            <a:off x="0" y="1066800"/>
            <a:ext cx="9144000" cy="609600"/>
          </a:xfrm>
        </p:spPr>
        <p:txBody>
          <a:bodyPr/>
          <a:lstStyle/>
          <a:p>
            <a:r>
              <a:rPr lang="en-US" b="1" dirty="0" err="1" smtClean="0">
                <a:solidFill>
                  <a:srgbClr val="0000FF"/>
                </a:solidFill>
                <a:latin typeface="Tahoma" pitchFamily="34" charset="0"/>
              </a:rPr>
              <a:t>Consumentenmarkt</a:t>
            </a:r>
            <a:r>
              <a:rPr lang="en-US" b="1" dirty="0" err="1" smtClean="0">
                <a:latin typeface="Tahoma" pitchFamily="34" charset="0"/>
              </a:rPr>
              <a:t>segmentatie</a:t>
            </a:r>
            <a:endParaRPr lang="en-US" b="1" dirty="0">
              <a:latin typeface="Tahoma" pitchFamily="34" charset="0"/>
            </a:endParaRPr>
          </a:p>
        </p:txBody>
      </p:sp>
      <p:sp>
        <p:nvSpPr>
          <p:cNvPr id="551940"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51941"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51942" name="Object 6"/>
          <p:cNvGraphicFramePr>
            <a:graphicFrameLocks noChangeAspect="1"/>
          </p:cNvGraphicFramePr>
          <p:nvPr/>
        </p:nvGraphicFramePr>
        <p:xfrm>
          <a:off x="8594725" y="6388100"/>
          <a:ext cx="419100" cy="312738"/>
        </p:xfrm>
        <a:graphic>
          <a:graphicData uri="http://schemas.openxmlformats.org/presentationml/2006/ole">
            <p:oleObj spid="_x0000_s572418" name="Drawing" r:id="rId3" imgW="419040" imgH="312480" progId="Presentations.Drawing.18">
              <p:embed/>
            </p:oleObj>
          </a:graphicData>
        </a:graphic>
      </p:graphicFrame>
      <p:graphicFrame>
        <p:nvGraphicFramePr>
          <p:cNvPr id="572420" name="Object 4"/>
          <p:cNvGraphicFramePr>
            <a:graphicFrameLocks noChangeAspect="1"/>
          </p:cNvGraphicFramePr>
          <p:nvPr/>
        </p:nvGraphicFramePr>
        <p:xfrm>
          <a:off x="322263" y="1758949"/>
          <a:ext cx="8698615" cy="4264861"/>
        </p:xfrm>
        <a:graphic>
          <a:graphicData uri="http://schemas.openxmlformats.org/presentationml/2006/ole">
            <p:oleObj spid="_x0000_s572420" name="Drawing" r:id="rId4" imgW="9075600" imgH="44499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MARKTSEGMENTATIE</a:t>
            </a:r>
          </a:p>
        </p:txBody>
      </p:sp>
      <p:sp>
        <p:nvSpPr>
          <p:cNvPr id="551939" name="Rectangle 3"/>
          <p:cNvSpPr>
            <a:spLocks noGrp="1" noChangeArrowheads="1"/>
          </p:cNvSpPr>
          <p:nvPr>
            <p:ph type="subTitle" idx="1"/>
          </p:nvPr>
        </p:nvSpPr>
        <p:spPr>
          <a:xfrm>
            <a:off x="0" y="1066800"/>
            <a:ext cx="9144000" cy="609600"/>
          </a:xfrm>
        </p:spPr>
        <p:txBody>
          <a:bodyPr/>
          <a:lstStyle/>
          <a:p>
            <a:r>
              <a:rPr lang="en-US" b="1" dirty="0" err="1" smtClean="0">
                <a:solidFill>
                  <a:srgbClr val="0000FF"/>
                </a:solidFill>
                <a:latin typeface="Tahoma" pitchFamily="34" charset="0"/>
              </a:rPr>
              <a:t>Consumentenmarkt</a:t>
            </a:r>
            <a:r>
              <a:rPr lang="en-US" b="1" dirty="0" err="1" smtClean="0">
                <a:latin typeface="Tahoma" pitchFamily="34" charset="0"/>
              </a:rPr>
              <a:t>segmentatie</a:t>
            </a:r>
            <a:endParaRPr lang="en-US" b="1" dirty="0">
              <a:latin typeface="Tahoma" pitchFamily="34" charset="0"/>
            </a:endParaRPr>
          </a:p>
        </p:txBody>
      </p:sp>
      <p:sp>
        <p:nvSpPr>
          <p:cNvPr id="551940"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51941"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51942" name="Object 6"/>
          <p:cNvGraphicFramePr>
            <a:graphicFrameLocks noChangeAspect="1"/>
          </p:cNvGraphicFramePr>
          <p:nvPr/>
        </p:nvGraphicFramePr>
        <p:xfrm>
          <a:off x="8594725" y="6388100"/>
          <a:ext cx="419100" cy="312738"/>
        </p:xfrm>
        <a:graphic>
          <a:graphicData uri="http://schemas.openxmlformats.org/presentationml/2006/ole">
            <p:oleObj spid="_x0000_s573442" name="Drawing" r:id="rId3" imgW="419040" imgH="312480" progId="Presentations.Drawing.18">
              <p:embed/>
            </p:oleObj>
          </a:graphicData>
        </a:graphic>
      </p:graphicFrame>
      <p:graphicFrame>
        <p:nvGraphicFramePr>
          <p:cNvPr id="573445" name="Object 5"/>
          <p:cNvGraphicFramePr>
            <a:graphicFrameLocks noChangeAspect="1"/>
          </p:cNvGraphicFramePr>
          <p:nvPr/>
        </p:nvGraphicFramePr>
        <p:xfrm>
          <a:off x="322263" y="1758950"/>
          <a:ext cx="8693711" cy="4606131"/>
        </p:xfrm>
        <a:graphic>
          <a:graphicData uri="http://schemas.openxmlformats.org/presentationml/2006/ole">
            <p:oleObj spid="_x0000_s573445" name="Drawing" r:id="rId4" imgW="9075600" imgH="48081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MARKTSEGMENTATIE</a:t>
            </a:r>
          </a:p>
        </p:txBody>
      </p:sp>
      <p:sp>
        <p:nvSpPr>
          <p:cNvPr id="551939" name="Rectangle 3"/>
          <p:cNvSpPr>
            <a:spLocks noGrp="1" noChangeArrowheads="1"/>
          </p:cNvSpPr>
          <p:nvPr>
            <p:ph type="subTitle" idx="1"/>
          </p:nvPr>
        </p:nvSpPr>
        <p:spPr>
          <a:xfrm>
            <a:off x="0" y="1066800"/>
            <a:ext cx="9144000" cy="609600"/>
          </a:xfrm>
        </p:spPr>
        <p:txBody>
          <a:bodyPr/>
          <a:lstStyle/>
          <a:p>
            <a:r>
              <a:rPr lang="en-US" b="1" dirty="0" err="1" smtClean="0">
                <a:solidFill>
                  <a:srgbClr val="0000FF"/>
                </a:solidFill>
                <a:latin typeface="Tahoma" pitchFamily="34" charset="0"/>
              </a:rPr>
              <a:t>Consumentenmarkt</a:t>
            </a:r>
            <a:r>
              <a:rPr lang="en-US" b="1" dirty="0" err="1" smtClean="0">
                <a:latin typeface="Tahoma" pitchFamily="34" charset="0"/>
              </a:rPr>
              <a:t>segmentatie</a:t>
            </a:r>
            <a:endParaRPr lang="en-US" b="1" dirty="0">
              <a:latin typeface="Tahoma" pitchFamily="34" charset="0"/>
            </a:endParaRPr>
          </a:p>
        </p:txBody>
      </p:sp>
      <p:sp>
        <p:nvSpPr>
          <p:cNvPr id="551940"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51941"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51942" name="Object 6"/>
          <p:cNvGraphicFramePr>
            <a:graphicFrameLocks noChangeAspect="1"/>
          </p:cNvGraphicFramePr>
          <p:nvPr/>
        </p:nvGraphicFramePr>
        <p:xfrm>
          <a:off x="8594725" y="6388100"/>
          <a:ext cx="419100" cy="312738"/>
        </p:xfrm>
        <a:graphic>
          <a:graphicData uri="http://schemas.openxmlformats.org/presentationml/2006/ole">
            <p:oleObj spid="_x0000_s574466" name="Drawing" r:id="rId3" imgW="419040" imgH="312480" progId="Presentations.Drawing.18">
              <p:embed/>
            </p:oleObj>
          </a:graphicData>
        </a:graphic>
      </p:graphicFrame>
      <p:graphicFrame>
        <p:nvGraphicFramePr>
          <p:cNvPr id="574468" name="Object 4"/>
          <p:cNvGraphicFramePr>
            <a:graphicFrameLocks noChangeAspect="1"/>
          </p:cNvGraphicFramePr>
          <p:nvPr/>
        </p:nvGraphicFramePr>
        <p:xfrm>
          <a:off x="322264" y="1758950"/>
          <a:ext cx="8717234" cy="4633841"/>
        </p:xfrm>
        <a:graphic>
          <a:graphicData uri="http://schemas.openxmlformats.org/presentationml/2006/ole">
            <p:oleObj spid="_x0000_s574468" name="Drawing" r:id="rId4" imgW="9075600" imgH="48236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MARKTSEGMENTATIE</a:t>
            </a:r>
          </a:p>
        </p:txBody>
      </p:sp>
      <p:sp>
        <p:nvSpPr>
          <p:cNvPr id="552963" name="Rectangle 3"/>
          <p:cNvSpPr>
            <a:spLocks noGrp="1" noChangeArrowheads="1"/>
          </p:cNvSpPr>
          <p:nvPr>
            <p:ph type="subTitle" idx="1"/>
          </p:nvPr>
        </p:nvSpPr>
        <p:spPr>
          <a:xfrm>
            <a:off x="0" y="1066800"/>
            <a:ext cx="9144000" cy="609600"/>
          </a:xfrm>
        </p:spPr>
        <p:txBody>
          <a:bodyPr/>
          <a:lstStyle/>
          <a:p>
            <a:r>
              <a:rPr lang="en-US" b="1" dirty="0" err="1" smtClean="0">
                <a:solidFill>
                  <a:srgbClr val="0000FF"/>
                </a:solidFill>
                <a:latin typeface="Tahoma" pitchFamily="34" charset="0"/>
              </a:rPr>
              <a:t>Consumentenmarkt</a:t>
            </a:r>
            <a:r>
              <a:rPr lang="en-US" b="1" dirty="0" err="1" smtClean="0">
                <a:latin typeface="Tahoma" pitchFamily="34" charset="0"/>
              </a:rPr>
              <a:t>segmentatie</a:t>
            </a:r>
            <a:endParaRPr lang="en-US" b="1" dirty="0">
              <a:latin typeface="Tahoma" pitchFamily="34" charset="0"/>
            </a:endParaRPr>
          </a:p>
        </p:txBody>
      </p:sp>
      <p:sp>
        <p:nvSpPr>
          <p:cNvPr id="552964"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52965"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52966" name="Object 6"/>
          <p:cNvGraphicFramePr>
            <a:graphicFrameLocks noChangeAspect="1"/>
          </p:cNvGraphicFramePr>
          <p:nvPr/>
        </p:nvGraphicFramePr>
        <p:xfrm>
          <a:off x="8594725" y="6388100"/>
          <a:ext cx="419100" cy="312738"/>
        </p:xfrm>
        <a:graphic>
          <a:graphicData uri="http://schemas.openxmlformats.org/presentationml/2006/ole">
            <p:oleObj spid="_x0000_s552966" name="Drawing" r:id="rId3" imgW="419040" imgH="312480" progId="Presentations.Drawing.18">
              <p:embed/>
            </p:oleObj>
          </a:graphicData>
        </a:graphic>
      </p:graphicFrame>
      <p:graphicFrame>
        <p:nvGraphicFramePr>
          <p:cNvPr id="552968" name="Object 8"/>
          <p:cNvGraphicFramePr>
            <a:graphicFrameLocks noChangeAspect="1"/>
          </p:cNvGraphicFramePr>
          <p:nvPr/>
        </p:nvGraphicFramePr>
        <p:xfrm>
          <a:off x="322263" y="1758950"/>
          <a:ext cx="8545512" cy="4265613"/>
        </p:xfrm>
        <a:graphic>
          <a:graphicData uri="http://schemas.openxmlformats.org/presentationml/2006/ole">
            <p:oleObj spid="_x0000_s552968" name="Drawing" r:id="rId4" imgW="9167040" imgH="45720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MARKTSEGMENTATIE</a:t>
            </a:r>
          </a:p>
        </p:txBody>
      </p:sp>
      <p:sp>
        <p:nvSpPr>
          <p:cNvPr id="553987" name="Rectangle 3"/>
          <p:cNvSpPr>
            <a:spLocks noGrp="1" noChangeArrowheads="1"/>
          </p:cNvSpPr>
          <p:nvPr>
            <p:ph type="subTitle" idx="1"/>
          </p:nvPr>
        </p:nvSpPr>
        <p:spPr>
          <a:xfrm>
            <a:off x="0" y="1066800"/>
            <a:ext cx="9144000" cy="609600"/>
          </a:xfrm>
        </p:spPr>
        <p:txBody>
          <a:bodyPr/>
          <a:lstStyle/>
          <a:p>
            <a:r>
              <a:rPr lang="en-US" b="1" dirty="0" err="1" smtClean="0">
                <a:solidFill>
                  <a:srgbClr val="0000FF"/>
                </a:solidFill>
                <a:latin typeface="Tahoma" pitchFamily="34" charset="0"/>
              </a:rPr>
              <a:t>Consumentenmarkt</a:t>
            </a:r>
            <a:r>
              <a:rPr lang="en-US" b="1" dirty="0" err="1" smtClean="0">
                <a:latin typeface="Tahoma" pitchFamily="34" charset="0"/>
              </a:rPr>
              <a:t>segmentatie</a:t>
            </a:r>
            <a:endParaRPr lang="en-US" b="1" dirty="0">
              <a:latin typeface="Tahoma" pitchFamily="34" charset="0"/>
            </a:endParaRPr>
          </a:p>
        </p:txBody>
      </p:sp>
      <p:sp>
        <p:nvSpPr>
          <p:cNvPr id="553988"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53989"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53990" name="Object 6"/>
          <p:cNvGraphicFramePr>
            <a:graphicFrameLocks noChangeAspect="1"/>
          </p:cNvGraphicFramePr>
          <p:nvPr/>
        </p:nvGraphicFramePr>
        <p:xfrm>
          <a:off x="8594725" y="6388100"/>
          <a:ext cx="419100" cy="312738"/>
        </p:xfrm>
        <a:graphic>
          <a:graphicData uri="http://schemas.openxmlformats.org/presentationml/2006/ole">
            <p:oleObj spid="_x0000_s553990" name="Drawing" r:id="rId3" imgW="419040" imgH="312480" progId="Presentations.Drawing.18">
              <p:embed/>
            </p:oleObj>
          </a:graphicData>
        </a:graphic>
      </p:graphicFrame>
      <p:graphicFrame>
        <p:nvGraphicFramePr>
          <p:cNvPr id="553992" name="Object 8"/>
          <p:cNvGraphicFramePr>
            <a:graphicFrameLocks noChangeAspect="1"/>
          </p:cNvGraphicFramePr>
          <p:nvPr/>
        </p:nvGraphicFramePr>
        <p:xfrm>
          <a:off x="322263" y="1758950"/>
          <a:ext cx="8585200" cy="4286250"/>
        </p:xfrm>
        <a:graphic>
          <a:graphicData uri="http://schemas.openxmlformats.org/presentationml/2006/ole">
            <p:oleObj spid="_x0000_s553992" name="Drawing" r:id="rId4" imgW="9167040" imgH="45720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MARKTSEGMENTATIE</a:t>
            </a:r>
          </a:p>
        </p:txBody>
      </p:sp>
      <p:sp>
        <p:nvSpPr>
          <p:cNvPr id="532483" name="Rectangle 3"/>
          <p:cNvSpPr>
            <a:spLocks noGrp="1" noChangeArrowheads="1"/>
          </p:cNvSpPr>
          <p:nvPr>
            <p:ph type="subTitle" idx="1"/>
          </p:nvPr>
        </p:nvSpPr>
        <p:spPr>
          <a:xfrm>
            <a:off x="0" y="1066800"/>
            <a:ext cx="9144000" cy="609600"/>
          </a:xfrm>
        </p:spPr>
        <p:txBody>
          <a:bodyPr/>
          <a:lstStyle/>
          <a:p>
            <a:r>
              <a:rPr lang="en-US" b="1">
                <a:latin typeface="Tahoma" pitchFamily="34" charset="0"/>
              </a:rPr>
              <a:t>Marktsegmentatie en targeting</a:t>
            </a:r>
          </a:p>
        </p:txBody>
      </p:sp>
      <p:sp>
        <p:nvSpPr>
          <p:cNvPr id="532484"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32485"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32486" name="Object 6"/>
          <p:cNvGraphicFramePr>
            <a:graphicFrameLocks noChangeAspect="1"/>
          </p:cNvGraphicFramePr>
          <p:nvPr/>
        </p:nvGraphicFramePr>
        <p:xfrm>
          <a:off x="8594725" y="6388100"/>
          <a:ext cx="419100" cy="312738"/>
        </p:xfrm>
        <a:graphic>
          <a:graphicData uri="http://schemas.openxmlformats.org/presentationml/2006/ole">
            <p:oleObj spid="_x0000_s532486" name="Drawing" r:id="rId3" imgW="419040" imgH="312480" progId="Presentations.Drawing.18">
              <p:embed/>
            </p:oleObj>
          </a:graphicData>
        </a:graphic>
      </p:graphicFrame>
      <p:graphicFrame>
        <p:nvGraphicFramePr>
          <p:cNvPr id="532488" name="Object 8"/>
          <p:cNvGraphicFramePr>
            <a:graphicFrameLocks noChangeAspect="1"/>
          </p:cNvGraphicFramePr>
          <p:nvPr/>
        </p:nvGraphicFramePr>
        <p:xfrm>
          <a:off x="322263" y="1758950"/>
          <a:ext cx="8574087" cy="4279900"/>
        </p:xfrm>
        <a:graphic>
          <a:graphicData uri="http://schemas.openxmlformats.org/presentationml/2006/ole">
            <p:oleObj spid="_x0000_s532488" name="Drawing" r:id="rId4" imgW="9167040" imgH="45720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MARKTSEGMENTATIE</a:t>
            </a:r>
          </a:p>
        </p:txBody>
      </p:sp>
      <p:sp>
        <p:nvSpPr>
          <p:cNvPr id="555011" name="Rectangle 3"/>
          <p:cNvSpPr>
            <a:spLocks noGrp="1" noChangeArrowheads="1"/>
          </p:cNvSpPr>
          <p:nvPr>
            <p:ph type="subTitle" idx="1"/>
          </p:nvPr>
        </p:nvSpPr>
        <p:spPr>
          <a:xfrm>
            <a:off x="0" y="1066800"/>
            <a:ext cx="9144000" cy="609600"/>
          </a:xfrm>
        </p:spPr>
        <p:txBody>
          <a:bodyPr/>
          <a:lstStyle/>
          <a:p>
            <a:r>
              <a:rPr lang="en-US" b="1" dirty="0" err="1" smtClean="0">
                <a:solidFill>
                  <a:srgbClr val="0000FF"/>
                </a:solidFill>
                <a:latin typeface="Tahoma" pitchFamily="34" charset="0"/>
              </a:rPr>
              <a:t>Consumentenmarkt</a:t>
            </a:r>
            <a:r>
              <a:rPr lang="en-US" b="1" dirty="0" err="1" smtClean="0">
                <a:latin typeface="Tahoma" pitchFamily="34" charset="0"/>
              </a:rPr>
              <a:t>segmentatie</a:t>
            </a:r>
            <a:endParaRPr lang="en-US" b="1" dirty="0">
              <a:latin typeface="Tahoma" pitchFamily="34" charset="0"/>
            </a:endParaRPr>
          </a:p>
        </p:txBody>
      </p:sp>
      <p:sp>
        <p:nvSpPr>
          <p:cNvPr id="555012"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55013"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55014" name="Object 6"/>
          <p:cNvGraphicFramePr>
            <a:graphicFrameLocks noChangeAspect="1"/>
          </p:cNvGraphicFramePr>
          <p:nvPr/>
        </p:nvGraphicFramePr>
        <p:xfrm>
          <a:off x="8594725" y="6388100"/>
          <a:ext cx="419100" cy="312738"/>
        </p:xfrm>
        <a:graphic>
          <a:graphicData uri="http://schemas.openxmlformats.org/presentationml/2006/ole">
            <p:oleObj spid="_x0000_s555014" name="Drawing" r:id="rId3" imgW="419040" imgH="312480" progId="Presentations.Drawing.18">
              <p:embed/>
            </p:oleObj>
          </a:graphicData>
        </a:graphic>
      </p:graphicFrame>
      <p:graphicFrame>
        <p:nvGraphicFramePr>
          <p:cNvPr id="555016" name="Object 8"/>
          <p:cNvGraphicFramePr>
            <a:graphicFrameLocks noChangeAspect="1"/>
          </p:cNvGraphicFramePr>
          <p:nvPr/>
        </p:nvGraphicFramePr>
        <p:xfrm>
          <a:off x="322263" y="1758950"/>
          <a:ext cx="8542337" cy="4548188"/>
        </p:xfrm>
        <a:graphic>
          <a:graphicData uri="http://schemas.openxmlformats.org/presentationml/2006/ole">
            <p:oleObj spid="_x0000_s555016" name="Drawing" r:id="rId4" imgW="9167040" imgH="48769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MARKTSEGMENTATIE</a:t>
            </a:r>
          </a:p>
        </p:txBody>
      </p:sp>
      <p:sp>
        <p:nvSpPr>
          <p:cNvPr id="556035" name="Rectangle 3"/>
          <p:cNvSpPr>
            <a:spLocks noGrp="1" noChangeArrowheads="1"/>
          </p:cNvSpPr>
          <p:nvPr>
            <p:ph type="subTitle" idx="1"/>
          </p:nvPr>
        </p:nvSpPr>
        <p:spPr>
          <a:xfrm>
            <a:off x="0" y="1066800"/>
            <a:ext cx="9144000" cy="609600"/>
          </a:xfrm>
        </p:spPr>
        <p:txBody>
          <a:bodyPr/>
          <a:lstStyle/>
          <a:p>
            <a:r>
              <a:rPr lang="en-US" b="1" dirty="0" err="1" smtClean="0">
                <a:solidFill>
                  <a:srgbClr val="0000FF"/>
                </a:solidFill>
                <a:latin typeface="Tahoma" pitchFamily="34" charset="0"/>
              </a:rPr>
              <a:t>Consumentenmarkt</a:t>
            </a:r>
            <a:r>
              <a:rPr lang="en-US" b="1" dirty="0" err="1" smtClean="0">
                <a:latin typeface="Tahoma" pitchFamily="34" charset="0"/>
              </a:rPr>
              <a:t>segmentatie</a:t>
            </a:r>
            <a:endParaRPr lang="en-US" b="1" dirty="0">
              <a:latin typeface="Tahoma" pitchFamily="34" charset="0"/>
            </a:endParaRPr>
          </a:p>
        </p:txBody>
      </p:sp>
      <p:sp>
        <p:nvSpPr>
          <p:cNvPr id="556036"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56037"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56038" name="Object 6"/>
          <p:cNvGraphicFramePr>
            <a:graphicFrameLocks noChangeAspect="1"/>
          </p:cNvGraphicFramePr>
          <p:nvPr/>
        </p:nvGraphicFramePr>
        <p:xfrm>
          <a:off x="8594725" y="6388100"/>
          <a:ext cx="419100" cy="312738"/>
        </p:xfrm>
        <a:graphic>
          <a:graphicData uri="http://schemas.openxmlformats.org/presentationml/2006/ole">
            <p:oleObj spid="_x0000_s556038" name="Drawing" r:id="rId3" imgW="419040" imgH="312480" progId="Presentations.Drawing.18">
              <p:embed/>
            </p:oleObj>
          </a:graphicData>
        </a:graphic>
      </p:graphicFrame>
      <p:graphicFrame>
        <p:nvGraphicFramePr>
          <p:cNvPr id="556040" name="Object 8"/>
          <p:cNvGraphicFramePr>
            <a:graphicFrameLocks noChangeAspect="1"/>
          </p:cNvGraphicFramePr>
          <p:nvPr/>
        </p:nvGraphicFramePr>
        <p:xfrm>
          <a:off x="322263" y="1758950"/>
          <a:ext cx="8599487" cy="4292600"/>
        </p:xfrm>
        <a:graphic>
          <a:graphicData uri="http://schemas.openxmlformats.org/presentationml/2006/ole">
            <p:oleObj spid="_x0000_s556040" name="Drawing" r:id="rId4" imgW="9167040" imgH="45720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MARKTSEGMENTATIE</a:t>
            </a:r>
          </a:p>
        </p:txBody>
      </p:sp>
      <p:sp>
        <p:nvSpPr>
          <p:cNvPr id="557059" name="Rectangle 3"/>
          <p:cNvSpPr>
            <a:spLocks noGrp="1" noChangeArrowheads="1"/>
          </p:cNvSpPr>
          <p:nvPr>
            <p:ph type="subTitle" idx="1"/>
          </p:nvPr>
        </p:nvSpPr>
        <p:spPr>
          <a:xfrm>
            <a:off x="0" y="1066800"/>
            <a:ext cx="9144000" cy="609600"/>
          </a:xfrm>
        </p:spPr>
        <p:txBody>
          <a:bodyPr/>
          <a:lstStyle/>
          <a:p>
            <a:r>
              <a:rPr lang="en-US" b="1" dirty="0" err="1" smtClean="0">
                <a:solidFill>
                  <a:srgbClr val="0000FF"/>
                </a:solidFill>
                <a:latin typeface="Tahoma" pitchFamily="34" charset="0"/>
              </a:rPr>
              <a:t>Consumentenmarkt</a:t>
            </a:r>
            <a:r>
              <a:rPr lang="en-US" b="1" dirty="0" err="1" smtClean="0">
                <a:latin typeface="Tahoma" pitchFamily="34" charset="0"/>
              </a:rPr>
              <a:t>segmentatie</a:t>
            </a:r>
            <a:endParaRPr lang="en-US" b="1" dirty="0">
              <a:latin typeface="Tahoma" pitchFamily="34" charset="0"/>
            </a:endParaRPr>
          </a:p>
        </p:txBody>
      </p:sp>
      <p:sp>
        <p:nvSpPr>
          <p:cNvPr id="557060"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57061"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57062" name="Object 6"/>
          <p:cNvGraphicFramePr>
            <a:graphicFrameLocks noChangeAspect="1"/>
          </p:cNvGraphicFramePr>
          <p:nvPr/>
        </p:nvGraphicFramePr>
        <p:xfrm>
          <a:off x="8594725" y="6388100"/>
          <a:ext cx="419100" cy="312738"/>
        </p:xfrm>
        <a:graphic>
          <a:graphicData uri="http://schemas.openxmlformats.org/presentationml/2006/ole">
            <p:oleObj spid="_x0000_s557062" name="Drawing" r:id="rId3" imgW="419040" imgH="312480" progId="Presentations.Drawing.18">
              <p:embed/>
            </p:oleObj>
          </a:graphicData>
        </a:graphic>
      </p:graphicFrame>
      <p:graphicFrame>
        <p:nvGraphicFramePr>
          <p:cNvPr id="557064" name="Object 8"/>
          <p:cNvGraphicFramePr>
            <a:graphicFrameLocks noChangeAspect="1"/>
          </p:cNvGraphicFramePr>
          <p:nvPr/>
        </p:nvGraphicFramePr>
        <p:xfrm>
          <a:off x="322263" y="1758950"/>
          <a:ext cx="8578850" cy="4510088"/>
        </p:xfrm>
        <a:graphic>
          <a:graphicData uri="http://schemas.openxmlformats.org/presentationml/2006/ole">
            <p:oleObj spid="_x0000_s557064" name="Drawing" r:id="rId4" imgW="9167040" imgH="48157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MARKTSEGMENTATIE</a:t>
            </a:r>
          </a:p>
        </p:txBody>
      </p:sp>
      <p:sp>
        <p:nvSpPr>
          <p:cNvPr id="558083" name="Rectangle 3"/>
          <p:cNvSpPr>
            <a:spLocks noGrp="1" noChangeArrowheads="1"/>
          </p:cNvSpPr>
          <p:nvPr>
            <p:ph type="subTitle" idx="1"/>
          </p:nvPr>
        </p:nvSpPr>
        <p:spPr>
          <a:xfrm>
            <a:off x="0" y="1066800"/>
            <a:ext cx="9144000" cy="609600"/>
          </a:xfrm>
        </p:spPr>
        <p:txBody>
          <a:bodyPr/>
          <a:lstStyle/>
          <a:p>
            <a:r>
              <a:rPr lang="en-US" b="1" dirty="0" err="1" smtClean="0">
                <a:solidFill>
                  <a:srgbClr val="0000FF"/>
                </a:solidFill>
                <a:latin typeface="Tahoma" pitchFamily="34" charset="0"/>
              </a:rPr>
              <a:t>Consumentenmarkt</a:t>
            </a:r>
            <a:r>
              <a:rPr lang="en-US" b="1" dirty="0" err="1" smtClean="0">
                <a:latin typeface="Tahoma" pitchFamily="34" charset="0"/>
              </a:rPr>
              <a:t>segmentatie</a:t>
            </a:r>
            <a:endParaRPr lang="en-US" b="1" dirty="0">
              <a:latin typeface="Tahoma" pitchFamily="34" charset="0"/>
            </a:endParaRPr>
          </a:p>
        </p:txBody>
      </p:sp>
      <p:sp>
        <p:nvSpPr>
          <p:cNvPr id="558084"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58085"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58086" name="Object 6"/>
          <p:cNvGraphicFramePr>
            <a:graphicFrameLocks noChangeAspect="1"/>
          </p:cNvGraphicFramePr>
          <p:nvPr/>
        </p:nvGraphicFramePr>
        <p:xfrm>
          <a:off x="8594725" y="6388100"/>
          <a:ext cx="419100" cy="312738"/>
        </p:xfrm>
        <a:graphic>
          <a:graphicData uri="http://schemas.openxmlformats.org/presentationml/2006/ole">
            <p:oleObj spid="_x0000_s558086" name="Drawing" r:id="rId3" imgW="419040" imgH="312480" progId="Presentations.Drawing.18">
              <p:embed/>
            </p:oleObj>
          </a:graphicData>
        </a:graphic>
      </p:graphicFrame>
      <p:graphicFrame>
        <p:nvGraphicFramePr>
          <p:cNvPr id="558088" name="Object 8"/>
          <p:cNvGraphicFramePr>
            <a:graphicFrameLocks noChangeAspect="1"/>
          </p:cNvGraphicFramePr>
          <p:nvPr/>
        </p:nvGraphicFramePr>
        <p:xfrm>
          <a:off x="322263" y="1758950"/>
          <a:ext cx="8537575" cy="3921125"/>
        </p:xfrm>
        <a:graphic>
          <a:graphicData uri="http://schemas.openxmlformats.org/presentationml/2006/ole">
            <p:oleObj spid="_x0000_s558088" name="Drawing" r:id="rId4" imgW="9167040" imgH="42062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MARKTSEGMENTATIE</a:t>
            </a:r>
          </a:p>
        </p:txBody>
      </p:sp>
      <p:sp>
        <p:nvSpPr>
          <p:cNvPr id="559107" name="Rectangle 3"/>
          <p:cNvSpPr>
            <a:spLocks noGrp="1" noChangeArrowheads="1"/>
          </p:cNvSpPr>
          <p:nvPr>
            <p:ph type="subTitle" idx="1"/>
          </p:nvPr>
        </p:nvSpPr>
        <p:spPr>
          <a:xfrm>
            <a:off x="0" y="1066800"/>
            <a:ext cx="9144000" cy="609600"/>
          </a:xfrm>
        </p:spPr>
        <p:txBody>
          <a:bodyPr/>
          <a:lstStyle/>
          <a:p>
            <a:r>
              <a:rPr lang="en-US" b="1" dirty="0" err="1" smtClean="0">
                <a:solidFill>
                  <a:srgbClr val="0000FF"/>
                </a:solidFill>
                <a:latin typeface="Tahoma" pitchFamily="34" charset="0"/>
              </a:rPr>
              <a:t>Consumentenmarkt</a:t>
            </a:r>
            <a:r>
              <a:rPr lang="en-US" b="1" dirty="0" err="1" smtClean="0">
                <a:latin typeface="Tahoma" pitchFamily="34" charset="0"/>
              </a:rPr>
              <a:t>segmentatie</a:t>
            </a:r>
            <a:endParaRPr lang="en-US" b="1" dirty="0">
              <a:latin typeface="Tahoma" pitchFamily="34" charset="0"/>
            </a:endParaRPr>
          </a:p>
        </p:txBody>
      </p:sp>
      <p:sp>
        <p:nvSpPr>
          <p:cNvPr id="559108"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59109"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59110" name="Object 6"/>
          <p:cNvGraphicFramePr>
            <a:graphicFrameLocks noChangeAspect="1"/>
          </p:cNvGraphicFramePr>
          <p:nvPr/>
        </p:nvGraphicFramePr>
        <p:xfrm>
          <a:off x="8594725" y="6388100"/>
          <a:ext cx="419100" cy="312738"/>
        </p:xfrm>
        <a:graphic>
          <a:graphicData uri="http://schemas.openxmlformats.org/presentationml/2006/ole">
            <p:oleObj spid="_x0000_s559110" name="Drawing" r:id="rId3" imgW="419040" imgH="312480" progId="Presentations.Drawing.18">
              <p:embed/>
            </p:oleObj>
          </a:graphicData>
        </a:graphic>
      </p:graphicFrame>
      <p:graphicFrame>
        <p:nvGraphicFramePr>
          <p:cNvPr id="559112" name="Object 8"/>
          <p:cNvGraphicFramePr>
            <a:graphicFrameLocks noChangeAspect="1"/>
          </p:cNvGraphicFramePr>
          <p:nvPr/>
        </p:nvGraphicFramePr>
        <p:xfrm>
          <a:off x="322263" y="1758950"/>
          <a:ext cx="8569325" cy="4548188"/>
        </p:xfrm>
        <a:graphic>
          <a:graphicData uri="http://schemas.openxmlformats.org/presentationml/2006/ole">
            <p:oleObj spid="_x0000_s559112" name="Drawing" r:id="rId4" imgW="9167040" imgH="48614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MARKTSEGMENTATIE</a:t>
            </a:r>
          </a:p>
        </p:txBody>
      </p:sp>
      <p:sp>
        <p:nvSpPr>
          <p:cNvPr id="560131" name="Rectangle 3"/>
          <p:cNvSpPr>
            <a:spLocks noGrp="1" noChangeArrowheads="1"/>
          </p:cNvSpPr>
          <p:nvPr>
            <p:ph type="subTitle" idx="1"/>
          </p:nvPr>
        </p:nvSpPr>
        <p:spPr>
          <a:xfrm>
            <a:off x="0" y="1066800"/>
            <a:ext cx="9144000" cy="609600"/>
          </a:xfrm>
        </p:spPr>
        <p:txBody>
          <a:bodyPr/>
          <a:lstStyle/>
          <a:p>
            <a:r>
              <a:rPr lang="en-US" b="1" dirty="0" err="1" smtClean="0">
                <a:solidFill>
                  <a:srgbClr val="0000FF"/>
                </a:solidFill>
                <a:latin typeface="Tahoma" pitchFamily="34" charset="0"/>
              </a:rPr>
              <a:t>Consumentenmarkt</a:t>
            </a:r>
            <a:r>
              <a:rPr lang="en-US" b="1" dirty="0" err="1" smtClean="0">
                <a:latin typeface="Tahoma" pitchFamily="34" charset="0"/>
              </a:rPr>
              <a:t>segmentatie</a:t>
            </a:r>
            <a:endParaRPr lang="en-US" b="1" dirty="0">
              <a:latin typeface="Tahoma" pitchFamily="34" charset="0"/>
            </a:endParaRPr>
          </a:p>
        </p:txBody>
      </p:sp>
      <p:sp>
        <p:nvSpPr>
          <p:cNvPr id="560132"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60133"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60134" name="Object 6"/>
          <p:cNvGraphicFramePr>
            <a:graphicFrameLocks noChangeAspect="1"/>
          </p:cNvGraphicFramePr>
          <p:nvPr/>
        </p:nvGraphicFramePr>
        <p:xfrm>
          <a:off x="8594725" y="6388100"/>
          <a:ext cx="419100" cy="312738"/>
        </p:xfrm>
        <a:graphic>
          <a:graphicData uri="http://schemas.openxmlformats.org/presentationml/2006/ole">
            <p:oleObj spid="_x0000_s560134" name="Drawing" r:id="rId3" imgW="419040" imgH="312480" progId="Presentations.Drawing.18">
              <p:embed/>
            </p:oleObj>
          </a:graphicData>
        </a:graphic>
      </p:graphicFrame>
      <p:graphicFrame>
        <p:nvGraphicFramePr>
          <p:cNvPr id="560136" name="Object 8"/>
          <p:cNvGraphicFramePr>
            <a:graphicFrameLocks noChangeAspect="1"/>
          </p:cNvGraphicFramePr>
          <p:nvPr/>
        </p:nvGraphicFramePr>
        <p:xfrm>
          <a:off x="322263" y="1758950"/>
          <a:ext cx="8572500" cy="4535488"/>
        </p:xfrm>
        <a:graphic>
          <a:graphicData uri="http://schemas.openxmlformats.org/presentationml/2006/ole">
            <p:oleObj spid="_x0000_s560136" name="Drawing" r:id="rId4" imgW="9167040" imgH="48463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MARKTSEGMENTATIE</a:t>
            </a:r>
          </a:p>
        </p:txBody>
      </p:sp>
      <p:sp>
        <p:nvSpPr>
          <p:cNvPr id="561155" name="Rectangle 3"/>
          <p:cNvSpPr>
            <a:spLocks noGrp="1" noChangeArrowheads="1"/>
          </p:cNvSpPr>
          <p:nvPr>
            <p:ph type="subTitle" idx="1"/>
          </p:nvPr>
        </p:nvSpPr>
        <p:spPr>
          <a:xfrm>
            <a:off x="0" y="1066800"/>
            <a:ext cx="9144000" cy="609600"/>
          </a:xfrm>
        </p:spPr>
        <p:txBody>
          <a:bodyPr/>
          <a:lstStyle/>
          <a:p>
            <a:r>
              <a:rPr lang="en-US" b="1" dirty="0" err="1" smtClean="0">
                <a:solidFill>
                  <a:srgbClr val="FF0000"/>
                </a:solidFill>
                <a:latin typeface="Tahoma" pitchFamily="34" charset="0"/>
              </a:rPr>
              <a:t>Businessmarkt</a:t>
            </a:r>
            <a:r>
              <a:rPr lang="en-US" b="1" dirty="0" err="1" smtClean="0">
                <a:latin typeface="Tahoma" pitchFamily="34" charset="0"/>
              </a:rPr>
              <a:t>segmentatie</a:t>
            </a:r>
            <a:endParaRPr lang="en-US" b="1" dirty="0">
              <a:latin typeface="Tahoma" pitchFamily="34" charset="0"/>
            </a:endParaRPr>
          </a:p>
        </p:txBody>
      </p:sp>
      <p:sp>
        <p:nvSpPr>
          <p:cNvPr id="561156"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61157"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61158" name="Object 6"/>
          <p:cNvGraphicFramePr>
            <a:graphicFrameLocks noChangeAspect="1"/>
          </p:cNvGraphicFramePr>
          <p:nvPr/>
        </p:nvGraphicFramePr>
        <p:xfrm>
          <a:off x="8594725" y="6388100"/>
          <a:ext cx="419100" cy="312738"/>
        </p:xfrm>
        <a:graphic>
          <a:graphicData uri="http://schemas.openxmlformats.org/presentationml/2006/ole">
            <p:oleObj spid="_x0000_s561158" name="Drawing" r:id="rId3" imgW="419040" imgH="312480" progId="Presentations.Drawing.18">
              <p:embed/>
            </p:oleObj>
          </a:graphicData>
        </a:graphic>
      </p:graphicFrame>
      <p:graphicFrame>
        <p:nvGraphicFramePr>
          <p:cNvPr id="561160" name="Object 8"/>
          <p:cNvGraphicFramePr>
            <a:graphicFrameLocks noChangeAspect="1"/>
          </p:cNvGraphicFramePr>
          <p:nvPr/>
        </p:nvGraphicFramePr>
        <p:xfrm>
          <a:off x="322263" y="1758950"/>
          <a:ext cx="8545512" cy="4144963"/>
        </p:xfrm>
        <a:graphic>
          <a:graphicData uri="http://schemas.openxmlformats.org/presentationml/2006/ole">
            <p:oleObj spid="_x0000_s561160" name="Drawing" r:id="rId4" imgW="9167040" imgH="44424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MARKTSEGMENTATIE</a:t>
            </a:r>
          </a:p>
        </p:txBody>
      </p:sp>
      <p:sp>
        <p:nvSpPr>
          <p:cNvPr id="562179" name="Rectangle 3"/>
          <p:cNvSpPr>
            <a:spLocks noGrp="1" noChangeArrowheads="1"/>
          </p:cNvSpPr>
          <p:nvPr>
            <p:ph type="subTitle" idx="1"/>
          </p:nvPr>
        </p:nvSpPr>
        <p:spPr>
          <a:xfrm>
            <a:off x="0" y="1066800"/>
            <a:ext cx="9144000" cy="609600"/>
          </a:xfrm>
        </p:spPr>
        <p:txBody>
          <a:bodyPr/>
          <a:lstStyle/>
          <a:p>
            <a:r>
              <a:rPr lang="en-US" b="1" dirty="0" err="1" smtClean="0">
                <a:solidFill>
                  <a:srgbClr val="FF0000"/>
                </a:solidFill>
                <a:latin typeface="Tahoma" pitchFamily="34" charset="0"/>
              </a:rPr>
              <a:t>Businessmarkt</a:t>
            </a:r>
            <a:r>
              <a:rPr lang="en-US" b="1" dirty="0" err="1" smtClean="0">
                <a:latin typeface="Tahoma" pitchFamily="34" charset="0"/>
              </a:rPr>
              <a:t>segmentatie</a:t>
            </a:r>
            <a:endParaRPr lang="en-US" b="1" dirty="0">
              <a:latin typeface="Tahoma" pitchFamily="34" charset="0"/>
            </a:endParaRPr>
          </a:p>
        </p:txBody>
      </p:sp>
      <p:sp>
        <p:nvSpPr>
          <p:cNvPr id="562180"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62181"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62182" name="Object 6"/>
          <p:cNvGraphicFramePr>
            <a:graphicFrameLocks noChangeAspect="1"/>
          </p:cNvGraphicFramePr>
          <p:nvPr/>
        </p:nvGraphicFramePr>
        <p:xfrm>
          <a:off x="8594725" y="6388100"/>
          <a:ext cx="419100" cy="312738"/>
        </p:xfrm>
        <a:graphic>
          <a:graphicData uri="http://schemas.openxmlformats.org/presentationml/2006/ole">
            <p:oleObj spid="_x0000_s562182" name="Drawing" r:id="rId3" imgW="419040" imgH="312480" progId="Presentations.Drawing.18">
              <p:embed/>
            </p:oleObj>
          </a:graphicData>
        </a:graphic>
      </p:graphicFrame>
      <p:graphicFrame>
        <p:nvGraphicFramePr>
          <p:cNvPr id="562184" name="Object 8"/>
          <p:cNvGraphicFramePr>
            <a:graphicFrameLocks noChangeAspect="1"/>
          </p:cNvGraphicFramePr>
          <p:nvPr/>
        </p:nvGraphicFramePr>
        <p:xfrm>
          <a:off x="322263" y="1758950"/>
          <a:ext cx="8564562" cy="3933825"/>
        </p:xfrm>
        <a:graphic>
          <a:graphicData uri="http://schemas.openxmlformats.org/presentationml/2006/ole">
            <p:oleObj spid="_x0000_s562184" name="Drawing" r:id="rId4" imgW="9167040" imgH="42062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MARKTSEGMENTATIE</a:t>
            </a:r>
          </a:p>
        </p:txBody>
      </p:sp>
      <p:sp>
        <p:nvSpPr>
          <p:cNvPr id="563203" name="Rectangle 3"/>
          <p:cNvSpPr>
            <a:spLocks noGrp="1" noChangeArrowheads="1"/>
          </p:cNvSpPr>
          <p:nvPr>
            <p:ph type="subTitle" idx="1"/>
          </p:nvPr>
        </p:nvSpPr>
        <p:spPr>
          <a:xfrm>
            <a:off x="0" y="1066800"/>
            <a:ext cx="9144000" cy="609600"/>
          </a:xfrm>
        </p:spPr>
        <p:txBody>
          <a:bodyPr/>
          <a:lstStyle/>
          <a:p>
            <a:r>
              <a:rPr lang="en-US" b="1" dirty="0" err="1" smtClean="0">
                <a:solidFill>
                  <a:srgbClr val="FF0000"/>
                </a:solidFill>
                <a:latin typeface="Tahoma" pitchFamily="34" charset="0"/>
              </a:rPr>
              <a:t>Businessmarkt</a:t>
            </a:r>
            <a:r>
              <a:rPr lang="en-US" b="1" dirty="0" err="1" smtClean="0">
                <a:latin typeface="Tahoma" pitchFamily="34" charset="0"/>
              </a:rPr>
              <a:t>segmentatie</a:t>
            </a:r>
            <a:endParaRPr lang="en-US" b="1" dirty="0">
              <a:latin typeface="Tahoma" pitchFamily="34" charset="0"/>
            </a:endParaRPr>
          </a:p>
        </p:txBody>
      </p:sp>
      <p:sp>
        <p:nvSpPr>
          <p:cNvPr id="563204"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63205"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63206" name="Object 6"/>
          <p:cNvGraphicFramePr>
            <a:graphicFrameLocks noChangeAspect="1"/>
          </p:cNvGraphicFramePr>
          <p:nvPr/>
        </p:nvGraphicFramePr>
        <p:xfrm>
          <a:off x="8594725" y="6388100"/>
          <a:ext cx="419100" cy="312738"/>
        </p:xfrm>
        <a:graphic>
          <a:graphicData uri="http://schemas.openxmlformats.org/presentationml/2006/ole">
            <p:oleObj spid="_x0000_s563206" name="Drawing" r:id="rId3" imgW="419040" imgH="312480" progId="Presentations.Drawing.18">
              <p:embed/>
            </p:oleObj>
          </a:graphicData>
        </a:graphic>
      </p:graphicFrame>
      <p:graphicFrame>
        <p:nvGraphicFramePr>
          <p:cNvPr id="563208" name="Object 8"/>
          <p:cNvGraphicFramePr>
            <a:graphicFrameLocks noChangeAspect="1"/>
          </p:cNvGraphicFramePr>
          <p:nvPr/>
        </p:nvGraphicFramePr>
        <p:xfrm>
          <a:off x="322263" y="1758950"/>
          <a:ext cx="8545512" cy="4265613"/>
        </p:xfrm>
        <a:graphic>
          <a:graphicData uri="http://schemas.openxmlformats.org/presentationml/2006/ole">
            <p:oleObj spid="_x0000_s563208" name="Drawing" r:id="rId4" imgW="9167040" imgH="45720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6"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MARKTSEGMENTATIE</a:t>
            </a:r>
          </a:p>
        </p:txBody>
      </p:sp>
      <p:sp>
        <p:nvSpPr>
          <p:cNvPr id="564227" name="Rectangle 3"/>
          <p:cNvSpPr>
            <a:spLocks noGrp="1" noChangeArrowheads="1"/>
          </p:cNvSpPr>
          <p:nvPr>
            <p:ph type="subTitle" idx="1"/>
          </p:nvPr>
        </p:nvSpPr>
        <p:spPr>
          <a:xfrm>
            <a:off x="0" y="1066800"/>
            <a:ext cx="9144000" cy="609600"/>
          </a:xfrm>
        </p:spPr>
        <p:txBody>
          <a:bodyPr/>
          <a:lstStyle/>
          <a:p>
            <a:r>
              <a:rPr lang="en-US" b="1" dirty="0" err="1">
                <a:latin typeface="Tahoma" pitchFamily="34" charset="0"/>
              </a:rPr>
              <a:t>Segmentatie</a:t>
            </a:r>
            <a:r>
              <a:rPr lang="en-US" b="1" dirty="0" err="1">
                <a:solidFill>
                  <a:srgbClr val="0000FF"/>
                </a:solidFill>
                <a:latin typeface="Tahoma" pitchFamily="34" charset="0"/>
              </a:rPr>
              <a:t>proces</a:t>
            </a:r>
            <a:endParaRPr lang="en-US" b="1" dirty="0">
              <a:solidFill>
                <a:srgbClr val="0000FF"/>
              </a:solidFill>
              <a:latin typeface="Tahoma" pitchFamily="34" charset="0"/>
            </a:endParaRPr>
          </a:p>
        </p:txBody>
      </p:sp>
      <p:sp>
        <p:nvSpPr>
          <p:cNvPr id="564228"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64229"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64230" name="Object 6"/>
          <p:cNvGraphicFramePr>
            <a:graphicFrameLocks noChangeAspect="1"/>
          </p:cNvGraphicFramePr>
          <p:nvPr/>
        </p:nvGraphicFramePr>
        <p:xfrm>
          <a:off x="8594725" y="6388100"/>
          <a:ext cx="419100" cy="312738"/>
        </p:xfrm>
        <a:graphic>
          <a:graphicData uri="http://schemas.openxmlformats.org/presentationml/2006/ole">
            <p:oleObj spid="_x0000_s564230" name="Drawing" r:id="rId3" imgW="419040" imgH="312480" progId="Presentations.Drawing.18">
              <p:embed/>
            </p:oleObj>
          </a:graphicData>
        </a:graphic>
      </p:graphicFrame>
      <p:graphicFrame>
        <p:nvGraphicFramePr>
          <p:cNvPr id="564234" name="Object 10"/>
          <p:cNvGraphicFramePr>
            <a:graphicFrameLocks noChangeAspect="1"/>
          </p:cNvGraphicFramePr>
          <p:nvPr/>
        </p:nvGraphicFramePr>
        <p:xfrm>
          <a:off x="322263" y="1758950"/>
          <a:ext cx="8644316" cy="4332707"/>
        </p:xfrm>
        <a:graphic>
          <a:graphicData uri="http://schemas.openxmlformats.org/presentationml/2006/ole">
            <p:oleObj spid="_x0000_s564234" name="Drawing" r:id="rId4" imgW="9105840" imgH="45644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MARKTSEGMENTATIE</a:t>
            </a:r>
          </a:p>
        </p:txBody>
      </p:sp>
      <p:sp>
        <p:nvSpPr>
          <p:cNvPr id="533507" name="Rectangle 3"/>
          <p:cNvSpPr>
            <a:spLocks noGrp="1" noChangeArrowheads="1"/>
          </p:cNvSpPr>
          <p:nvPr>
            <p:ph type="subTitle" idx="1"/>
          </p:nvPr>
        </p:nvSpPr>
        <p:spPr>
          <a:xfrm>
            <a:off x="0" y="1066800"/>
            <a:ext cx="9144000" cy="609600"/>
          </a:xfrm>
        </p:spPr>
        <p:txBody>
          <a:bodyPr/>
          <a:lstStyle/>
          <a:p>
            <a:r>
              <a:rPr lang="en-US" b="1">
                <a:latin typeface="Tahoma" pitchFamily="34" charset="0"/>
              </a:rPr>
              <a:t>Marktsegmentatie en targeting</a:t>
            </a:r>
          </a:p>
        </p:txBody>
      </p:sp>
      <p:sp>
        <p:nvSpPr>
          <p:cNvPr id="533508"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33509"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33510" name="Object 6"/>
          <p:cNvGraphicFramePr>
            <a:graphicFrameLocks noChangeAspect="1"/>
          </p:cNvGraphicFramePr>
          <p:nvPr/>
        </p:nvGraphicFramePr>
        <p:xfrm>
          <a:off x="8594725" y="6388100"/>
          <a:ext cx="419100" cy="312738"/>
        </p:xfrm>
        <a:graphic>
          <a:graphicData uri="http://schemas.openxmlformats.org/presentationml/2006/ole">
            <p:oleObj spid="_x0000_s533510" name="Drawing" r:id="rId3" imgW="419040" imgH="312480" progId="Presentations.Drawing.18">
              <p:embed/>
            </p:oleObj>
          </a:graphicData>
        </a:graphic>
      </p:graphicFrame>
      <p:graphicFrame>
        <p:nvGraphicFramePr>
          <p:cNvPr id="533512" name="Object 8"/>
          <p:cNvGraphicFramePr>
            <a:graphicFrameLocks noChangeAspect="1"/>
          </p:cNvGraphicFramePr>
          <p:nvPr/>
        </p:nvGraphicFramePr>
        <p:xfrm>
          <a:off x="322263" y="1758950"/>
          <a:ext cx="8566150" cy="4624388"/>
        </p:xfrm>
        <a:graphic>
          <a:graphicData uri="http://schemas.openxmlformats.org/presentationml/2006/ole">
            <p:oleObj spid="_x0000_s533512" name="Drawing" r:id="rId4" imgW="9167040" imgH="49453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MARKTSEGMENTATIE</a:t>
            </a:r>
          </a:p>
        </p:txBody>
      </p:sp>
      <p:sp>
        <p:nvSpPr>
          <p:cNvPr id="565251" name="Rectangle 3"/>
          <p:cNvSpPr>
            <a:spLocks noGrp="1" noChangeArrowheads="1"/>
          </p:cNvSpPr>
          <p:nvPr>
            <p:ph type="subTitle" idx="1"/>
          </p:nvPr>
        </p:nvSpPr>
        <p:spPr>
          <a:xfrm>
            <a:off x="0" y="1066800"/>
            <a:ext cx="9144000" cy="609600"/>
          </a:xfrm>
        </p:spPr>
        <p:txBody>
          <a:bodyPr/>
          <a:lstStyle/>
          <a:p>
            <a:r>
              <a:rPr lang="en-US" b="1" dirty="0" err="1">
                <a:latin typeface="Tahoma" pitchFamily="34" charset="0"/>
              </a:rPr>
              <a:t>Segmentatie</a:t>
            </a:r>
            <a:r>
              <a:rPr lang="en-US" b="1" dirty="0" err="1">
                <a:solidFill>
                  <a:srgbClr val="0000FF"/>
                </a:solidFill>
                <a:latin typeface="Tahoma" pitchFamily="34" charset="0"/>
              </a:rPr>
              <a:t>proces</a:t>
            </a:r>
            <a:endParaRPr lang="en-US" b="1" dirty="0">
              <a:solidFill>
                <a:srgbClr val="0000FF"/>
              </a:solidFill>
              <a:latin typeface="Tahoma" pitchFamily="34" charset="0"/>
            </a:endParaRPr>
          </a:p>
        </p:txBody>
      </p:sp>
      <p:sp>
        <p:nvSpPr>
          <p:cNvPr id="565252"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65253"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65254" name="Object 6"/>
          <p:cNvGraphicFramePr>
            <a:graphicFrameLocks noChangeAspect="1"/>
          </p:cNvGraphicFramePr>
          <p:nvPr/>
        </p:nvGraphicFramePr>
        <p:xfrm>
          <a:off x="8594725" y="6388100"/>
          <a:ext cx="419100" cy="312738"/>
        </p:xfrm>
        <a:graphic>
          <a:graphicData uri="http://schemas.openxmlformats.org/presentationml/2006/ole">
            <p:oleObj spid="_x0000_s565254" name="Drawing" r:id="rId3" imgW="419040" imgH="312480" progId="Presentations.Drawing.18">
              <p:embed/>
            </p:oleObj>
          </a:graphicData>
        </a:graphic>
      </p:graphicFrame>
      <p:graphicFrame>
        <p:nvGraphicFramePr>
          <p:cNvPr id="565257" name="Object 9"/>
          <p:cNvGraphicFramePr>
            <a:graphicFrameLocks noChangeAspect="1"/>
          </p:cNvGraphicFramePr>
          <p:nvPr/>
        </p:nvGraphicFramePr>
        <p:xfrm>
          <a:off x="322264" y="1758950"/>
          <a:ext cx="8657964" cy="4347126"/>
        </p:xfrm>
        <a:graphic>
          <a:graphicData uri="http://schemas.openxmlformats.org/presentationml/2006/ole">
            <p:oleObj spid="_x0000_s565257" name="Drawing" r:id="rId4" imgW="9090720" imgH="45644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MARKTSEGMENTATIE</a:t>
            </a:r>
          </a:p>
        </p:txBody>
      </p:sp>
      <p:sp>
        <p:nvSpPr>
          <p:cNvPr id="566275" name="Rectangle 3"/>
          <p:cNvSpPr>
            <a:spLocks noGrp="1" noChangeArrowheads="1"/>
          </p:cNvSpPr>
          <p:nvPr>
            <p:ph type="subTitle" idx="1"/>
          </p:nvPr>
        </p:nvSpPr>
        <p:spPr>
          <a:xfrm>
            <a:off x="0" y="1066800"/>
            <a:ext cx="9144000" cy="609600"/>
          </a:xfrm>
        </p:spPr>
        <p:txBody>
          <a:bodyPr/>
          <a:lstStyle/>
          <a:p>
            <a:r>
              <a:rPr lang="en-US" b="1" dirty="0" err="1" smtClean="0">
                <a:latin typeface="Tahoma" pitchFamily="34" charset="0"/>
              </a:rPr>
              <a:t>Segmentatie</a:t>
            </a:r>
            <a:r>
              <a:rPr lang="en-US" b="1" dirty="0" err="1" smtClean="0">
                <a:solidFill>
                  <a:srgbClr val="0000FF"/>
                </a:solidFill>
                <a:latin typeface="Tahoma" pitchFamily="34" charset="0"/>
              </a:rPr>
              <a:t>strategieën</a:t>
            </a:r>
            <a:endParaRPr lang="en-US" b="1" dirty="0">
              <a:solidFill>
                <a:srgbClr val="0000FF"/>
              </a:solidFill>
              <a:latin typeface="Tahoma" pitchFamily="34" charset="0"/>
            </a:endParaRPr>
          </a:p>
        </p:txBody>
      </p:sp>
      <p:sp>
        <p:nvSpPr>
          <p:cNvPr id="566276"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66277"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66278" name="Object 6"/>
          <p:cNvGraphicFramePr>
            <a:graphicFrameLocks noChangeAspect="1"/>
          </p:cNvGraphicFramePr>
          <p:nvPr/>
        </p:nvGraphicFramePr>
        <p:xfrm>
          <a:off x="8594725" y="6388100"/>
          <a:ext cx="419100" cy="312738"/>
        </p:xfrm>
        <a:graphic>
          <a:graphicData uri="http://schemas.openxmlformats.org/presentationml/2006/ole">
            <p:oleObj spid="_x0000_s566278" name="Drawing" r:id="rId3" imgW="419040" imgH="312480" progId="Presentations.Drawing.18">
              <p:embed/>
            </p:oleObj>
          </a:graphicData>
        </a:graphic>
      </p:graphicFrame>
      <p:graphicFrame>
        <p:nvGraphicFramePr>
          <p:cNvPr id="566280" name="Object 8"/>
          <p:cNvGraphicFramePr>
            <a:graphicFrameLocks noChangeAspect="1"/>
          </p:cNvGraphicFramePr>
          <p:nvPr/>
        </p:nvGraphicFramePr>
        <p:xfrm>
          <a:off x="322263" y="1758950"/>
          <a:ext cx="8540750" cy="3908425"/>
        </p:xfrm>
        <a:graphic>
          <a:graphicData uri="http://schemas.openxmlformats.org/presentationml/2006/ole">
            <p:oleObj spid="_x0000_s566280" name="Drawing" r:id="rId4" imgW="9167040" imgH="41911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MARKTSEGMENTATIE</a:t>
            </a:r>
          </a:p>
        </p:txBody>
      </p:sp>
      <p:sp>
        <p:nvSpPr>
          <p:cNvPr id="567299" name="Rectangle 3"/>
          <p:cNvSpPr>
            <a:spLocks noGrp="1" noChangeArrowheads="1"/>
          </p:cNvSpPr>
          <p:nvPr>
            <p:ph type="subTitle" idx="1"/>
          </p:nvPr>
        </p:nvSpPr>
        <p:spPr>
          <a:xfrm>
            <a:off x="0" y="1066800"/>
            <a:ext cx="9144000" cy="609600"/>
          </a:xfrm>
        </p:spPr>
        <p:txBody>
          <a:bodyPr/>
          <a:lstStyle/>
          <a:p>
            <a:r>
              <a:rPr lang="en-US" b="1" dirty="0" err="1" smtClean="0">
                <a:latin typeface="Tahoma" pitchFamily="34" charset="0"/>
              </a:rPr>
              <a:t>Segmentatie</a:t>
            </a:r>
            <a:r>
              <a:rPr lang="en-US" b="1" dirty="0" err="1" smtClean="0">
                <a:solidFill>
                  <a:srgbClr val="0000FF"/>
                </a:solidFill>
                <a:latin typeface="Tahoma" pitchFamily="34" charset="0"/>
              </a:rPr>
              <a:t>strategieën</a:t>
            </a:r>
            <a:endParaRPr lang="en-US" b="1" dirty="0">
              <a:solidFill>
                <a:srgbClr val="0000FF"/>
              </a:solidFill>
              <a:latin typeface="Tahoma" pitchFamily="34" charset="0"/>
            </a:endParaRPr>
          </a:p>
        </p:txBody>
      </p:sp>
      <p:sp>
        <p:nvSpPr>
          <p:cNvPr id="567300"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67301"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67302" name="Object 6"/>
          <p:cNvGraphicFramePr>
            <a:graphicFrameLocks noChangeAspect="1"/>
          </p:cNvGraphicFramePr>
          <p:nvPr/>
        </p:nvGraphicFramePr>
        <p:xfrm>
          <a:off x="8594725" y="6388100"/>
          <a:ext cx="419100" cy="312738"/>
        </p:xfrm>
        <a:graphic>
          <a:graphicData uri="http://schemas.openxmlformats.org/presentationml/2006/ole">
            <p:oleObj spid="_x0000_s567302" name="Drawing" r:id="rId3" imgW="419040" imgH="312480" progId="Presentations.Drawing.18">
              <p:embed/>
            </p:oleObj>
          </a:graphicData>
        </a:graphic>
      </p:graphicFrame>
      <p:graphicFrame>
        <p:nvGraphicFramePr>
          <p:cNvPr id="567304" name="Object 8"/>
          <p:cNvGraphicFramePr>
            <a:graphicFrameLocks noChangeAspect="1"/>
          </p:cNvGraphicFramePr>
          <p:nvPr/>
        </p:nvGraphicFramePr>
        <p:xfrm>
          <a:off x="322263" y="1758950"/>
          <a:ext cx="8574087" cy="4279900"/>
        </p:xfrm>
        <a:graphic>
          <a:graphicData uri="http://schemas.openxmlformats.org/presentationml/2006/ole">
            <p:oleObj spid="_x0000_s567304" name="Drawing" r:id="rId4" imgW="9167040" imgH="45720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MARKTSEGMENTATIE</a:t>
            </a:r>
          </a:p>
        </p:txBody>
      </p:sp>
      <p:sp>
        <p:nvSpPr>
          <p:cNvPr id="568323" name="Rectangle 3"/>
          <p:cNvSpPr>
            <a:spLocks noGrp="1" noChangeArrowheads="1"/>
          </p:cNvSpPr>
          <p:nvPr>
            <p:ph type="subTitle" idx="1"/>
          </p:nvPr>
        </p:nvSpPr>
        <p:spPr>
          <a:xfrm>
            <a:off x="0" y="1066800"/>
            <a:ext cx="9144000" cy="609600"/>
          </a:xfrm>
        </p:spPr>
        <p:txBody>
          <a:bodyPr/>
          <a:lstStyle/>
          <a:p>
            <a:r>
              <a:rPr lang="en-US" b="1" dirty="0" err="1" smtClean="0">
                <a:latin typeface="Tahoma" pitchFamily="34" charset="0"/>
              </a:rPr>
              <a:t>Segmentatie</a:t>
            </a:r>
            <a:r>
              <a:rPr lang="en-US" b="1" dirty="0" err="1" smtClean="0">
                <a:solidFill>
                  <a:srgbClr val="0000FF"/>
                </a:solidFill>
                <a:latin typeface="Tahoma" pitchFamily="34" charset="0"/>
              </a:rPr>
              <a:t>strategieën</a:t>
            </a:r>
            <a:endParaRPr lang="en-US" b="1" dirty="0">
              <a:solidFill>
                <a:srgbClr val="0000FF"/>
              </a:solidFill>
              <a:latin typeface="Tahoma" pitchFamily="34" charset="0"/>
            </a:endParaRPr>
          </a:p>
        </p:txBody>
      </p:sp>
      <p:sp>
        <p:nvSpPr>
          <p:cNvPr id="568324"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68325"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68326" name="Object 6"/>
          <p:cNvGraphicFramePr>
            <a:graphicFrameLocks noChangeAspect="1"/>
          </p:cNvGraphicFramePr>
          <p:nvPr/>
        </p:nvGraphicFramePr>
        <p:xfrm>
          <a:off x="8594725" y="6388100"/>
          <a:ext cx="419100" cy="312738"/>
        </p:xfrm>
        <a:graphic>
          <a:graphicData uri="http://schemas.openxmlformats.org/presentationml/2006/ole">
            <p:oleObj spid="_x0000_s568326" name="Drawing" r:id="rId3" imgW="419040" imgH="312480" progId="Presentations.Drawing.18">
              <p:embed/>
            </p:oleObj>
          </a:graphicData>
        </a:graphic>
      </p:graphicFrame>
      <p:graphicFrame>
        <p:nvGraphicFramePr>
          <p:cNvPr id="568328" name="Object 8"/>
          <p:cNvGraphicFramePr>
            <a:graphicFrameLocks noChangeAspect="1"/>
          </p:cNvGraphicFramePr>
          <p:nvPr/>
        </p:nvGraphicFramePr>
        <p:xfrm>
          <a:off x="322263" y="1758950"/>
          <a:ext cx="8528050" cy="3556000"/>
        </p:xfrm>
        <a:graphic>
          <a:graphicData uri="http://schemas.openxmlformats.org/presentationml/2006/ole">
            <p:oleObj spid="_x0000_s568328" name="Drawing" r:id="rId4" imgW="9167040" imgH="38178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MARKTSEGMENTATIE</a:t>
            </a:r>
          </a:p>
        </p:txBody>
      </p:sp>
      <p:sp>
        <p:nvSpPr>
          <p:cNvPr id="569347" name="Rectangle 3"/>
          <p:cNvSpPr>
            <a:spLocks noGrp="1" noChangeArrowheads="1"/>
          </p:cNvSpPr>
          <p:nvPr>
            <p:ph type="subTitle" idx="1"/>
          </p:nvPr>
        </p:nvSpPr>
        <p:spPr>
          <a:xfrm>
            <a:off x="0" y="1066800"/>
            <a:ext cx="9144000" cy="609600"/>
          </a:xfrm>
        </p:spPr>
        <p:txBody>
          <a:bodyPr/>
          <a:lstStyle/>
          <a:p>
            <a:r>
              <a:rPr lang="en-US" b="1" dirty="0" err="1" smtClean="0">
                <a:latin typeface="Tahoma" pitchFamily="34" charset="0"/>
              </a:rPr>
              <a:t>Segmentatie</a:t>
            </a:r>
            <a:r>
              <a:rPr lang="en-US" b="1" dirty="0" err="1" smtClean="0">
                <a:solidFill>
                  <a:srgbClr val="0000FF"/>
                </a:solidFill>
                <a:latin typeface="Tahoma" pitchFamily="34" charset="0"/>
              </a:rPr>
              <a:t>strategieën</a:t>
            </a:r>
            <a:endParaRPr lang="en-US" b="1" dirty="0">
              <a:solidFill>
                <a:srgbClr val="0000FF"/>
              </a:solidFill>
              <a:latin typeface="Tahoma" pitchFamily="34" charset="0"/>
            </a:endParaRPr>
          </a:p>
        </p:txBody>
      </p:sp>
      <p:sp>
        <p:nvSpPr>
          <p:cNvPr id="569348"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69349"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69350" name="Object 6"/>
          <p:cNvGraphicFramePr>
            <a:graphicFrameLocks noChangeAspect="1"/>
          </p:cNvGraphicFramePr>
          <p:nvPr/>
        </p:nvGraphicFramePr>
        <p:xfrm>
          <a:off x="8594725" y="6388100"/>
          <a:ext cx="419100" cy="312738"/>
        </p:xfrm>
        <a:graphic>
          <a:graphicData uri="http://schemas.openxmlformats.org/presentationml/2006/ole">
            <p:oleObj spid="_x0000_s569350" name="Drawing" r:id="rId3" imgW="419040" imgH="312480" progId="Presentations.Drawing.18">
              <p:embed/>
            </p:oleObj>
          </a:graphicData>
        </a:graphic>
      </p:graphicFrame>
      <p:graphicFrame>
        <p:nvGraphicFramePr>
          <p:cNvPr id="569352" name="Object 8"/>
          <p:cNvGraphicFramePr>
            <a:graphicFrameLocks noChangeAspect="1"/>
          </p:cNvGraphicFramePr>
          <p:nvPr/>
        </p:nvGraphicFramePr>
        <p:xfrm>
          <a:off x="322263" y="1758950"/>
          <a:ext cx="8531225" cy="3563938"/>
        </p:xfrm>
        <a:graphic>
          <a:graphicData uri="http://schemas.openxmlformats.org/presentationml/2006/ole">
            <p:oleObj spid="_x0000_s569352" name="Drawing" r:id="rId4" imgW="9167040" imgH="38253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MARKTSEGMENTATIE</a:t>
            </a:r>
          </a:p>
        </p:txBody>
      </p:sp>
      <p:sp>
        <p:nvSpPr>
          <p:cNvPr id="569347" name="Rectangle 3"/>
          <p:cNvSpPr>
            <a:spLocks noGrp="1" noChangeArrowheads="1"/>
          </p:cNvSpPr>
          <p:nvPr>
            <p:ph type="subTitle" idx="1"/>
          </p:nvPr>
        </p:nvSpPr>
        <p:spPr>
          <a:xfrm>
            <a:off x="0" y="1066800"/>
            <a:ext cx="9144000" cy="609600"/>
          </a:xfrm>
        </p:spPr>
        <p:txBody>
          <a:bodyPr/>
          <a:lstStyle/>
          <a:p>
            <a:r>
              <a:rPr lang="en-US" b="1" dirty="0" err="1" smtClean="0">
                <a:latin typeface="Tahoma" pitchFamily="34" charset="0"/>
              </a:rPr>
              <a:t>Segmentatie</a:t>
            </a:r>
            <a:r>
              <a:rPr lang="en-US" b="1" dirty="0" smtClean="0">
                <a:latin typeface="Tahoma" pitchFamily="34" charset="0"/>
              </a:rPr>
              <a:t>: </a:t>
            </a:r>
            <a:r>
              <a:rPr lang="en-US" b="1" dirty="0" err="1" smtClean="0">
                <a:solidFill>
                  <a:srgbClr val="FF0000"/>
                </a:solidFill>
                <a:latin typeface="Tahoma" pitchFamily="34" charset="0"/>
              </a:rPr>
              <a:t>positionering</a:t>
            </a:r>
            <a:endParaRPr lang="en-US" b="1" dirty="0">
              <a:solidFill>
                <a:srgbClr val="FF0000"/>
              </a:solidFill>
              <a:latin typeface="Tahoma" pitchFamily="34" charset="0"/>
            </a:endParaRPr>
          </a:p>
        </p:txBody>
      </p:sp>
      <p:sp>
        <p:nvSpPr>
          <p:cNvPr id="569348"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69349"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69350" name="Object 6"/>
          <p:cNvGraphicFramePr>
            <a:graphicFrameLocks noChangeAspect="1"/>
          </p:cNvGraphicFramePr>
          <p:nvPr/>
        </p:nvGraphicFramePr>
        <p:xfrm>
          <a:off x="8594725" y="6388100"/>
          <a:ext cx="419100" cy="312738"/>
        </p:xfrm>
        <a:graphic>
          <a:graphicData uri="http://schemas.openxmlformats.org/presentationml/2006/ole">
            <p:oleObj spid="_x0000_s575490" name="Drawing" r:id="rId3" imgW="419040" imgH="312480" progId="Presentations.Drawing.18">
              <p:embed/>
            </p:oleObj>
          </a:graphicData>
        </a:graphic>
      </p:graphicFrame>
      <p:graphicFrame>
        <p:nvGraphicFramePr>
          <p:cNvPr id="575493" name="Object 5"/>
          <p:cNvGraphicFramePr>
            <a:graphicFrameLocks noChangeAspect="1"/>
          </p:cNvGraphicFramePr>
          <p:nvPr/>
        </p:nvGraphicFramePr>
        <p:xfrm>
          <a:off x="322263" y="1758950"/>
          <a:ext cx="8625794" cy="3207393"/>
        </p:xfrm>
        <a:graphic>
          <a:graphicData uri="http://schemas.openxmlformats.org/presentationml/2006/ole">
            <p:oleObj spid="_x0000_s575493" name="Drawing" r:id="rId4" imgW="9098280" imgH="33832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MARKTSEGMENTATIE</a:t>
            </a:r>
          </a:p>
        </p:txBody>
      </p:sp>
      <p:sp>
        <p:nvSpPr>
          <p:cNvPr id="569347" name="Rectangle 3"/>
          <p:cNvSpPr>
            <a:spLocks noGrp="1" noChangeArrowheads="1"/>
          </p:cNvSpPr>
          <p:nvPr>
            <p:ph type="subTitle" idx="1"/>
          </p:nvPr>
        </p:nvSpPr>
        <p:spPr>
          <a:xfrm>
            <a:off x="0" y="1066800"/>
            <a:ext cx="9144000" cy="609600"/>
          </a:xfrm>
        </p:spPr>
        <p:txBody>
          <a:bodyPr/>
          <a:lstStyle/>
          <a:p>
            <a:r>
              <a:rPr lang="en-US" b="1" dirty="0" err="1" smtClean="0">
                <a:latin typeface="Tahoma" pitchFamily="34" charset="0"/>
              </a:rPr>
              <a:t>Segmentatie</a:t>
            </a:r>
            <a:r>
              <a:rPr lang="en-US" b="1" dirty="0" smtClean="0">
                <a:latin typeface="Tahoma" pitchFamily="34" charset="0"/>
              </a:rPr>
              <a:t>: </a:t>
            </a:r>
            <a:r>
              <a:rPr lang="en-US" b="1" dirty="0" err="1" smtClean="0">
                <a:solidFill>
                  <a:srgbClr val="FF0000"/>
                </a:solidFill>
                <a:latin typeface="Tahoma" pitchFamily="34" charset="0"/>
              </a:rPr>
              <a:t>positionering</a:t>
            </a:r>
            <a:endParaRPr lang="en-US" b="1" dirty="0">
              <a:solidFill>
                <a:srgbClr val="FF0000"/>
              </a:solidFill>
              <a:latin typeface="Tahoma" pitchFamily="34" charset="0"/>
            </a:endParaRPr>
          </a:p>
        </p:txBody>
      </p:sp>
      <p:sp>
        <p:nvSpPr>
          <p:cNvPr id="569348"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69349"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69350" name="Object 6"/>
          <p:cNvGraphicFramePr>
            <a:graphicFrameLocks noChangeAspect="1"/>
          </p:cNvGraphicFramePr>
          <p:nvPr/>
        </p:nvGraphicFramePr>
        <p:xfrm>
          <a:off x="8594725" y="6388100"/>
          <a:ext cx="419100" cy="312738"/>
        </p:xfrm>
        <a:graphic>
          <a:graphicData uri="http://schemas.openxmlformats.org/presentationml/2006/ole">
            <p:oleObj spid="_x0000_s576514" name="Drawing" r:id="rId3" imgW="419040" imgH="312480" progId="Presentations.Drawing.18">
              <p:embed/>
            </p:oleObj>
          </a:graphicData>
        </a:graphic>
      </p:graphicFrame>
      <p:graphicFrame>
        <p:nvGraphicFramePr>
          <p:cNvPr id="576516" name="Object 4"/>
          <p:cNvGraphicFramePr>
            <a:graphicFrameLocks noChangeAspect="1"/>
          </p:cNvGraphicFramePr>
          <p:nvPr/>
        </p:nvGraphicFramePr>
        <p:xfrm>
          <a:off x="322263" y="1758950"/>
          <a:ext cx="8625794" cy="4262476"/>
        </p:xfrm>
        <a:graphic>
          <a:graphicData uri="http://schemas.openxmlformats.org/presentationml/2006/ole">
            <p:oleObj spid="_x0000_s576516" name="Drawing" r:id="rId4" imgW="9098280" imgH="44956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MARKTSEGMENTATIE</a:t>
            </a:r>
          </a:p>
        </p:txBody>
      </p:sp>
      <p:sp>
        <p:nvSpPr>
          <p:cNvPr id="569347" name="Rectangle 3"/>
          <p:cNvSpPr>
            <a:spLocks noGrp="1" noChangeArrowheads="1"/>
          </p:cNvSpPr>
          <p:nvPr>
            <p:ph type="subTitle" idx="1"/>
          </p:nvPr>
        </p:nvSpPr>
        <p:spPr>
          <a:xfrm>
            <a:off x="0" y="1066800"/>
            <a:ext cx="9144000" cy="609600"/>
          </a:xfrm>
        </p:spPr>
        <p:txBody>
          <a:bodyPr/>
          <a:lstStyle/>
          <a:p>
            <a:r>
              <a:rPr lang="en-US" b="1" dirty="0" err="1" smtClean="0">
                <a:latin typeface="Tahoma" pitchFamily="34" charset="0"/>
              </a:rPr>
              <a:t>Segmentatie</a:t>
            </a:r>
            <a:r>
              <a:rPr lang="en-US" b="1" dirty="0" smtClean="0">
                <a:latin typeface="Tahoma" pitchFamily="34" charset="0"/>
              </a:rPr>
              <a:t>:</a:t>
            </a:r>
            <a:r>
              <a:rPr lang="en-US" b="1" dirty="0" smtClean="0">
                <a:solidFill>
                  <a:srgbClr val="FF0000"/>
                </a:solidFill>
                <a:latin typeface="Tahoma" pitchFamily="34" charset="0"/>
              </a:rPr>
              <a:t> </a:t>
            </a:r>
            <a:r>
              <a:rPr lang="en-US" b="1" dirty="0" err="1" smtClean="0">
                <a:solidFill>
                  <a:srgbClr val="FF0000"/>
                </a:solidFill>
                <a:latin typeface="Tahoma" pitchFamily="34" charset="0"/>
              </a:rPr>
              <a:t>positionering</a:t>
            </a:r>
            <a:endParaRPr lang="en-US" b="1" dirty="0">
              <a:solidFill>
                <a:srgbClr val="FF0000"/>
              </a:solidFill>
              <a:latin typeface="Tahoma" pitchFamily="34" charset="0"/>
            </a:endParaRPr>
          </a:p>
        </p:txBody>
      </p:sp>
      <p:sp>
        <p:nvSpPr>
          <p:cNvPr id="569348"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69349"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69350" name="Object 6"/>
          <p:cNvGraphicFramePr>
            <a:graphicFrameLocks noChangeAspect="1"/>
          </p:cNvGraphicFramePr>
          <p:nvPr/>
        </p:nvGraphicFramePr>
        <p:xfrm>
          <a:off x="8594725" y="6388100"/>
          <a:ext cx="419100" cy="312738"/>
        </p:xfrm>
        <a:graphic>
          <a:graphicData uri="http://schemas.openxmlformats.org/presentationml/2006/ole">
            <p:oleObj spid="_x0000_s577538" name="Drawing" r:id="rId3" imgW="419040" imgH="312480" progId="Presentations.Drawing.18">
              <p:embed/>
            </p:oleObj>
          </a:graphicData>
        </a:graphic>
      </p:graphicFrame>
      <p:graphicFrame>
        <p:nvGraphicFramePr>
          <p:cNvPr id="577540" name="Object 4"/>
          <p:cNvGraphicFramePr>
            <a:graphicFrameLocks noChangeAspect="1"/>
          </p:cNvGraphicFramePr>
          <p:nvPr/>
        </p:nvGraphicFramePr>
        <p:xfrm>
          <a:off x="322263" y="1758951"/>
          <a:ext cx="8625794" cy="3561094"/>
        </p:xfrm>
        <a:graphic>
          <a:graphicData uri="http://schemas.openxmlformats.org/presentationml/2006/ole">
            <p:oleObj spid="_x0000_s577540" name="Drawing" r:id="rId4" imgW="9098280" imgH="37566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MARKTSEGMENTATIE</a:t>
            </a:r>
          </a:p>
        </p:txBody>
      </p:sp>
      <p:sp>
        <p:nvSpPr>
          <p:cNvPr id="569347" name="Rectangle 3"/>
          <p:cNvSpPr>
            <a:spLocks noGrp="1" noChangeArrowheads="1"/>
          </p:cNvSpPr>
          <p:nvPr>
            <p:ph type="subTitle" idx="1"/>
          </p:nvPr>
        </p:nvSpPr>
        <p:spPr>
          <a:xfrm>
            <a:off x="0" y="1066800"/>
            <a:ext cx="9144000" cy="609600"/>
          </a:xfrm>
        </p:spPr>
        <p:txBody>
          <a:bodyPr/>
          <a:lstStyle/>
          <a:p>
            <a:r>
              <a:rPr lang="en-US" b="1" dirty="0" err="1" smtClean="0">
                <a:latin typeface="Tahoma" pitchFamily="34" charset="0"/>
              </a:rPr>
              <a:t>Segmentatie</a:t>
            </a:r>
            <a:r>
              <a:rPr lang="en-US" b="1" dirty="0" smtClean="0">
                <a:latin typeface="Tahoma" pitchFamily="34" charset="0"/>
              </a:rPr>
              <a:t>: </a:t>
            </a:r>
            <a:r>
              <a:rPr lang="en-US" b="1" dirty="0" err="1" smtClean="0">
                <a:solidFill>
                  <a:srgbClr val="FF0000"/>
                </a:solidFill>
                <a:latin typeface="Tahoma" pitchFamily="34" charset="0"/>
              </a:rPr>
              <a:t>positionering</a:t>
            </a:r>
            <a:endParaRPr lang="en-US" b="1" dirty="0">
              <a:solidFill>
                <a:srgbClr val="FF0000"/>
              </a:solidFill>
              <a:latin typeface="Tahoma" pitchFamily="34" charset="0"/>
            </a:endParaRPr>
          </a:p>
        </p:txBody>
      </p:sp>
      <p:sp>
        <p:nvSpPr>
          <p:cNvPr id="569348"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69349"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69350" name="Object 6"/>
          <p:cNvGraphicFramePr>
            <a:graphicFrameLocks noChangeAspect="1"/>
          </p:cNvGraphicFramePr>
          <p:nvPr/>
        </p:nvGraphicFramePr>
        <p:xfrm>
          <a:off x="8594725" y="6388100"/>
          <a:ext cx="419100" cy="312738"/>
        </p:xfrm>
        <a:graphic>
          <a:graphicData uri="http://schemas.openxmlformats.org/presentationml/2006/ole">
            <p:oleObj spid="_x0000_s578562" name="Drawing" r:id="rId3" imgW="419040" imgH="312480" progId="Presentations.Drawing.18">
              <p:embed/>
            </p:oleObj>
          </a:graphicData>
        </a:graphic>
      </p:graphicFrame>
      <p:graphicFrame>
        <p:nvGraphicFramePr>
          <p:cNvPr id="578564" name="Object 4"/>
          <p:cNvGraphicFramePr>
            <a:graphicFrameLocks noChangeAspect="1"/>
          </p:cNvGraphicFramePr>
          <p:nvPr/>
        </p:nvGraphicFramePr>
        <p:xfrm>
          <a:off x="322263" y="1758950"/>
          <a:ext cx="8660275" cy="4707164"/>
        </p:xfrm>
        <a:graphic>
          <a:graphicData uri="http://schemas.openxmlformats.org/presentationml/2006/ole">
            <p:oleObj spid="_x0000_s578564" name="Drawing" r:id="rId4" imgW="9098280" imgH="49453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MARKTSEGMENTATIE</a:t>
            </a:r>
          </a:p>
        </p:txBody>
      </p:sp>
      <p:sp>
        <p:nvSpPr>
          <p:cNvPr id="533507" name="Rectangle 3"/>
          <p:cNvSpPr>
            <a:spLocks noGrp="1" noChangeArrowheads="1"/>
          </p:cNvSpPr>
          <p:nvPr>
            <p:ph type="subTitle" idx="1"/>
          </p:nvPr>
        </p:nvSpPr>
        <p:spPr>
          <a:xfrm>
            <a:off x="0" y="1066800"/>
            <a:ext cx="9144000" cy="609600"/>
          </a:xfrm>
        </p:spPr>
        <p:txBody>
          <a:bodyPr/>
          <a:lstStyle/>
          <a:p>
            <a:r>
              <a:rPr lang="en-US" b="1">
                <a:latin typeface="Tahoma" pitchFamily="34" charset="0"/>
              </a:rPr>
              <a:t>Marktsegmentatie en targeting</a:t>
            </a:r>
          </a:p>
        </p:txBody>
      </p:sp>
      <p:sp>
        <p:nvSpPr>
          <p:cNvPr id="533508"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33509"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33510" name="Object 6"/>
          <p:cNvGraphicFramePr>
            <a:graphicFrameLocks noChangeAspect="1"/>
          </p:cNvGraphicFramePr>
          <p:nvPr/>
        </p:nvGraphicFramePr>
        <p:xfrm>
          <a:off x="8594725" y="6388100"/>
          <a:ext cx="419100" cy="312738"/>
        </p:xfrm>
        <a:graphic>
          <a:graphicData uri="http://schemas.openxmlformats.org/presentationml/2006/ole">
            <p:oleObj spid="_x0000_s570370" name="Drawing" r:id="rId3" imgW="419040" imgH="312480" progId="Presentations.Drawing.18">
              <p:embed/>
            </p:oleObj>
          </a:graphicData>
        </a:graphic>
      </p:graphicFrame>
      <p:graphicFrame>
        <p:nvGraphicFramePr>
          <p:cNvPr id="570372" name="Object 4"/>
          <p:cNvGraphicFramePr>
            <a:graphicFrameLocks noChangeAspect="1"/>
          </p:cNvGraphicFramePr>
          <p:nvPr/>
        </p:nvGraphicFramePr>
        <p:xfrm>
          <a:off x="322262" y="1758950"/>
          <a:ext cx="8821737" cy="4670241"/>
        </p:xfrm>
        <a:graphic>
          <a:graphicData uri="http://schemas.openxmlformats.org/presentationml/2006/ole">
            <p:oleObj spid="_x0000_s570372" name="Drawing" r:id="rId4" imgW="9098280" imgH="48157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MARKTSEGMENTATIE</a:t>
            </a:r>
          </a:p>
        </p:txBody>
      </p:sp>
      <p:sp>
        <p:nvSpPr>
          <p:cNvPr id="533507" name="Rectangle 3"/>
          <p:cNvSpPr>
            <a:spLocks noGrp="1" noChangeArrowheads="1"/>
          </p:cNvSpPr>
          <p:nvPr>
            <p:ph type="subTitle" idx="1"/>
          </p:nvPr>
        </p:nvSpPr>
        <p:spPr>
          <a:xfrm>
            <a:off x="0" y="1066800"/>
            <a:ext cx="9144000" cy="609600"/>
          </a:xfrm>
        </p:spPr>
        <p:txBody>
          <a:bodyPr/>
          <a:lstStyle/>
          <a:p>
            <a:r>
              <a:rPr lang="en-US" b="1">
                <a:latin typeface="Tahoma" pitchFamily="34" charset="0"/>
              </a:rPr>
              <a:t>Marktsegmentatie en targeting</a:t>
            </a:r>
          </a:p>
        </p:txBody>
      </p:sp>
      <p:sp>
        <p:nvSpPr>
          <p:cNvPr id="533508"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33509"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33510" name="Object 6"/>
          <p:cNvGraphicFramePr>
            <a:graphicFrameLocks noChangeAspect="1"/>
          </p:cNvGraphicFramePr>
          <p:nvPr/>
        </p:nvGraphicFramePr>
        <p:xfrm>
          <a:off x="8594725" y="6388100"/>
          <a:ext cx="419100" cy="312738"/>
        </p:xfrm>
        <a:graphic>
          <a:graphicData uri="http://schemas.openxmlformats.org/presentationml/2006/ole">
            <p:oleObj spid="_x0000_s571394" name="Drawing" r:id="rId3" imgW="419040" imgH="312480" progId="Presentations.Drawing.18">
              <p:embed/>
            </p:oleObj>
          </a:graphicData>
        </a:graphic>
      </p:graphicFrame>
      <p:graphicFrame>
        <p:nvGraphicFramePr>
          <p:cNvPr id="571396" name="Object 4"/>
          <p:cNvGraphicFramePr>
            <a:graphicFrameLocks noChangeAspect="1"/>
          </p:cNvGraphicFramePr>
          <p:nvPr/>
        </p:nvGraphicFramePr>
        <p:xfrm>
          <a:off x="322263" y="1758950"/>
          <a:ext cx="8821737" cy="4322359"/>
        </p:xfrm>
        <a:graphic>
          <a:graphicData uri="http://schemas.openxmlformats.org/presentationml/2006/ole">
            <p:oleObj spid="_x0000_s571396" name="Drawing" r:id="rId4" imgW="9098280" imgH="44578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MARKTSEGMENTATIE</a:t>
            </a:r>
          </a:p>
        </p:txBody>
      </p:sp>
      <p:sp>
        <p:nvSpPr>
          <p:cNvPr id="534531" name="Rectangle 3"/>
          <p:cNvSpPr>
            <a:spLocks noGrp="1" noChangeArrowheads="1"/>
          </p:cNvSpPr>
          <p:nvPr>
            <p:ph type="subTitle" idx="1"/>
          </p:nvPr>
        </p:nvSpPr>
        <p:spPr>
          <a:xfrm>
            <a:off x="0" y="1066800"/>
            <a:ext cx="9144000" cy="609600"/>
          </a:xfrm>
        </p:spPr>
        <p:txBody>
          <a:bodyPr/>
          <a:lstStyle/>
          <a:p>
            <a:r>
              <a:rPr lang="en-US" b="1">
                <a:latin typeface="Tahoma" pitchFamily="34" charset="0"/>
              </a:rPr>
              <a:t>Marktsegmentatie en targeting</a:t>
            </a:r>
          </a:p>
        </p:txBody>
      </p:sp>
      <p:sp>
        <p:nvSpPr>
          <p:cNvPr id="534532"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34533"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34534" name="Object 6"/>
          <p:cNvGraphicFramePr>
            <a:graphicFrameLocks noChangeAspect="1"/>
          </p:cNvGraphicFramePr>
          <p:nvPr/>
        </p:nvGraphicFramePr>
        <p:xfrm>
          <a:off x="8594725" y="6388100"/>
          <a:ext cx="419100" cy="312738"/>
        </p:xfrm>
        <a:graphic>
          <a:graphicData uri="http://schemas.openxmlformats.org/presentationml/2006/ole">
            <p:oleObj spid="_x0000_s534534" name="Drawing" r:id="rId3" imgW="419040" imgH="312480" progId="Presentations.Drawing.18">
              <p:embed/>
            </p:oleObj>
          </a:graphicData>
        </a:graphic>
      </p:graphicFrame>
      <p:graphicFrame>
        <p:nvGraphicFramePr>
          <p:cNvPr id="534536" name="Object 8"/>
          <p:cNvGraphicFramePr>
            <a:graphicFrameLocks noChangeAspect="1"/>
          </p:cNvGraphicFramePr>
          <p:nvPr/>
        </p:nvGraphicFramePr>
        <p:xfrm>
          <a:off x="322263" y="1758950"/>
          <a:ext cx="8615362" cy="4357688"/>
        </p:xfrm>
        <a:graphic>
          <a:graphicData uri="http://schemas.openxmlformats.org/presentationml/2006/ole">
            <p:oleObj spid="_x0000_s534536" name="Drawing" r:id="rId4" imgW="9167040" imgH="46328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MARKTSEGMENTATIE</a:t>
            </a:r>
          </a:p>
        </p:txBody>
      </p:sp>
      <p:sp>
        <p:nvSpPr>
          <p:cNvPr id="535555" name="Rectangle 3"/>
          <p:cNvSpPr>
            <a:spLocks noGrp="1" noChangeArrowheads="1"/>
          </p:cNvSpPr>
          <p:nvPr>
            <p:ph type="subTitle" idx="1"/>
          </p:nvPr>
        </p:nvSpPr>
        <p:spPr>
          <a:xfrm>
            <a:off x="0" y="1066800"/>
            <a:ext cx="9144000" cy="609600"/>
          </a:xfrm>
        </p:spPr>
        <p:txBody>
          <a:bodyPr/>
          <a:lstStyle/>
          <a:p>
            <a:r>
              <a:rPr lang="en-US" b="1">
                <a:latin typeface="Tahoma" pitchFamily="34" charset="0"/>
              </a:rPr>
              <a:t>Marktsegmentatie en targeting</a:t>
            </a:r>
          </a:p>
        </p:txBody>
      </p:sp>
      <p:sp>
        <p:nvSpPr>
          <p:cNvPr id="535556"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35557"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35558" name="Object 6"/>
          <p:cNvGraphicFramePr>
            <a:graphicFrameLocks noChangeAspect="1"/>
          </p:cNvGraphicFramePr>
          <p:nvPr/>
        </p:nvGraphicFramePr>
        <p:xfrm>
          <a:off x="8594725" y="6388100"/>
          <a:ext cx="419100" cy="312738"/>
        </p:xfrm>
        <a:graphic>
          <a:graphicData uri="http://schemas.openxmlformats.org/presentationml/2006/ole">
            <p:oleObj spid="_x0000_s535558" name="Drawing" r:id="rId3" imgW="419040" imgH="312480" progId="Presentations.Drawing.18">
              <p:embed/>
            </p:oleObj>
          </a:graphicData>
        </a:graphic>
      </p:graphicFrame>
      <p:graphicFrame>
        <p:nvGraphicFramePr>
          <p:cNvPr id="535560" name="Object 8"/>
          <p:cNvGraphicFramePr>
            <a:graphicFrameLocks noChangeAspect="1"/>
          </p:cNvGraphicFramePr>
          <p:nvPr/>
        </p:nvGraphicFramePr>
        <p:xfrm>
          <a:off x="322263" y="1758950"/>
          <a:ext cx="8626475" cy="4371975"/>
        </p:xfrm>
        <a:graphic>
          <a:graphicData uri="http://schemas.openxmlformats.org/presentationml/2006/ole">
            <p:oleObj spid="_x0000_s535560" name="Drawing" r:id="rId4" imgW="9167040" imgH="46407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MARKTSEGMENTATIE</a:t>
            </a:r>
          </a:p>
        </p:txBody>
      </p:sp>
      <p:sp>
        <p:nvSpPr>
          <p:cNvPr id="536579" name="Rectangle 3"/>
          <p:cNvSpPr>
            <a:spLocks noGrp="1" noChangeArrowheads="1"/>
          </p:cNvSpPr>
          <p:nvPr>
            <p:ph type="subTitle" idx="1"/>
          </p:nvPr>
        </p:nvSpPr>
        <p:spPr>
          <a:xfrm>
            <a:off x="0" y="1066800"/>
            <a:ext cx="9144000" cy="609600"/>
          </a:xfrm>
        </p:spPr>
        <p:txBody>
          <a:bodyPr/>
          <a:lstStyle/>
          <a:p>
            <a:r>
              <a:rPr lang="en-US" b="1">
                <a:latin typeface="Tahoma" pitchFamily="34" charset="0"/>
              </a:rPr>
              <a:t>Marktsegmentatie en targeting</a:t>
            </a:r>
          </a:p>
        </p:txBody>
      </p:sp>
      <p:sp>
        <p:nvSpPr>
          <p:cNvPr id="536580"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36581"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36582" name="Object 6"/>
          <p:cNvGraphicFramePr>
            <a:graphicFrameLocks noChangeAspect="1"/>
          </p:cNvGraphicFramePr>
          <p:nvPr/>
        </p:nvGraphicFramePr>
        <p:xfrm>
          <a:off x="8594725" y="6388100"/>
          <a:ext cx="419100" cy="312738"/>
        </p:xfrm>
        <a:graphic>
          <a:graphicData uri="http://schemas.openxmlformats.org/presentationml/2006/ole">
            <p:oleObj spid="_x0000_s536582" name="Drawing" r:id="rId3" imgW="419040" imgH="312480" progId="Presentations.Drawing.18">
              <p:embed/>
            </p:oleObj>
          </a:graphicData>
        </a:graphic>
      </p:graphicFrame>
      <p:graphicFrame>
        <p:nvGraphicFramePr>
          <p:cNvPr id="536584" name="Object 8"/>
          <p:cNvGraphicFramePr>
            <a:graphicFrameLocks noChangeAspect="1"/>
          </p:cNvGraphicFramePr>
          <p:nvPr/>
        </p:nvGraphicFramePr>
        <p:xfrm>
          <a:off x="322263" y="1758950"/>
          <a:ext cx="8623300" cy="4705350"/>
        </p:xfrm>
        <a:graphic>
          <a:graphicData uri="http://schemas.openxmlformats.org/presentationml/2006/ole">
            <p:oleObj spid="_x0000_s536584" name="Drawing" r:id="rId4" imgW="9167040" imgH="49986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Dunes">
  <a:themeElements>
    <a:clrScheme name="Dun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une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un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un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un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un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un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un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un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un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un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un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un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un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1930</TotalTime>
  <Words>145</Words>
  <Application>Microsoft Office PowerPoint</Application>
  <PresentationFormat>On-screen Show (4:3)</PresentationFormat>
  <Paragraphs>95</Paragraphs>
  <Slides>48</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0" baseType="lpstr">
      <vt:lpstr>Dunes</vt:lpstr>
      <vt:lpstr>Drawing</vt:lpstr>
      <vt:lpstr>MARKETING / 06</vt:lpstr>
      <vt:lpstr>MARKTSEGMENTATIE</vt:lpstr>
      <vt:lpstr>MARKTSEGMENTATIE</vt:lpstr>
      <vt:lpstr>MARKTSEGMENTATIE</vt:lpstr>
      <vt:lpstr>MARKTSEGMENTATIE</vt:lpstr>
      <vt:lpstr>MARKTSEGMENTATIE</vt:lpstr>
      <vt:lpstr>MARKTSEGMENTATIE</vt:lpstr>
      <vt:lpstr>MARKTSEGMENTATIE</vt:lpstr>
      <vt:lpstr>MARKTSEGMENTATIE</vt:lpstr>
      <vt:lpstr>MARKTSEGMENTATIE</vt:lpstr>
      <vt:lpstr>MARKTSEGMENTATIE</vt:lpstr>
      <vt:lpstr>MARKTSEGMENTATIE</vt:lpstr>
      <vt:lpstr>MARKTSEGMENTATIE</vt:lpstr>
      <vt:lpstr>MARKTSEGMENTATIE</vt:lpstr>
      <vt:lpstr>MARKTSEGMENTATIE</vt:lpstr>
      <vt:lpstr>MARKTSEGMENTATIE</vt:lpstr>
      <vt:lpstr>MARKTSEGMENTATIE</vt:lpstr>
      <vt:lpstr>MARKTSEGMENTATIE</vt:lpstr>
      <vt:lpstr>MARKTSEGMENTATIE</vt:lpstr>
      <vt:lpstr>MARKTSEGMENTATIE</vt:lpstr>
      <vt:lpstr>MARKTSEGMENTATIE</vt:lpstr>
      <vt:lpstr>MARKTSEGMENTATIE</vt:lpstr>
      <vt:lpstr>MARKTSEGMENTATIE</vt:lpstr>
      <vt:lpstr>MARKTSEGMENTATIE</vt:lpstr>
      <vt:lpstr>MARKTSEGMENTATIE</vt:lpstr>
      <vt:lpstr>MARKTSEGMENTATIE</vt:lpstr>
      <vt:lpstr>MARKTSEGMENTATIE</vt:lpstr>
      <vt:lpstr>MARKTSEGMENTATIE</vt:lpstr>
      <vt:lpstr>MARKTSEGMENTATIE</vt:lpstr>
      <vt:lpstr>MARKTSEGMENTATIE</vt:lpstr>
      <vt:lpstr>MARKTSEGMENTATIE</vt:lpstr>
      <vt:lpstr>MARKTSEGMENTATIE</vt:lpstr>
      <vt:lpstr>MARKTSEGMENTATIE</vt:lpstr>
      <vt:lpstr>MARKTSEGMENTATIE</vt:lpstr>
      <vt:lpstr>MARKTSEGMENTATIE</vt:lpstr>
      <vt:lpstr>MARKTSEGMENTATIE</vt:lpstr>
      <vt:lpstr>MARKTSEGMENTATIE</vt:lpstr>
      <vt:lpstr>MARKTSEGMENTATIE</vt:lpstr>
      <vt:lpstr>MARKTSEGMENTATIE</vt:lpstr>
      <vt:lpstr>MARKTSEGMENTATIE</vt:lpstr>
      <vt:lpstr>MARKTSEGMENTATIE</vt:lpstr>
      <vt:lpstr>MARKTSEGMENTATIE</vt:lpstr>
      <vt:lpstr>MARKTSEGMENTATIE</vt:lpstr>
      <vt:lpstr>MARKTSEGMENTATIE</vt:lpstr>
      <vt:lpstr>MARKTSEGMENTATIE</vt:lpstr>
      <vt:lpstr>MARKTSEGMENTATIE</vt:lpstr>
      <vt:lpstr>MARKTSEGMENTATIE</vt:lpstr>
      <vt:lpstr>MARKTSEGMENTATIE</vt:lpstr>
    </vt:vector>
  </TitlesOfParts>
  <Company>3R Business Development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3R_Marketing_06</dc:title>
  <dc:subject>Segmentatie</dc:subject>
  <dc:creator>Raymond Reinhardt</dc:creator>
  <dc:description>©  Raymond Reinhardt / 3R Business Development / ©  All rights reserved. No part of this presentation / document / handout may be reproduced or published, in any form or in any manner, either electronically, mechanically, by photo-copying, recording or in any other manner, without written consent by the author. / ©  Alle rechten voorbehouden. Niets uit deze presentatie / tekst / handout mag worden verveelvoudigd of openbaar gemaakt, in enige vorm of op eniger wijze, hetzij elektronisch, mechanisch, door fotokopieën, opnamen of op enige andere wijze, zonder voorafgaande schriftelijke toestemming van de auteur.</dc:description>
  <cp:lastModifiedBy>Raymond Reinhardt</cp:lastModifiedBy>
  <cp:revision>109</cp:revision>
  <dcterms:created xsi:type="dcterms:W3CDTF">2015-09-06T15:15:23Z</dcterms:created>
  <dcterms:modified xsi:type="dcterms:W3CDTF">2020-02-04T01:44:50Z</dcterms:modified>
  <cp:category>Based on Marketing Nima-A Kernstof by J. Smal / H. Tak, Grondslagen van de Marketing by B. Verhage, Ph. Kotler's Principles of marketing, and various materials by R. Reinhardt.</cp:category>
</cp:coreProperties>
</file>