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424" r:id="rId4"/>
    <p:sldId id="425" r:id="rId5"/>
    <p:sldId id="426" r:id="rId6"/>
    <p:sldId id="427" r:id="rId7"/>
    <p:sldId id="428" r:id="rId8"/>
    <p:sldId id="429" r:id="rId9"/>
    <p:sldId id="430" r:id="rId10"/>
    <p:sldId id="431" r:id="rId11"/>
    <p:sldId id="432" r:id="rId12"/>
    <p:sldId id="433" r:id="rId13"/>
    <p:sldId id="434" r:id="rId14"/>
    <p:sldId id="435" r:id="rId15"/>
    <p:sldId id="477"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474" r:id="rId55"/>
    <p:sldId id="475" r:id="rId56"/>
    <p:sldId id="476" r:id="rId57"/>
    <p:sldId id="478"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ZRdNS84g8P+sHaj8+Xc9Ww" hashData="b316v+86rWcm+qHzRXL9Gbh9jGs"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p:scale>
          <a:sx n="50" d="100"/>
          <a:sy n="50" d="100"/>
        </p:scale>
        <p:origin x="-1166" y="24"/>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3.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3.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3.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3.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3.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3.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72FEFC-C0DB-434C-AA62-19C7ECC741B3}"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2C0A1-83DF-4C51-8452-1A0B07E473AD}"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FEA4CE-C496-4F57-A78E-E98BA4D6447C}"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33CB89-B5D3-4752-8EF7-9391B8C52307}"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2D06C-E97E-4842-9045-9EC7D006FC58}"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C42237-4B7D-4BF5-B3BF-754DAB9FEEE4}"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00DC4C-508F-4B7C-A82A-FC51DA0D7326}"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01FCFC-068E-409B-9179-1D8D8D5F7F2E}"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AA44A9-A018-424B-8AD5-E93535669123}"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009A32-DE1E-42D1-A307-6805049A3FAF}"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DF35BC-63B5-4849-BCAB-11F09EBB799E}"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799A763-134F-468B-9C11-ABB6FCFC3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oleObject" Target="../embeddings/oleObject9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51.vml"/><Relationship Id="rId4" Type="http://schemas.openxmlformats.org/officeDocument/2006/relationships/oleObject" Target="../embeddings/oleObject10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oleObject" Target="../embeddings/oleObject10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53.vml"/><Relationship Id="rId4" Type="http://schemas.openxmlformats.org/officeDocument/2006/relationships/oleObject" Target="../embeddings/oleObject10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54.vml"/><Relationship Id="rId4" Type="http://schemas.openxmlformats.org/officeDocument/2006/relationships/oleObject" Target="../embeddings/oleObject10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oleObject" Target="../embeddings/oleObject109.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xml"/><Relationship Id="rId1" Type="http://schemas.openxmlformats.org/officeDocument/2006/relationships/vmlDrawing" Target="../drawings/vmlDrawing56.vml"/><Relationship Id="rId4" Type="http://schemas.openxmlformats.org/officeDocument/2006/relationships/oleObject" Target="../embeddings/oleObject111.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57.vml"/><Relationship Id="rId4" Type="http://schemas.openxmlformats.org/officeDocument/2006/relationships/oleObject" Target="../embeddings/oleObject1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 / 07A</a:t>
            </a:r>
          </a:p>
        </p:txBody>
      </p:sp>
      <p:sp>
        <p:nvSpPr>
          <p:cNvPr id="102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30" name="Object 7"/>
          <p:cNvGraphicFramePr>
            <a:graphicFrameLocks noChangeAspect="1"/>
          </p:cNvGraphicFramePr>
          <p:nvPr/>
        </p:nvGraphicFramePr>
        <p:xfrm>
          <a:off x="322263" y="1758950"/>
          <a:ext cx="8632825" cy="4791075"/>
        </p:xfrm>
        <a:graphic>
          <a:graphicData uri="http://schemas.openxmlformats.org/presentationml/2006/ole">
            <p:oleObj spid="_x0000_s1030" name="Drawing" r:id="rId3" imgW="9342000" imgH="5181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0242" name="Object 6"/>
          <p:cNvGraphicFramePr>
            <a:graphicFrameLocks noChangeAspect="1"/>
          </p:cNvGraphicFramePr>
          <p:nvPr/>
        </p:nvGraphicFramePr>
        <p:xfrm>
          <a:off x="112713"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9"/>
          <p:cNvGraphicFramePr>
            <a:graphicFrameLocks noChangeAspect="1"/>
          </p:cNvGraphicFramePr>
          <p:nvPr/>
        </p:nvGraphicFramePr>
        <p:xfrm>
          <a:off x="322263" y="1758950"/>
          <a:ext cx="8447087" cy="4198938"/>
        </p:xfrm>
        <a:graphic>
          <a:graphicData uri="http://schemas.openxmlformats.org/presentationml/2006/ole">
            <p:oleObj spid="_x0000_s10243" name="Drawing" r:id="rId4" imgW="8892720" imgH="4419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1266" name="Object 6"/>
          <p:cNvGraphicFramePr>
            <a:graphicFrameLocks noChangeAspect="1"/>
          </p:cNvGraphicFramePr>
          <p:nvPr/>
        </p:nvGraphicFramePr>
        <p:xfrm>
          <a:off x="112713"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8"/>
          <p:cNvGraphicFramePr>
            <a:graphicFrameLocks noChangeAspect="1"/>
          </p:cNvGraphicFramePr>
          <p:nvPr/>
        </p:nvGraphicFramePr>
        <p:xfrm>
          <a:off x="322263" y="1758950"/>
          <a:ext cx="8458200" cy="3170238"/>
        </p:xfrm>
        <a:graphic>
          <a:graphicData uri="http://schemas.openxmlformats.org/presentationml/2006/ole">
            <p:oleObj spid="_x0000_s11267" name="Drawing" r:id="rId4" imgW="8889480" imgH="333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2290" name="Object 6"/>
          <p:cNvGraphicFramePr>
            <a:graphicFrameLocks noChangeAspect="1"/>
          </p:cNvGraphicFramePr>
          <p:nvPr/>
        </p:nvGraphicFramePr>
        <p:xfrm>
          <a:off x="112713"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8"/>
          <p:cNvGraphicFramePr>
            <a:graphicFrameLocks noChangeAspect="1"/>
          </p:cNvGraphicFramePr>
          <p:nvPr/>
        </p:nvGraphicFramePr>
        <p:xfrm>
          <a:off x="322263" y="1758950"/>
          <a:ext cx="8483600" cy="2836863"/>
        </p:xfrm>
        <a:graphic>
          <a:graphicData uri="http://schemas.openxmlformats.org/presentationml/2006/ole">
            <p:oleObj spid="_x0000_s12291" name="Drawing" r:id="rId4" imgW="8889480" imgH="2973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3314" name="Object 6"/>
          <p:cNvGraphicFramePr>
            <a:graphicFrameLocks noChangeAspect="1"/>
          </p:cNvGraphicFramePr>
          <p:nvPr/>
        </p:nvGraphicFramePr>
        <p:xfrm>
          <a:off x="112713"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8"/>
          <p:cNvGraphicFramePr>
            <a:graphicFrameLocks noChangeAspect="1"/>
          </p:cNvGraphicFramePr>
          <p:nvPr/>
        </p:nvGraphicFramePr>
        <p:xfrm>
          <a:off x="322263" y="1758950"/>
          <a:ext cx="8509000" cy="4565650"/>
        </p:xfrm>
        <a:graphic>
          <a:graphicData uri="http://schemas.openxmlformats.org/presentationml/2006/ole">
            <p:oleObj spid="_x0000_s13315" name="Drawing" r:id="rId4" imgW="888948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112713"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44" name="Object 8"/>
          <p:cNvGraphicFramePr>
            <a:graphicFrameLocks noChangeAspect="1"/>
          </p:cNvGraphicFramePr>
          <p:nvPr/>
        </p:nvGraphicFramePr>
        <p:xfrm>
          <a:off x="322264" y="1758950"/>
          <a:ext cx="8601604" cy="3564311"/>
        </p:xfrm>
        <a:graphic>
          <a:graphicData uri="http://schemas.openxmlformats.org/presentationml/2006/ole">
            <p:oleObj spid="_x0000_s14344" name="Drawing" r:id="rId4" imgW="8900280" imgH="3688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511117" y="6388100"/>
          <a:ext cx="419100" cy="312738"/>
        </p:xfrm>
        <a:graphic>
          <a:graphicData uri="http://schemas.openxmlformats.org/presentationml/2006/ole">
            <p:oleObj spid="_x0000_s69634" name="Drawing" r:id="rId3" imgW="419040" imgH="312480" progId="Presentations.Drawing.16">
              <p:embed/>
            </p:oleObj>
          </a:graphicData>
        </a:graphic>
      </p:graphicFrame>
      <p:graphicFrame>
        <p:nvGraphicFramePr>
          <p:cNvPr id="69636" name="Object 4"/>
          <p:cNvGraphicFramePr>
            <a:graphicFrameLocks noChangeAspect="1"/>
          </p:cNvGraphicFramePr>
          <p:nvPr/>
        </p:nvGraphicFramePr>
        <p:xfrm>
          <a:off x="322264" y="1758950"/>
          <a:ext cx="8601604" cy="4963643"/>
        </p:xfrm>
        <a:graphic>
          <a:graphicData uri="http://schemas.openxmlformats.org/presentationml/2006/ole">
            <p:oleObj spid="_x0000_s69636" name="Drawing" r:id="rId4" imgW="8900280" imgH="5135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536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6"/>
          <p:cNvGraphicFramePr>
            <a:graphicFrameLocks noChangeAspect="1"/>
          </p:cNvGraphicFramePr>
          <p:nvPr/>
        </p:nvGraphicFramePr>
        <p:xfrm>
          <a:off x="112713"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8"/>
          <p:cNvGraphicFramePr>
            <a:graphicFrameLocks noChangeAspect="1"/>
          </p:cNvGraphicFramePr>
          <p:nvPr/>
        </p:nvGraphicFramePr>
        <p:xfrm>
          <a:off x="1641475" y="1049338"/>
          <a:ext cx="5667375" cy="5559425"/>
        </p:xfrm>
        <a:graphic>
          <a:graphicData uri="http://schemas.openxmlformats.org/presentationml/2006/ole">
            <p:oleObj spid="_x0000_s15363" name="Drawing" r:id="rId4" imgW="5836320" imgH="5725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6386" name="Object 6"/>
          <p:cNvGraphicFramePr>
            <a:graphicFrameLocks noChangeAspect="1"/>
          </p:cNvGraphicFramePr>
          <p:nvPr/>
        </p:nvGraphicFramePr>
        <p:xfrm>
          <a:off x="112713"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8"/>
          <p:cNvGraphicFramePr>
            <a:graphicFrameLocks noChangeAspect="1"/>
          </p:cNvGraphicFramePr>
          <p:nvPr/>
        </p:nvGraphicFramePr>
        <p:xfrm>
          <a:off x="322263" y="1758950"/>
          <a:ext cx="8483600" cy="4219575"/>
        </p:xfrm>
        <a:graphic>
          <a:graphicData uri="http://schemas.openxmlformats.org/presentationml/2006/ole">
            <p:oleObj spid="_x0000_s16387" name="Drawing" r:id="rId4" imgW="888948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7410" name="Object 6"/>
          <p:cNvGraphicFramePr>
            <a:graphicFrameLocks noChangeAspect="1"/>
          </p:cNvGraphicFramePr>
          <p:nvPr/>
        </p:nvGraphicFramePr>
        <p:xfrm>
          <a:off x="112713"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8"/>
          <p:cNvGraphicFramePr>
            <a:graphicFrameLocks noChangeAspect="1"/>
          </p:cNvGraphicFramePr>
          <p:nvPr/>
        </p:nvGraphicFramePr>
        <p:xfrm>
          <a:off x="322263" y="1758950"/>
          <a:ext cx="8496300" cy="4756150"/>
        </p:xfrm>
        <a:graphic>
          <a:graphicData uri="http://schemas.openxmlformats.org/presentationml/2006/ole">
            <p:oleObj spid="_x0000_s17411" name="Drawing" r:id="rId4" imgW="8889480" imgH="4977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8434" name="Object 6"/>
          <p:cNvGraphicFramePr>
            <a:graphicFrameLocks noChangeAspect="1"/>
          </p:cNvGraphicFramePr>
          <p:nvPr/>
        </p:nvGraphicFramePr>
        <p:xfrm>
          <a:off x="112713"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8"/>
          <p:cNvGraphicFramePr>
            <a:graphicFrameLocks noChangeAspect="1"/>
          </p:cNvGraphicFramePr>
          <p:nvPr/>
        </p:nvGraphicFramePr>
        <p:xfrm>
          <a:off x="322263" y="1758950"/>
          <a:ext cx="8483600" cy="3868738"/>
        </p:xfrm>
        <a:graphic>
          <a:graphicData uri="http://schemas.openxmlformats.org/presentationml/2006/ole">
            <p:oleObj spid="_x0000_s18435" name="Drawing" r:id="rId4" imgW="888948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50" name="Object 6"/>
          <p:cNvGraphicFramePr>
            <a:graphicFrameLocks noChangeAspect="1"/>
          </p:cNvGraphicFramePr>
          <p:nvPr/>
        </p:nvGraphicFramePr>
        <p:xfrm>
          <a:off x="112713"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13"/>
          <p:cNvGraphicFramePr>
            <a:graphicFrameLocks noChangeAspect="1"/>
          </p:cNvGraphicFramePr>
          <p:nvPr/>
        </p:nvGraphicFramePr>
        <p:xfrm>
          <a:off x="322263" y="1758950"/>
          <a:ext cx="8504237" cy="4564063"/>
        </p:xfrm>
        <a:graphic>
          <a:graphicData uri="http://schemas.openxmlformats.org/presentationml/2006/ole">
            <p:oleObj spid="_x0000_s2051" name="Drawing" r:id="rId4" imgW="888948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9458" name="Object 6"/>
          <p:cNvGraphicFramePr>
            <a:graphicFrameLocks noChangeAspect="1"/>
          </p:cNvGraphicFramePr>
          <p:nvPr/>
        </p:nvGraphicFramePr>
        <p:xfrm>
          <a:off x="112713"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8"/>
          <p:cNvGraphicFramePr>
            <a:graphicFrameLocks noChangeAspect="1"/>
          </p:cNvGraphicFramePr>
          <p:nvPr/>
        </p:nvGraphicFramePr>
        <p:xfrm>
          <a:off x="322263" y="1758950"/>
          <a:ext cx="8466137" cy="3863975"/>
        </p:xfrm>
        <a:graphic>
          <a:graphicData uri="http://schemas.openxmlformats.org/presentationml/2006/ole">
            <p:oleObj spid="_x0000_s19459" name="Drawing" r:id="rId4" imgW="888156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482" name="Object 6"/>
          <p:cNvGraphicFramePr>
            <a:graphicFrameLocks noChangeAspect="1"/>
          </p:cNvGraphicFramePr>
          <p:nvPr/>
        </p:nvGraphicFramePr>
        <p:xfrm>
          <a:off x="112713"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8"/>
          <p:cNvGraphicFramePr>
            <a:graphicFrameLocks noChangeAspect="1"/>
          </p:cNvGraphicFramePr>
          <p:nvPr/>
        </p:nvGraphicFramePr>
        <p:xfrm>
          <a:off x="322263" y="1758950"/>
          <a:ext cx="8501062" cy="4565650"/>
        </p:xfrm>
        <a:graphic>
          <a:graphicData uri="http://schemas.openxmlformats.org/presentationml/2006/ole">
            <p:oleObj spid="_x0000_s20483"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1506" name="Object 6"/>
          <p:cNvGraphicFramePr>
            <a:graphicFrameLocks noChangeAspect="1"/>
          </p:cNvGraphicFramePr>
          <p:nvPr/>
        </p:nvGraphicFramePr>
        <p:xfrm>
          <a:off x="112713"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8"/>
          <p:cNvGraphicFramePr>
            <a:graphicFrameLocks noChangeAspect="1"/>
          </p:cNvGraphicFramePr>
          <p:nvPr/>
        </p:nvGraphicFramePr>
        <p:xfrm>
          <a:off x="322263" y="1758950"/>
          <a:ext cx="8488362" cy="4559300"/>
        </p:xfrm>
        <a:graphic>
          <a:graphicData uri="http://schemas.openxmlformats.org/presentationml/2006/ole">
            <p:oleObj spid="_x0000_s21507"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2530" name="Object 6"/>
          <p:cNvGraphicFramePr>
            <a:graphicFrameLocks noChangeAspect="1"/>
          </p:cNvGraphicFramePr>
          <p:nvPr/>
        </p:nvGraphicFramePr>
        <p:xfrm>
          <a:off x="112713"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322263" y="1758950"/>
          <a:ext cx="8424862" cy="4524375"/>
        </p:xfrm>
        <a:graphic>
          <a:graphicData uri="http://schemas.openxmlformats.org/presentationml/2006/ole">
            <p:oleObj spid="_x0000_s22531"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3554" name="Object 6"/>
          <p:cNvGraphicFramePr>
            <a:graphicFrameLocks noChangeAspect="1"/>
          </p:cNvGraphicFramePr>
          <p:nvPr/>
        </p:nvGraphicFramePr>
        <p:xfrm>
          <a:off x="112713"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8"/>
          <p:cNvGraphicFramePr>
            <a:graphicFrameLocks noChangeAspect="1"/>
          </p:cNvGraphicFramePr>
          <p:nvPr/>
        </p:nvGraphicFramePr>
        <p:xfrm>
          <a:off x="322263" y="1758950"/>
          <a:ext cx="8424862" cy="4524375"/>
        </p:xfrm>
        <a:graphic>
          <a:graphicData uri="http://schemas.openxmlformats.org/presentationml/2006/ole">
            <p:oleObj spid="_x0000_s23555"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4578" name="Object 6"/>
          <p:cNvGraphicFramePr>
            <a:graphicFrameLocks noChangeAspect="1"/>
          </p:cNvGraphicFramePr>
          <p:nvPr/>
        </p:nvGraphicFramePr>
        <p:xfrm>
          <a:off x="112713"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8"/>
          <p:cNvGraphicFramePr>
            <a:graphicFrameLocks noChangeAspect="1"/>
          </p:cNvGraphicFramePr>
          <p:nvPr/>
        </p:nvGraphicFramePr>
        <p:xfrm>
          <a:off x="322263" y="1758950"/>
          <a:ext cx="8437562" cy="3165475"/>
        </p:xfrm>
        <a:graphic>
          <a:graphicData uri="http://schemas.openxmlformats.org/presentationml/2006/ole">
            <p:oleObj spid="_x0000_s24579" name="Drawing" r:id="rId4" imgW="8881560" imgH="333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5602" name="Object 6"/>
          <p:cNvGraphicFramePr>
            <a:graphicFrameLocks noChangeAspect="1"/>
          </p:cNvGraphicFramePr>
          <p:nvPr/>
        </p:nvGraphicFramePr>
        <p:xfrm>
          <a:off x="112713"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8"/>
          <p:cNvGraphicFramePr>
            <a:graphicFrameLocks noChangeAspect="1"/>
          </p:cNvGraphicFramePr>
          <p:nvPr/>
        </p:nvGraphicFramePr>
        <p:xfrm>
          <a:off x="322263" y="1758950"/>
          <a:ext cx="8437562" cy="4200525"/>
        </p:xfrm>
        <a:graphic>
          <a:graphicData uri="http://schemas.openxmlformats.org/presentationml/2006/ole">
            <p:oleObj spid="_x0000_s25603"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6626" name="Object 6"/>
          <p:cNvGraphicFramePr>
            <a:graphicFrameLocks noChangeAspect="1"/>
          </p:cNvGraphicFramePr>
          <p:nvPr/>
        </p:nvGraphicFramePr>
        <p:xfrm>
          <a:off x="112713"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8"/>
          <p:cNvGraphicFramePr>
            <a:graphicFrameLocks noChangeAspect="1"/>
          </p:cNvGraphicFramePr>
          <p:nvPr/>
        </p:nvGraphicFramePr>
        <p:xfrm>
          <a:off x="322263" y="1758950"/>
          <a:ext cx="8488362" cy="4559300"/>
        </p:xfrm>
        <a:graphic>
          <a:graphicData uri="http://schemas.openxmlformats.org/presentationml/2006/ole">
            <p:oleObj spid="_x0000_s26627"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7650" name="Object 6"/>
          <p:cNvGraphicFramePr>
            <a:graphicFrameLocks noChangeAspect="1"/>
          </p:cNvGraphicFramePr>
          <p:nvPr/>
        </p:nvGraphicFramePr>
        <p:xfrm>
          <a:off x="112713"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8"/>
          <p:cNvGraphicFramePr>
            <a:graphicFrameLocks noChangeAspect="1"/>
          </p:cNvGraphicFramePr>
          <p:nvPr/>
        </p:nvGraphicFramePr>
        <p:xfrm>
          <a:off x="322263" y="1758950"/>
          <a:ext cx="8437562" cy="4200525"/>
        </p:xfrm>
        <a:graphic>
          <a:graphicData uri="http://schemas.openxmlformats.org/presentationml/2006/ole">
            <p:oleObj spid="_x0000_s27651"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8674" name="Object 6"/>
          <p:cNvGraphicFramePr>
            <a:graphicFrameLocks noChangeAspect="1"/>
          </p:cNvGraphicFramePr>
          <p:nvPr/>
        </p:nvGraphicFramePr>
        <p:xfrm>
          <a:off x="112713"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81" name="Object 9"/>
          <p:cNvGraphicFramePr>
            <a:graphicFrameLocks noChangeAspect="1"/>
          </p:cNvGraphicFramePr>
          <p:nvPr/>
        </p:nvGraphicFramePr>
        <p:xfrm>
          <a:off x="322263" y="1736726"/>
          <a:ext cx="8452099" cy="4867274"/>
        </p:xfrm>
        <a:graphic>
          <a:graphicData uri="http://schemas.openxmlformats.org/presentationml/2006/ole">
            <p:oleObj spid="_x0000_s28681" name="Drawing" r:id="rId4" imgW="8892720" imgH="5120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4" name="Object 6"/>
          <p:cNvGraphicFramePr>
            <a:graphicFrameLocks noChangeAspect="1"/>
          </p:cNvGraphicFramePr>
          <p:nvPr/>
        </p:nvGraphicFramePr>
        <p:xfrm>
          <a:off x="112713"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8"/>
          <p:cNvGraphicFramePr>
            <a:graphicFrameLocks noChangeAspect="1"/>
          </p:cNvGraphicFramePr>
          <p:nvPr/>
        </p:nvGraphicFramePr>
        <p:xfrm>
          <a:off x="322263" y="1758950"/>
          <a:ext cx="8483600" cy="4241800"/>
        </p:xfrm>
        <a:graphic>
          <a:graphicData uri="http://schemas.openxmlformats.org/presentationml/2006/ole">
            <p:oleObj spid="_x0000_s3075" name="Drawing" r:id="rId4" imgW="8889480" imgH="4444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9698" name="Object 6"/>
          <p:cNvGraphicFramePr>
            <a:graphicFrameLocks noChangeAspect="1"/>
          </p:cNvGraphicFramePr>
          <p:nvPr/>
        </p:nvGraphicFramePr>
        <p:xfrm>
          <a:off x="112713"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8"/>
          <p:cNvGraphicFramePr>
            <a:graphicFrameLocks noChangeAspect="1"/>
          </p:cNvGraphicFramePr>
          <p:nvPr/>
        </p:nvGraphicFramePr>
        <p:xfrm>
          <a:off x="322263" y="1758950"/>
          <a:ext cx="8450262" cy="2141538"/>
        </p:xfrm>
        <a:graphic>
          <a:graphicData uri="http://schemas.openxmlformats.org/presentationml/2006/ole">
            <p:oleObj spid="_x0000_s29699" name="Drawing" r:id="rId4" imgW="8881560" imgH="2250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22" name="Object 6"/>
          <p:cNvGraphicFramePr>
            <a:graphicFrameLocks noChangeAspect="1"/>
          </p:cNvGraphicFramePr>
          <p:nvPr/>
        </p:nvGraphicFramePr>
        <p:xfrm>
          <a:off x="112713" y="6388100"/>
          <a:ext cx="419100" cy="312738"/>
        </p:xfrm>
        <a:graphic>
          <a:graphicData uri="http://schemas.openxmlformats.org/presentationml/2006/ole">
            <p:oleObj spid="_x0000_s30722" name="Drawing" r:id="rId3" imgW="419040" imgH="312480" progId="Presentations.Drawing.16">
              <p:embed/>
            </p:oleObj>
          </a:graphicData>
        </a:graphic>
      </p:graphicFrame>
      <p:graphicFrame>
        <p:nvGraphicFramePr>
          <p:cNvPr id="30728" name="Object 8"/>
          <p:cNvGraphicFramePr>
            <a:graphicFrameLocks noChangeAspect="1"/>
          </p:cNvGraphicFramePr>
          <p:nvPr/>
        </p:nvGraphicFramePr>
        <p:xfrm>
          <a:off x="322263" y="1758950"/>
          <a:ext cx="8449204" cy="3844523"/>
        </p:xfrm>
        <a:graphic>
          <a:graphicData uri="http://schemas.openxmlformats.org/presentationml/2006/ole">
            <p:oleObj spid="_x0000_s30728" name="Drawing" r:id="rId4" imgW="8892720" imgH="4046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1746" name="Object 6"/>
          <p:cNvGraphicFramePr>
            <a:graphicFrameLocks noChangeAspect="1"/>
          </p:cNvGraphicFramePr>
          <p:nvPr/>
        </p:nvGraphicFramePr>
        <p:xfrm>
          <a:off x="112713" y="6388100"/>
          <a:ext cx="419100" cy="312738"/>
        </p:xfrm>
        <a:graphic>
          <a:graphicData uri="http://schemas.openxmlformats.org/presentationml/2006/ole">
            <p:oleObj spid="_x0000_s31746" name="Drawing" r:id="rId3" imgW="419040" imgH="312480" progId="Presentations.Drawing.16">
              <p:embed/>
            </p:oleObj>
          </a:graphicData>
        </a:graphic>
      </p:graphicFrame>
      <p:graphicFrame>
        <p:nvGraphicFramePr>
          <p:cNvPr id="31747" name="Object 8"/>
          <p:cNvGraphicFramePr>
            <a:graphicFrameLocks noChangeAspect="1"/>
          </p:cNvGraphicFramePr>
          <p:nvPr/>
        </p:nvGraphicFramePr>
        <p:xfrm>
          <a:off x="322263" y="1758950"/>
          <a:ext cx="8437562" cy="4614863"/>
        </p:xfrm>
        <a:graphic>
          <a:graphicData uri="http://schemas.openxmlformats.org/presentationml/2006/ole">
            <p:oleObj spid="_x0000_s31747" name="Drawing" r:id="rId4" imgW="8881560" imgH="4858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2770" name="Object 6"/>
          <p:cNvGraphicFramePr>
            <a:graphicFrameLocks noChangeAspect="1"/>
          </p:cNvGraphicFramePr>
          <p:nvPr/>
        </p:nvGraphicFramePr>
        <p:xfrm>
          <a:off x="112713" y="6388100"/>
          <a:ext cx="419100" cy="312738"/>
        </p:xfrm>
        <a:graphic>
          <a:graphicData uri="http://schemas.openxmlformats.org/presentationml/2006/ole">
            <p:oleObj spid="_x0000_s32770" name="Drawing" r:id="rId3" imgW="419040" imgH="312480" progId="Presentations.Drawing.16">
              <p:embed/>
            </p:oleObj>
          </a:graphicData>
        </a:graphic>
      </p:graphicFrame>
      <p:graphicFrame>
        <p:nvGraphicFramePr>
          <p:cNvPr id="32771" name="Object 8"/>
          <p:cNvGraphicFramePr>
            <a:graphicFrameLocks noChangeAspect="1"/>
          </p:cNvGraphicFramePr>
          <p:nvPr/>
        </p:nvGraphicFramePr>
        <p:xfrm>
          <a:off x="322263" y="1758950"/>
          <a:ext cx="8462962" cy="3175000"/>
        </p:xfrm>
        <a:graphic>
          <a:graphicData uri="http://schemas.openxmlformats.org/presentationml/2006/ole">
            <p:oleObj spid="_x0000_s32771" name="Drawing" r:id="rId4" imgW="8881560" imgH="333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3794" name="Object 6"/>
          <p:cNvGraphicFramePr>
            <a:graphicFrameLocks noChangeAspect="1"/>
          </p:cNvGraphicFramePr>
          <p:nvPr/>
        </p:nvGraphicFramePr>
        <p:xfrm>
          <a:off x="112713" y="6388100"/>
          <a:ext cx="419100" cy="312738"/>
        </p:xfrm>
        <a:graphic>
          <a:graphicData uri="http://schemas.openxmlformats.org/presentationml/2006/ole">
            <p:oleObj spid="_x0000_s33794" name="Drawing" r:id="rId3" imgW="419040" imgH="312480" progId="Presentations.Drawing.16">
              <p:embed/>
            </p:oleObj>
          </a:graphicData>
        </a:graphic>
      </p:graphicFrame>
      <p:graphicFrame>
        <p:nvGraphicFramePr>
          <p:cNvPr id="33795" name="Object 8"/>
          <p:cNvGraphicFramePr>
            <a:graphicFrameLocks noChangeAspect="1"/>
          </p:cNvGraphicFramePr>
          <p:nvPr/>
        </p:nvGraphicFramePr>
        <p:xfrm>
          <a:off x="322263" y="1758950"/>
          <a:ext cx="8475662" cy="4287838"/>
        </p:xfrm>
        <a:graphic>
          <a:graphicData uri="http://schemas.openxmlformats.org/presentationml/2006/ole">
            <p:oleObj spid="_x0000_s33795" name="Drawing" r:id="rId4" imgW="8881560" imgH="4492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4818" name="Object 6"/>
          <p:cNvGraphicFramePr>
            <a:graphicFrameLocks noChangeAspect="1"/>
          </p:cNvGraphicFramePr>
          <p:nvPr/>
        </p:nvGraphicFramePr>
        <p:xfrm>
          <a:off x="112713" y="6388100"/>
          <a:ext cx="419100" cy="312738"/>
        </p:xfrm>
        <a:graphic>
          <a:graphicData uri="http://schemas.openxmlformats.org/presentationml/2006/ole">
            <p:oleObj spid="_x0000_s34818" name="Drawing" r:id="rId3" imgW="419040" imgH="312480" progId="Presentations.Drawing.16">
              <p:embed/>
            </p:oleObj>
          </a:graphicData>
        </a:graphic>
      </p:graphicFrame>
      <p:graphicFrame>
        <p:nvGraphicFramePr>
          <p:cNvPr id="34819" name="Object 8"/>
          <p:cNvGraphicFramePr>
            <a:graphicFrameLocks noChangeAspect="1"/>
          </p:cNvGraphicFramePr>
          <p:nvPr/>
        </p:nvGraphicFramePr>
        <p:xfrm>
          <a:off x="322263" y="1758950"/>
          <a:ext cx="8437562" cy="3851275"/>
        </p:xfrm>
        <a:graphic>
          <a:graphicData uri="http://schemas.openxmlformats.org/presentationml/2006/ole">
            <p:oleObj spid="_x0000_s34819" name="Drawing" r:id="rId4" imgW="888156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5842" name="Object 6"/>
          <p:cNvGraphicFramePr>
            <a:graphicFrameLocks noChangeAspect="1"/>
          </p:cNvGraphicFramePr>
          <p:nvPr/>
        </p:nvGraphicFramePr>
        <p:xfrm>
          <a:off x="112713" y="6388100"/>
          <a:ext cx="419100" cy="312738"/>
        </p:xfrm>
        <a:graphic>
          <a:graphicData uri="http://schemas.openxmlformats.org/presentationml/2006/ole">
            <p:oleObj spid="_x0000_s35842" name="Drawing" r:id="rId3" imgW="419040" imgH="312480" progId="Presentations.Drawing.16">
              <p:embed/>
            </p:oleObj>
          </a:graphicData>
        </a:graphic>
      </p:graphicFrame>
      <p:graphicFrame>
        <p:nvGraphicFramePr>
          <p:cNvPr id="35843" name="Object 8"/>
          <p:cNvGraphicFramePr>
            <a:graphicFrameLocks noChangeAspect="1"/>
          </p:cNvGraphicFramePr>
          <p:nvPr/>
        </p:nvGraphicFramePr>
        <p:xfrm>
          <a:off x="322263" y="1758950"/>
          <a:ext cx="8450262" cy="4538663"/>
        </p:xfrm>
        <a:graphic>
          <a:graphicData uri="http://schemas.openxmlformats.org/presentationml/2006/ole">
            <p:oleObj spid="_x0000_s35843"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6866" name="Object 6"/>
          <p:cNvGraphicFramePr>
            <a:graphicFrameLocks noChangeAspect="1"/>
          </p:cNvGraphicFramePr>
          <p:nvPr/>
        </p:nvGraphicFramePr>
        <p:xfrm>
          <a:off x="112713" y="6388100"/>
          <a:ext cx="419100" cy="312738"/>
        </p:xfrm>
        <a:graphic>
          <a:graphicData uri="http://schemas.openxmlformats.org/presentationml/2006/ole">
            <p:oleObj spid="_x0000_s36866" name="Drawing" r:id="rId3" imgW="419040" imgH="312480" progId="Presentations.Drawing.16">
              <p:embed/>
            </p:oleObj>
          </a:graphicData>
        </a:graphic>
      </p:graphicFrame>
      <p:graphicFrame>
        <p:nvGraphicFramePr>
          <p:cNvPr id="36867" name="Object 8"/>
          <p:cNvGraphicFramePr>
            <a:graphicFrameLocks noChangeAspect="1"/>
          </p:cNvGraphicFramePr>
          <p:nvPr/>
        </p:nvGraphicFramePr>
        <p:xfrm>
          <a:off x="322263" y="1758950"/>
          <a:ext cx="8450262" cy="4538663"/>
        </p:xfrm>
        <a:graphic>
          <a:graphicData uri="http://schemas.openxmlformats.org/presentationml/2006/ole">
            <p:oleObj spid="_x0000_s36867"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7890" name="Object 6"/>
          <p:cNvGraphicFramePr>
            <a:graphicFrameLocks noChangeAspect="1"/>
          </p:cNvGraphicFramePr>
          <p:nvPr/>
        </p:nvGraphicFramePr>
        <p:xfrm>
          <a:off x="112713" y="6388100"/>
          <a:ext cx="419100" cy="312738"/>
        </p:xfrm>
        <a:graphic>
          <a:graphicData uri="http://schemas.openxmlformats.org/presentationml/2006/ole">
            <p:oleObj spid="_x0000_s37890" name="Drawing" r:id="rId3" imgW="419040" imgH="312480" progId="Presentations.Drawing.16">
              <p:embed/>
            </p:oleObj>
          </a:graphicData>
        </a:graphic>
      </p:graphicFrame>
      <p:graphicFrame>
        <p:nvGraphicFramePr>
          <p:cNvPr id="37891" name="Object 8"/>
          <p:cNvGraphicFramePr>
            <a:graphicFrameLocks noChangeAspect="1"/>
          </p:cNvGraphicFramePr>
          <p:nvPr/>
        </p:nvGraphicFramePr>
        <p:xfrm>
          <a:off x="322263" y="1758950"/>
          <a:ext cx="8475662" cy="4287838"/>
        </p:xfrm>
        <a:graphic>
          <a:graphicData uri="http://schemas.openxmlformats.org/presentationml/2006/ole">
            <p:oleObj spid="_x0000_s37891" name="Drawing" r:id="rId4" imgW="8881560" imgH="4492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891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89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8914" name="Object 6"/>
          <p:cNvGraphicFramePr>
            <a:graphicFrameLocks noChangeAspect="1"/>
          </p:cNvGraphicFramePr>
          <p:nvPr/>
        </p:nvGraphicFramePr>
        <p:xfrm>
          <a:off x="112713" y="6388100"/>
          <a:ext cx="419100" cy="312738"/>
        </p:xfrm>
        <a:graphic>
          <a:graphicData uri="http://schemas.openxmlformats.org/presentationml/2006/ole">
            <p:oleObj spid="_x0000_s38914" name="Drawing" r:id="rId3" imgW="419040" imgH="312480" progId="Presentations.Drawing.16">
              <p:embed/>
            </p:oleObj>
          </a:graphicData>
        </a:graphic>
      </p:graphicFrame>
      <p:graphicFrame>
        <p:nvGraphicFramePr>
          <p:cNvPr id="38915" name="Object 8"/>
          <p:cNvGraphicFramePr>
            <a:graphicFrameLocks noChangeAspect="1"/>
          </p:cNvGraphicFramePr>
          <p:nvPr/>
        </p:nvGraphicFramePr>
        <p:xfrm>
          <a:off x="322263" y="1758950"/>
          <a:ext cx="8483600" cy="4554538"/>
        </p:xfrm>
        <a:graphic>
          <a:graphicData uri="http://schemas.openxmlformats.org/presentationml/2006/ole">
            <p:oleObj spid="_x0000_s38915"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098" name="Object 6"/>
          <p:cNvGraphicFramePr>
            <a:graphicFrameLocks noChangeAspect="1"/>
          </p:cNvGraphicFramePr>
          <p:nvPr/>
        </p:nvGraphicFramePr>
        <p:xfrm>
          <a:off x="112713"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8"/>
          <p:cNvGraphicFramePr>
            <a:graphicFrameLocks noChangeAspect="1"/>
          </p:cNvGraphicFramePr>
          <p:nvPr/>
        </p:nvGraphicFramePr>
        <p:xfrm>
          <a:off x="322263" y="1758950"/>
          <a:ext cx="8470900" cy="3651250"/>
        </p:xfrm>
        <a:graphic>
          <a:graphicData uri="http://schemas.openxmlformats.org/presentationml/2006/ole">
            <p:oleObj spid="_x0000_s4099" name="Drawing" r:id="rId4" imgW="8889480" imgH="3832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3994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99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9938" name="Object 6"/>
          <p:cNvGraphicFramePr>
            <a:graphicFrameLocks noChangeAspect="1"/>
          </p:cNvGraphicFramePr>
          <p:nvPr/>
        </p:nvGraphicFramePr>
        <p:xfrm>
          <a:off x="112713" y="6388100"/>
          <a:ext cx="419100" cy="312738"/>
        </p:xfrm>
        <a:graphic>
          <a:graphicData uri="http://schemas.openxmlformats.org/presentationml/2006/ole">
            <p:oleObj spid="_x0000_s39938" name="Drawing" r:id="rId3" imgW="419040" imgH="312480" progId="Presentations.Drawing.16">
              <p:embed/>
            </p:oleObj>
          </a:graphicData>
        </a:graphic>
      </p:graphicFrame>
      <p:graphicFrame>
        <p:nvGraphicFramePr>
          <p:cNvPr id="39939" name="Object 8"/>
          <p:cNvGraphicFramePr>
            <a:graphicFrameLocks noChangeAspect="1"/>
          </p:cNvGraphicFramePr>
          <p:nvPr/>
        </p:nvGraphicFramePr>
        <p:xfrm>
          <a:off x="322263" y="1758950"/>
          <a:ext cx="8462962" cy="4545013"/>
        </p:xfrm>
        <a:graphic>
          <a:graphicData uri="http://schemas.openxmlformats.org/presentationml/2006/ole">
            <p:oleObj spid="_x0000_s39939" name="Drawing" r:id="rId4" imgW="88815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09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0962" name="Object 6"/>
          <p:cNvGraphicFramePr>
            <a:graphicFrameLocks noChangeAspect="1"/>
          </p:cNvGraphicFramePr>
          <p:nvPr/>
        </p:nvGraphicFramePr>
        <p:xfrm>
          <a:off x="112713" y="6388100"/>
          <a:ext cx="419100" cy="312738"/>
        </p:xfrm>
        <a:graphic>
          <a:graphicData uri="http://schemas.openxmlformats.org/presentationml/2006/ole">
            <p:oleObj spid="_x0000_s40962" name="Drawing" r:id="rId3" imgW="419040" imgH="312480" progId="Presentations.Drawing.16">
              <p:embed/>
            </p:oleObj>
          </a:graphicData>
        </a:graphic>
      </p:graphicFrame>
      <p:graphicFrame>
        <p:nvGraphicFramePr>
          <p:cNvPr id="40963" name="Object 8"/>
          <p:cNvGraphicFramePr>
            <a:graphicFrameLocks noChangeAspect="1"/>
          </p:cNvGraphicFramePr>
          <p:nvPr/>
        </p:nvGraphicFramePr>
        <p:xfrm>
          <a:off x="322263" y="1758950"/>
          <a:ext cx="8450262" cy="4887913"/>
        </p:xfrm>
        <a:graphic>
          <a:graphicData uri="http://schemas.openxmlformats.org/presentationml/2006/ole">
            <p:oleObj spid="_x0000_s40963" name="Drawing" r:id="rId4" imgW="8881560" imgH="5136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9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1986" name="Object 6"/>
          <p:cNvGraphicFramePr>
            <a:graphicFrameLocks noChangeAspect="1"/>
          </p:cNvGraphicFramePr>
          <p:nvPr/>
        </p:nvGraphicFramePr>
        <p:xfrm>
          <a:off x="112713" y="6388100"/>
          <a:ext cx="419100" cy="312738"/>
        </p:xfrm>
        <a:graphic>
          <a:graphicData uri="http://schemas.openxmlformats.org/presentationml/2006/ole">
            <p:oleObj spid="_x0000_s41986" name="Drawing" r:id="rId3" imgW="419040" imgH="312480" progId="Presentations.Drawing.16">
              <p:embed/>
            </p:oleObj>
          </a:graphicData>
        </a:graphic>
      </p:graphicFrame>
      <p:graphicFrame>
        <p:nvGraphicFramePr>
          <p:cNvPr id="41987" name="Object 8"/>
          <p:cNvGraphicFramePr>
            <a:graphicFrameLocks noChangeAspect="1"/>
          </p:cNvGraphicFramePr>
          <p:nvPr/>
        </p:nvGraphicFramePr>
        <p:xfrm>
          <a:off x="322263" y="1758950"/>
          <a:ext cx="8450262" cy="4887913"/>
        </p:xfrm>
        <a:graphic>
          <a:graphicData uri="http://schemas.openxmlformats.org/presentationml/2006/ole">
            <p:oleObj spid="_x0000_s41987" name="Drawing" r:id="rId4" imgW="8881560" imgH="5136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30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3010" name="Object 6"/>
          <p:cNvGraphicFramePr>
            <a:graphicFrameLocks noChangeAspect="1"/>
          </p:cNvGraphicFramePr>
          <p:nvPr/>
        </p:nvGraphicFramePr>
        <p:xfrm>
          <a:off x="112713" y="6388100"/>
          <a:ext cx="419100" cy="312738"/>
        </p:xfrm>
        <a:graphic>
          <a:graphicData uri="http://schemas.openxmlformats.org/presentationml/2006/ole">
            <p:oleObj spid="_x0000_s43010" name="Drawing" r:id="rId3" imgW="419040" imgH="312480" progId="Presentations.Drawing.16">
              <p:embed/>
            </p:oleObj>
          </a:graphicData>
        </a:graphic>
      </p:graphicFrame>
      <p:graphicFrame>
        <p:nvGraphicFramePr>
          <p:cNvPr id="43011" name="Object 8"/>
          <p:cNvGraphicFramePr>
            <a:graphicFrameLocks noChangeAspect="1"/>
          </p:cNvGraphicFramePr>
          <p:nvPr/>
        </p:nvGraphicFramePr>
        <p:xfrm>
          <a:off x="322263" y="1758950"/>
          <a:ext cx="8462962" cy="4213225"/>
        </p:xfrm>
        <a:graphic>
          <a:graphicData uri="http://schemas.openxmlformats.org/presentationml/2006/ole">
            <p:oleObj spid="_x0000_s43011"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40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4034" name="Object 6"/>
          <p:cNvGraphicFramePr>
            <a:graphicFrameLocks noChangeAspect="1"/>
          </p:cNvGraphicFramePr>
          <p:nvPr/>
        </p:nvGraphicFramePr>
        <p:xfrm>
          <a:off x="112713" y="6388100"/>
          <a:ext cx="419100" cy="312738"/>
        </p:xfrm>
        <a:graphic>
          <a:graphicData uri="http://schemas.openxmlformats.org/presentationml/2006/ole">
            <p:oleObj spid="_x0000_s44034" name="Drawing" r:id="rId3" imgW="419040" imgH="312480" progId="Presentations.Drawing.16">
              <p:embed/>
            </p:oleObj>
          </a:graphicData>
        </a:graphic>
      </p:graphicFrame>
      <p:graphicFrame>
        <p:nvGraphicFramePr>
          <p:cNvPr id="44035" name="Object 8"/>
          <p:cNvGraphicFramePr>
            <a:graphicFrameLocks noChangeAspect="1"/>
          </p:cNvGraphicFramePr>
          <p:nvPr/>
        </p:nvGraphicFramePr>
        <p:xfrm>
          <a:off x="322263" y="1758950"/>
          <a:ext cx="8437562" cy="3505200"/>
        </p:xfrm>
        <a:graphic>
          <a:graphicData uri="http://schemas.openxmlformats.org/presentationml/2006/ole">
            <p:oleObj spid="_x0000_s44035" name="Drawing" r:id="rId4" imgW="8881560" imgH="368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506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50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5058" name="Object 6"/>
          <p:cNvGraphicFramePr>
            <a:graphicFrameLocks noChangeAspect="1"/>
          </p:cNvGraphicFramePr>
          <p:nvPr/>
        </p:nvGraphicFramePr>
        <p:xfrm>
          <a:off x="112713" y="6388100"/>
          <a:ext cx="419100" cy="312738"/>
        </p:xfrm>
        <a:graphic>
          <a:graphicData uri="http://schemas.openxmlformats.org/presentationml/2006/ole">
            <p:oleObj spid="_x0000_s45058" name="Drawing" r:id="rId3" imgW="419040" imgH="312480" progId="Presentations.Drawing.16">
              <p:embed/>
            </p:oleObj>
          </a:graphicData>
        </a:graphic>
      </p:graphicFrame>
      <p:graphicFrame>
        <p:nvGraphicFramePr>
          <p:cNvPr id="45059" name="Object 8"/>
          <p:cNvGraphicFramePr>
            <a:graphicFrameLocks noChangeAspect="1"/>
          </p:cNvGraphicFramePr>
          <p:nvPr/>
        </p:nvGraphicFramePr>
        <p:xfrm>
          <a:off x="322263" y="1758950"/>
          <a:ext cx="8424862" cy="4194175"/>
        </p:xfrm>
        <a:graphic>
          <a:graphicData uri="http://schemas.openxmlformats.org/presentationml/2006/ole">
            <p:oleObj spid="_x0000_s45059"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608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60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6082" name="Object 6"/>
          <p:cNvGraphicFramePr>
            <a:graphicFrameLocks noChangeAspect="1"/>
          </p:cNvGraphicFramePr>
          <p:nvPr/>
        </p:nvGraphicFramePr>
        <p:xfrm>
          <a:off x="112713" y="6388100"/>
          <a:ext cx="419100" cy="312738"/>
        </p:xfrm>
        <a:graphic>
          <a:graphicData uri="http://schemas.openxmlformats.org/presentationml/2006/ole">
            <p:oleObj spid="_x0000_s46082" name="Drawing" r:id="rId3" imgW="419040" imgH="312480" progId="Presentations.Drawing.16">
              <p:embed/>
            </p:oleObj>
          </a:graphicData>
        </a:graphic>
      </p:graphicFrame>
      <p:graphicFrame>
        <p:nvGraphicFramePr>
          <p:cNvPr id="46083" name="Object 8"/>
          <p:cNvGraphicFramePr>
            <a:graphicFrameLocks noChangeAspect="1"/>
          </p:cNvGraphicFramePr>
          <p:nvPr/>
        </p:nvGraphicFramePr>
        <p:xfrm>
          <a:off x="322263" y="1758950"/>
          <a:ext cx="8412162" cy="4187825"/>
        </p:xfrm>
        <a:graphic>
          <a:graphicData uri="http://schemas.openxmlformats.org/presentationml/2006/ole">
            <p:oleObj spid="_x0000_s46083"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710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71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7106" name="Object 6"/>
          <p:cNvGraphicFramePr>
            <a:graphicFrameLocks noChangeAspect="1"/>
          </p:cNvGraphicFramePr>
          <p:nvPr/>
        </p:nvGraphicFramePr>
        <p:xfrm>
          <a:off x="112713" y="6388100"/>
          <a:ext cx="419100" cy="312738"/>
        </p:xfrm>
        <a:graphic>
          <a:graphicData uri="http://schemas.openxmlformats.org/presentationml/2006/ole">
            <p:oleObj spid="_x0000_s47106" name="Drawing" r:id="rId3" imgW="419040" imgH="312480" progId="Presentations.Drawing.16">
              <p:embed/>
            </p:oleObj>
          </a:graphicData>
        </a:graphic>
      </p:graphicFrame>
      <p:graphicFrame>
        <p:nvGraphicFramePr>
          <p:cNvPr id="47107" name="Object 8"/>
          <p:cNvGraphicFramePr>
            <a:graphicFrameLocks noChangeAspect="1"/>
          </p:cNvGraphicFramePr>
          <p:nvPr/>
        </p:nvGraphicFramePr>
        <p:xfrm>
          <a:off x="322263" y="1758950"/>
          <a:ext cx="8412162" cy="3494088"/>
        </p:xfrm>
        <a:graphic>
          <a:graphicData uri="http://schemas.openxmlformats.org/presentationml/2006/ole">
            <p:oleObj spid="_x0000_s47107" name="Drawing" r:id="rId4" imgW="8881560" imgH="368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813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81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8130" name="Object 6"/>
          <p:cNvGraphicFramePr>
            <a:graphicFrameLocks noChangeAspect="1"/>
          </p:cNvGraphicFramePr>
          <p:nvPr/>
        </p:nvGraphicFramePr>
        <p:xfrm>
          <a:off x="112713" y="6388100"/>
          <a:ext cx="419100" cy="312738"/>
        </p:xfrm>
        <a:graphic>
          <a:graphicData uri="http://schemas.openxmlformats.org/presentationml/2006/ole">
            <p:oleObj spid="_x0000_s48130" name="Drawing" r:id="rId3" imgW="419040" imgH="312480" progId="Presentations.Drawing.16">
              <p:embed/>
            </p:oleObj>
          </a:graphicData>
        </a:graphic>
      </p:graphicFrame>
      <p:graphicFrame>
        <p:nvGraphicFramePr>
          <p:cNvPr id="48131" name="Object 8"/>
          <p:cNvGraphicFramePr>
            <a:graphicFrameLocks noChangeAspect="1"/>
          </p:cNvGraphicFramePr>
          <p:nvPr/>
        </p:nvGraphicFramePr>
        <p:xfrm>
          <a:off x="322263" y="1758950"/>
          <a:ext cx="8399462" cy="3833813"/>
        </p:xfrm>
        <a:graphic>
          <a:graphicData uri="http://schemas.openxmlformats.org/presentationml/2006/ole">
            <p:oleObj spid="_x0000_s48131" name="Drawing" r:id="rId4" imgW="888156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4915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91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9154" name="Object 6"/>
          <p:cNvGraphicFramePr>
            <a:graphicFrameLocks noChangeAspect="1"/>
          </p:cNvGraphicFramePr>
          <p:nvPr/>
        </p:nvGraphicFramePr>
        <p:xfrm>
          <a:off x="112713" y="6388100"/>
          <a:ext cx="419100" cy="312738"/>
        </p:xfrm>
        <a:graphic>
          <a:graphicData uri="http://schemas.openxmlformats.org/presentationml/2006/ole">
            <p:oleObj spid="_x0000_s49154" name="Drawing" r:id="rId3" imgW="419040" imgH="312480" progId="Presentations.Drawing.16">
              <p:embed/>
            </p:oleObj>
          </a:graphicData>
        </a:graphic>
      </p:graphicFrame>
      <p:graphicFrame>
        <p:nvGraphicFramePr>
          <p:cNvPr id="49155" name="Object 8"/>
          <p:cNvGraphicFramePr>
            <a:graphicFrameLocks noChangeAspect="1"/>
          </p:cNvGraphicFramePr>
          <p:nvPr/>
        </p:nvGraphicFramePr>
        <p:xfrm>
          <a:off x="322263" y="1758950"/>
          <a:ext cx="8424862" cy="3484563"/>
        </p:xfrm>
        <a:graphic>
          <a:graphicData uri="http://schemas.openxmlformats.org/presentationml/2006/ole">
            <p:oleObj spid="_x0000_s49155" name="Drawing" r:id="rId4" imgW="8881560" imgH="3673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122" name="Object 6"/>
          <p:cNvGraphicFramePr>
            <a:graphicFrameLocks noChangeAspect="1"/>
          </p:cNvGraphicFramePr>
          <p:nvPr/>
        </p:nvGraphicFramePr>
        <p:xfrm>
          <a:off x="112713"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8"/>
          <p:cNvGraphicFramePr>
            <a:graphicFrameLocks noChangeAspect="1"/>
          </p:cNvGraphicFramePr>
          <p:nvPr/>
        </p:nvGraphicFramePr>
        <p:xfrm>
          <a:off x="322263" y="1758950"/>
          <a:ext cx="8432800" cy="3929063"/>
        </p:xfrm>
        <a:graphic>
          <a:graphicData uri="http://schemas.openxmlformats.org/presentationml/2006/ole">
            <p:oleObj spid="_x0000_s5123" name="Drawing" r:id="rId4" imgW="8889480" imgH="4142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018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01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0178" name="Object 6"/>
          <p:cNvGraphicFramePr>
            <a:graphicFrameLocks noChangeAspect="1"/>
          </p:cNvGraphicFramePr>
          <p:nvPr/>
        </p:nvGraphicFramePr>
        <p:xfrm>
          <a:off x="112713" y="6388100"/>
          <a:ext cx="419100" cy="312738"/>
        </p:xfrm>
        <a:graphic>
          <a:graphicData uri="http://schemas.openxmlformats.org/presentationml/2006/ole">
            <p:oleObj spid="_x0000_s50178" name="Drawing" r:id="rId3" imgW="419040" imgH="312480" progId="Presentations.Drawing.16">
              <p:embed/>
            </p:oleObj>
          </a:graphicData>
        </a:graphic>
      </p:graphicFrame>
      <p:graphicFrame>
        <p:nvGraphicFramePr>
          <p:cNvPr id="50179" name="Object 8"/>
          <p:cNvGraphicFramePr>
            <a:graphicFrameLocks noChangeAspect="1"/>
          </p:cNvGraphicFramePr>
          <p:nvPr/>
        </p:nvGraphicFramePr>
        <p:xfrm>
          <a:off x="322263" y="1758950"/>
          <a:ext cx="8424862" cy="4194175"/>
        </p:xfrm>
        <a:graphic>
          <a:graphicData uri="http://schemas.openxmlformats.org/presentationml/2006/ole">
            <p:oleObj spid="_x0000_s50179"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120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12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1202" name="Object 6"/>
          <p:cNvGraphicFramePr>
            <a:graphicFrameLocks noChangeAspect="1"/>
          </p:cNvGraphicFramePr>
          <p:nvPr/>
        </p:nvGraphicFramePr>
        <p:xfrm>
          <a:off x="112713" y="6388100"/>
          <a:ext cx="419100" cy="312738"/>
        </p:xfrm>
        <a:graphic>
          <a:graphicData uri="http://schemas.openxmlformats.org/presentationml/2006/ole">
            <p:oleObj spid="_x0000_s51202" name="Drawing" r:id="rId3" imgW="419040" imgH="312480" progId="Presentations.Drawing.16">
              <p:embed/>
            </p:oleObj>
          </a:graphicData>
        </a:graphic>
      </p:graphicFrame>
      <p:graphicFrame>
        <p:nvGraphicFramePr>
          <p:cNvPr id="51203" name="Object 8"/>
          <p:cNvGraphicFramePr>
            <a:graphicFrameLocks noChangeAspect="1"/>
          </p:cNvGraphicFramePr>
          <p:nvPr/>
        </p:nvGraphicFramePr>
        <p:xfrm>
          <a:off x="322263" y="1758950"/>
          <a:ext cx="8399462" cy="4181475"/>
        </p:xfrm>
        <a:graphic>
          <a:graphicData uri="http://schemas.openxmlformats.org/presentationml/2006/ole">
            <p:oleObj spid="_x0000_s51203"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222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22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22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2226" name="Object 6"/>
          <p:cNvGraphicFramePr>
            <a:graphicFrameLocks noChangeAspect="1"/>
          </p:cNvGraphicFramePr>
          <p:nvPr/>
        </p:nvGraphicFramePr>
        <p:xfrm>
          <a:off x="112713" y="6388100"/>
          <a:ext cx="419100" cy="312738"/>
        </p:xfrm>
        <a:graphic>
          <a:graphicData uri="http://schemas.openxmlformats.org/presentationml/2006/ole">
            <p:oleObj spid="_x0000_s52226" name="Drawing" r:id="rId3" imgW="419040" imgH="312480" progId="Presentations.Drawing.16">
              <p:embed/>
            </p:oleObj>
          </a:graphicData>
        </a:graphic>
      </p:graphicFrame>
      <p:graphicFrame>
        <p:nvGraphicFramePr>
          <p:cNvPr id="52227" name="Object 8"/>
          <p:cNvGraphicFramePr>
            <a:graphicFrameLocks noChangeAspect="1"/>
          </p:cNvGraphicFramePr>
          <p:nvPr/>
        </p:nvGraphicFramePr>
        <p:xfrm>
          <a:off x="322263" y="1758950"/>
          <a:ext cx="8424862" cy="4194175"/>
        </p:xfrm>
        <a:graphic>
          <a:graphicData uri="http://schemas.openxmlformats.org/presentationml/2006/ole">
            <p:oleObj spid="_x0000_s52227" name="Drawing" r:id="rId4" imgW="88815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325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32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32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3250" name="Object 6"/>
          <p:cNvGraphicFramePr>
            <a:graphicFrameLocks noChangeAspect="1"/>
          </p:cNvGraphicFramePr>
          <p:nvPr/>
        </p:nvGraphicFramePr>
        <p:xfrm>
          <a:off x="112713" y="6388100"/>
          <a:ext cx="419100" cy="312738"/>
        </p:xfrm>
        <a:graphic>
          <a:graphicData uri="http://schemas.openxmlformats.org/presentationml/2006/ole">
            <p:oleObj spid="_x0000_s53250" name="Drawing" r:id="rId3" imgW="419040" imgH="312480" progId="Presentations.Drawing.16">
              <p:embed/>
            </p:oleObj>
          </a:graphicData>
        </a:graphic>
      </p:graphicFrame>
      <p:graphicFrame>
        <p:nvGraphicFramePr>
          <p:cNvPr id="53251" name="Object 8"/>
          <p:cNvGraphicFramePr>
            <a:graphicFrameLocks noChangeAspect="1"/>
          </p:cNvGraphicFramePr>
          <p:nvPr/>
        </p:nvGraphicFramePr>
        <p:xfrm>
          <a:off x="322263" y="1758950"/>
          <a:ext cx="8386762" cy="4475163"/>
        </p:xfrm>
        <a:graphic>
          <a:graphicData uri="http://schemas.openxmlformats.org/presentationml/2006/ole">
            <p:oleObj spid="_x0000_s53251" name="Drawing" r:id="rId4" imgW="8881560" imgH="473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42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42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42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4274" name="Object 6"/>
          <p:cNvGraphicFramePr>
            <a:graphicFrameLocks noChangeAspect="1"/>
          </p:cNvGraphicFramePr>
          <p:nvPr/>
        </p:nvGraphicFramePr>
        <p:xfrm>
          <a:off x="112713" y="6388100"/>
          <a:ext cx="419100" cy="312738"/>
        </p:xfrm>
        <a:graphic>
          <a:graphicData uri="http://schemas.openxmlformats.org/presentationml/2006/ole">
            <p:oleObj spid="_x0000_s54274" name="Drawing" r:id="rId3" imgW="419040" imgH="312480" progId="Presentations.Drawing.16">
              <p:embed/>
            </p:oleObj>
          </a:graphicData>
        </a:graphic>
      </p:graphicFrame>
      <p:graphicFrame>
        <p:nvGraphicFramePr>
          <p:cNvPr id="54275" name="Object 8"/>
          <p:cNvGraphicFramePr>
            <a:graphicFrameLocks noChangeAspect="1"/>
          </p:cNvGraphicFramePr>
          <p:nvPr/>
        </p:nvGraphicFramePr>
        <p:xfrm>
          <a:off x="322263" y="1758950"/>
          <a:ext cx="8412162" cy="4608513"/>
        </p:xfrm>
        <a:graphic>
          <a:graphicData uri="http://schemas.openxmlformats.org/presentationml/2006/ole">
            <p:oleObj spid="_x0000_s54275" name="Drawing" r:id="rId4" imgW="888156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530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53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53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5298" name="Object 6"/>
          <p:cNvGraphicFramePr>
            <a:graphicFrameLocks noChangeAspect="1"/>
          </p:cNvGraphicFramePr>
          <p:nvPr/>
        </p:nvGraphicFramePr>
        <p:xfrm>
          <a:off x="112713" y="6388100"/>
          <a:ext cx="419100" cy="312738"/>
        </p:xfrm>
        <a:graphic>
          <a:graphicData uri="http://schemas.openxmlformats.org/presentationml/2006/ole">
            <p:oleObj spid="_x0000_s55298" name="Drawing" r:id="rId3" imgW="419040" imgH="312480" progId="Presentations.Drawing.16">
              <p:embed/>
            </p:oleObj>
          </a:graphicData>
        </a:graphic>
      </p:graphicFrame>
      <p:graphicFrame>
        <p:nvGraphicFramePr>
          <p:cNvPr id="55299" name="Object 8"/>
          <p:cNvGraphicFramePr>
            <a:graphicFrameLocks noChangeAspect="1"/>
          </p:cNvGraphicFramePr>
          <p:nvPr/>
        </p:nvGraphicFramePr>
        <p:xfrm>
          <a:off x="322263" y="1758950"/>
          <a:ext cx="8529637" cy="4637088"/>
        </p:xfrm>
        <a:graphic>
          <a:graphicData uri="http://schemas.openxmlformats.org/presentationml/2006/ole">
            <p:oleObj spid="_x0000_s55299" name="Drawing" r:id="rId4" imgW="9009000" imgH="4898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632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63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63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6322" name="Object 6"/>
          <p:cNvGraphicFramePr>
            <a:graphicFrameLocks noChangeAspect="1"/>
          </p:cNvGraphicFramePr>
          <p:nvPr/>
        </p:nvGraphicFramePr>
        <p:xfrm>
          <a:off x="112713" y="6388100"/>
          <a:ext cx="419100" cy="312738"/>
        </p:xfrm>
        <a:graphic>
          <a:graphicData uri="http://schemas.openxmlformats.org/presentationml/2006/ole">
            <p:oleObj spid="_x0000_s56322" name="Drawing" r:id="rId3" imgW="419040" imgH="312480" progId="Presentations.Drawing.16">
              <p:embed/>
            </p:oleObj>
          </a:graphicData>
        </a:graphic>
      </p:graphicFrame>
      <p:graphicFrame>
        <p:nvGraphicFramePr>
          <p:cNvPr id="56323" name="Object 8"/>
          <p:cNvGraphicFramePr>
            <a:graphicFrameLocks noChangeAspect="1"/>
          </p:cNvGraphicFramePr>
          <p:nvPr/>
        </p:nvGraphicFramePr>
        <p:xfrm>
          <a:off x="322263" y="1758950"/>
          <a:ext cx="8424862" cy="4614863"/>
        </p:xfrm>
        <a:graphic>
          <a:graphicData uri="http://schemas.openxmlformats.org/presentationml/2006/ole">
            <p:oleObj spid="_x0000_s56323" name="Drawing" r:id="rId4" imgW="888156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5632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onderzoeksproces</a:t>
            </a:r>
          </a:p>
        </p:txBody>
      </p:sp>
      <p:sp>
        <p:nvSpPr>
          <p:cNvPr id="563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63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6322" name="Object 6"/>
          <p:cNvGraphicFramePr>
            <a:graphicFrameLocks noChangeAspect="1"/>
          </p:cNvGraphicFramePr>
          <p:nvPr/>
        </p:nvGraphicFramePr>
        <p:xfrm>
          <a:off x="112713" y="6388100"/>
          <a:ext cx="419100" cy="312738"/>
        </p:xfrm>
        <a:graphic>
          <a:graphicData uri="http://schemas.openxmlformats.org/presentationml/2006/ole">
            <p:oleObj spid="_x0000_s70658" name="Drawing" r:id="rId3" imgW="419040" imgH="312480" progId="Presentations.Drawing.16">
              <p:embed/>
            </p:oleObj>
          </a:graphicData>
        </a:graphic>
      </p:graphicFrame>
      <p:graphicFrame>
        <p:nvGraphicFramePr>
          <p:cNvPr id="70661" name="Object 5"/>
          <p:cNvGraphicFramePr>
            <a:graphicFrameLocks noChangeAspect="1"/>
          </p:cNvGraphicFramePr>
          <p:nvPr/>
        </p:nvGraphicFramePr>
        <p:xfrm>
          <a:off x="322262" y="1758949"/>
          <a:ext cx="8757828" cy="4514639"/>
        </p:xfrm>
        <a:graphic>
          <a:graphicData uri="http://schemas.openxmlformats.org/presentationml/2006/ole">
            <p:oleObj spid="_x0000_s70661" name="Drawing" r:id="rId4" imgW="9334440" imgH="4808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6146" name="Object 6"/>
          <p:cNvGraphicFramePr>
            <a:graphicFrameLocks noChangeAspect="1"/>
          </p:cNvGraphicFramePr>
          <p:nvPr/>
        </p:nvGraphicFramePr>
        <p:xfrm>
          <a:off x="112713"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8"/>
          <p:cNvGraphicFramePr>
            <a:graphicFrameLocks noChangeAspect="1"/>
          </p:cNvGraphicFramePr>
          <p:nvPr/>
        </p:nvGraphicFramePr>
        <p:xfrm>
          <a:off x="322263" y="1758950"/>
          <a:ext cx="8470900" cy="4333875"/>
        </p:xfrm>
        <a:graphic>
          <a:graphicData uri="http://schemas.openxmlformats.org/presentationml/2006/ole">
            <p:oleObj spid="_x0000_s6147" name="Drawing" r:id="rId4" imgW="8889480" imgH="4548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7170" name="Object 6"/>
          <p:cNvGraphicFramePr>
            <a:graphicFrameLocks noChangeAspect="1"/>
          </p:cNvGraphicFramePr>
          <p:nvPr/>
        </p:nvGraphicFramePr>
        <p:xfrm>
          <a:off x="112713"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8"/>
          <p:cNvGraphicFramePr>
            <a:graphicFrameLocks noChangeAspect="1"/>
          </p:cNvGraphicFramePr>
          <p:nvPr/>
        </p:nvGraphicFramePr>
        <p:xfrm>
          <a:off x="322263" y="1758950"/>
          <a:ext cx="8445500" cy="3255963"/>
        </p:xfrm>
        <a:graphic>
          <a:graphicData uri="http://schemas.openxmlformats.org/presentationml/2006/ole">
            <p:oleObj spid="_x0000_s7171" name="Drawing" r:id="rId4" imgW="8889480" imgH="342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8194" name="Object 6"/>
          <p:cNvGraphicFramePr>
            <a:graphicFrameLocks noChangeAspect="1"/>
          </p:cNvGraphicFramePr>
          <p:nvPr/>
        </p:nvGraphicFramePr>
        <p:xfrm>
          <a:off x="112713"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8"/>
          <p:cNvGraphicFramePr>
            <a:graphicFrameLocks noChangeAspect="1"/>
          </p:cNvGraphicFramePr>
          <p:nvPr/>
        </p:nvGraphicFramePr>
        <p:xfrm>
          <a:off x="322263" y="1758950"/>
          <a:ext cx="8470900" cy="4751388"/>
        </p:xfrm>
        <a:graphic>
          <a:graphicData uri="http://schemas.openxmlformats.org/presentationml/2006/ole">
            <p:oleObj spid="_x0000_s8195" name="Drawing" r:id="rId4" imgW="8889480" imgH="4985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MARKTONDERZOEK</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marktonderzoek</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9218" name="Object 6"/>
          <p:cNvGraphicFramePr>
            <a:graphicFrameLocks noChangeAspect="1"/>
          </p:cNvGraphicFramePr>
          <p:nvPr/>
        </p:nvGraphicFramePr>
        <p:xfrm>
          <a:off x="112713"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8"/>
          <p:cNvGraphicFramePr>
            <a:graphicFrameLocks noChangeAspect="1"/>
          </p:cNvGraphicFramePr>
          <p:nvPr/>
        </p:nvGraphicFramePr>
        <p:xfrm>
          <a:off x="322263" y="1758950"/>
          <a:ext cx="8445500" cy="4200525"/>
        </p:xfrm>
        <a:graphic>
          <a:graphicData uri="http://schemas.openxmlformats.org/presentationml/2006/ole">
            <p:oleObj spid="_x0000_s9219" name="Drawing" r:id="rId4" imgW="888948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1951</TotalTime>
  <Words>183</Words>
  <Application>Microsoft Office PowerPoint</Application>
  <PresentationFormat>On-screen Show (4:3)</PresentationFormat>
  <Paragraphs>112</Paragraphs>
  <Slides>57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4" baseType="lpstr">
      <vt:lpstr>Arial</vt:lpstr>
      <vt:lpstr>Calibri</vt:lpstr>
      <vt:lpstr>Tahoma</vt:lpstr>
      <vt:lpstr>Dunes</vt:lpstr>
      <vt:lpstr>Presentations X6 Drawing</vt:lpstr>
      <vt:lpstr>Drawing</vt:lpstr>
      <vt:lpstr>Presentations X8 Drawing</vt:lpstr>
      <vt:lpstr>MARKETING / 07A</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lpstr>MARKTONDERZOEK</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3R_Marketing_07B</dc:title>
  <dc:subject>Marktonderzoek</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99</cp:revision>
  <dcterms:created xsi:type="dcterms:W3CDTF">2015-09-06T15:15:23Z</dcterms:created>
  <dcterms:modified xsi:type="dcterms:W3CDTF">2020-02-04T02:05:09Z</dcterms:modified>
  <cp:category>Based on Marketing Nima-A Kernstof by J. Smal / H. Tak, Grondslagen van de Marketing by B. Verhage, Ph. Kotler's Principles of marketing, and various materials by R. Reinhardt.</cp:category>
</cp:coreProperties>
</file>