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sldIdLst>
    <p:sldId id="256" r:id="rId2"/>
    <p:sldId id="293" r:id="rId3"/>
    <p:sldId id="381" r:id="rId4"/>
    <p:sldId id="382" r:id="rId5"/>
    <p:sldId id="383" r:id="rId6"/>
    <p:sldId id="384" r:id="rId7"/>
    <p:sldId id="385" r:id="rId8"/>
    <p:sldId id="386" r:id="rId9"/>
    <p:sldId id="387" r:id="rId10"/>
    <p:sldId id="388" r:id="rId11"/>
    <p:sldId id="389" r:id="rId12"/>
    <p:sldId id="390" r:id="rId13"/>
    <p:sldId id="391" r:id="rId14"/>
    <p:sldId id="392" r:id="rId15"/>
    <p:sldId id="393" r:id="rId16"/>
    <p:sldId id="394" r:id="rId17"/>
    <p:sldId id="395" r:id="rId18"/>
    <p:sldId id="396" r:id="rId19"/>
    <p:sldId id="397" r:id="rId20"/>
    <p:sldId id="398" r:id="rId21"/>
    <p:sldId id="399" r:id="rId22"/>
    <p:sldId id="400" r:id="rId23"/>
    <p:sldId id="401" r:id="rId24"/>
    <p:sldId id="402" r:id="rId25"/>
    <p:sldId id="426" r:id="rId26"/>
    <p:sldId id="427" r:id="rId27"/>
    <p:sldId id="428" r:id="rId28"/>
    <p:sldId id="404" r:id="rId29"/>
    <p:sldId id="405" r:id="rId30"/>
    <p:sldId id="429" r:id="rId31"/>
    <p:sldId id="406" r:id="rId32"/>
    <p:sldId id="407" r:id="rId33"/>
    <p:sldId id="408" r:id="rId34"/>
    <p:sldId id="421" r:id="rId35"/>
    <p:sldId id="422" r:id="rId36"/>
    <p:sldId id="409" r:id="rId37"/>
    <p:sldId id="423" r:id="rId38"/>
    <p:sldId id="410" r:id="rId39"/>
    <p:sldId id="411" r:id="rId40"/>
    <p:sldId id="412" r:id="rId41"/>
    <p:sldId id="413" r:id="rId42"/>
    <p:sldId id="414" r:id="rId43"/>
    <p:sldId id="415" r:id="rId44"/>
    <p:sldId id="416" r:id="rId45"/>
    <p:sldId id="424" r:id="rId46"/>
    <p:sldId id="425" r:id="rId47"/>
    <p:sldId id="418" r:id="rId48"/>
    <p:sldId id="419" r:id="rId49"/>
    <p:sldId id="420"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50000" saltData="TSIek782NfkWymLFryz04Q" hashData="4V0H3wR6iukg3dneaGVeZLo4P9o"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669900"/>
    <a:srgbClr val="00CC00"/>
    <a:srgbClr val="FF3300"/>
    <a:srgbClr val="640000"/>
    <a:srgbClr val="9A0000"/>
    <a:srgbClr val="003399"/>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179" autoAdjust="0"/>
    <p:restoredTop sz="94660"/>
  </p:normalViewPr>
  <p:slideViewPr>
    <p:cSldViewPr snapToGrid="0" showGuides="1">
      <p:cViewPr varScale="1">
        <p:scale>
          <a:sx n="48" d="100"/>
          <a:sy n="48" d="100"/>
        </p:scale>
        <p:origin x="-1171" y="-72"/>
      </p:cViewPr>
      <p:guideLst>
        <p:guide orient="horz" pos="1108"/>
        <p:guide pos="203"/>
      </p:guideLst>
    </p:cSldViewPr>
  </p:slideViewPr>
  <p:notesTextViewPr>
    <p:cViewPr>
      <p:scale>
        <a:sx n="100" d="100"/>
        <a:sy n="100" d="100"/>
      </p:scale>
      <p:origin x="0" y="0"/>
    </p:cViewPr>
  </p:notesTextViewPr>
  <p:gridSpacing cx="77716063" cy="77716063"/>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3.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3.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3.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3.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3.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3.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3.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3.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3.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3.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3.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3.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3.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3.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3.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3.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3.w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3.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3.w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3.w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3.wmf"/></Relationships>
</file>

<file path=ppt/drawings/_rels/vmlDrawing46.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3.w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3.wmf"/></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3.w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FE8C05-184A-4F08-9A6E-57EA06F71009}" type="slidenum">
              <a:rPr lang="en-US"/>
              <a:pPr>
                <a:defRPr/>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91C565-380F-45A5-909F-04AB043A5560}" type="slidenum">
              <a:rPr lang="en-US"/>
              <a:pPr>
                <a:defRPr/>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B6CE4C-B4EA-46BD-AD0C-9F9536F98FC9}" type="slidenum">
              <a:rPr lang="en-US"/>
              <a:pPr>
                <a:defRPr/>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44F296-186A-43CC-9186-99B5793EE3AF}" type="slidenum">
              <a:rPr lang="en-US"/>
              <a:pPr>
                <a:defRPr/>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C9FDEB-F4AB-4C02-AD5E-0D8DCCF773C7}" type="slidenum">
              <a:rPr lang="en-US"/>
              <a:pPr>
                <a:defRPr/>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2C34E4-FB16-42F5-861D-4078D439D410}" type="slidenum">
              <a:rPr lang="en-US"/>
              <a:pPr>
                <a:defRPr/>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ACB6B3B-F9A5-46DB-B4BB-69F70288912E}" type="slidenum">
              <a:rPr lang="en-US"/>
              <a:pPr>
                <a:defRPr/>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208311F-80C9-4E90-BD87-51B3FFC148D8}" type="slidenum">
              <a:rPr lang="en-US"/>
              <a:pPr>
                <a:defRPr/>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88228AF-6CA5-4FA9-9202-0E088B3A0CEA}" type="slidenum">
              <a:rPr lang="en-US"/>
              <a:pPr>
                <a:defRPr/>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769E5C-1331-4826-BA2E-CBA889020733}" type="slidenum">
              <a:rPr lang="en-US"/>
              <a:pPr>
                <a:defRPr/>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7A09AA-64FA-4D4B-AB1A-B6D07C2182FC}" type="slidenum">
              <a:rPr lang="en-US"/>
              <a:pPr>
                <a:defRPr/>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0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D8C5C9DA-2FE0-4BA6-8F94-3FF760F5F9B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oleObject" Target="../embeddings/oleObject19.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oleObject" Target="../embeddings/oleObject21.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oleObject" Target="../embeddings/oleObject23.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oleObject" Target="../embeddings/oleObject25.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oleObject" Target="../embeddings/oleObject27.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oleObject" Target="../embeddings/oleObject29.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oleObject" Target="../embeddings/oleObject31.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oleObject" Target="../embeddings/oleObject33.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oleObject" Target="../embeddings/oleObject35.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oleObject" Target="../embeddings/oleObject37.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oleObject" Target="../embeddings/oleObject39.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oleObject" Target="../embeddings/oleObject41.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oleObject" Target="../embeddings/oleObject43.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xml"/><Relationship Id="rId1" Type="http://schemas.openxmlformats.org/officeDocument/2006/relationships/vmlDrawing" Target="../drawings/vmlDrawing23.vml"/><Relationship Id="rId4" Type="http://schemas.openxmlformats.org/officeDocument/2006/relationships/oleObject" Target="../embeddings/oleObject45.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xml"/><Relationship Id="rId1" Type="http://schemas.openxmlformats.org/officeDocument/2006/relationships/vmlDrawing" Target="../drawings/vmlDrawing24.vml"/><Relationship Id="rId4" Type="http://schemas.openxmlformats.org/officeDocument/2006/relationships/oleObject" Target="../embeddings/oleObject47.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1.xml"/><Relationship Id="rId1" Type="http://schemas.openxmlformats.org/officeDocument/2006/relationships/vmlDrawing" Target="../drawings/vmlDrawing25.vml"/><Relationship Id="rId4" Type="http://schemas.openxmlformats.org/officeDocument/2006/relationships/oleObject" Target="../embeddings/oleObject49.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1.xml"/><Relationship Id="rId1" Type="http://schemas.openxmlformats.org/officeDocument/2006/relationships/vmlDrawing" Target="../drawings/vmlDrawing26.vml"/><Relationship Id="rId4" Type="http://schemas.openxmlformats.org/officeDocument/2006/relationships/oleObject" Target="../embeddings/oleObject51.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1.xml"/><Relationship Id="rId1" Type="http://schemas.openxmlformats.org/officeDocument/2006/relationships/vmlDrawing" Target="../drawings/vmlDrawing27.vml"/><Relationship Id="rId4" Type="http://schemas.openxmlformats.org/officeDocument/2006/relationships/oleObject" Target="../embeddings/oleObject53.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1.xml"/><Relationship Id="rId1" Type="http://schemas.openxmlformats.org/officeDocument/2006/relationships/vmlDrawing" Target="../drawings/vmlDrawing28.vml"/><Relationship Id="rId4" Type="http://schemas.openxmlformats.org/officeDocument/2006/relationships/oleObject" Target="../embeddings/oleObject55.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1.xml"/><Relationship Id="rId1" Type="http://schemas.openxmlformats.org/officeDocument/2006/relationships/vmlDrawing" Target="../drawings/vmlDrawing29.vml"/><Relationship Id="rId4" Type="http://schemas.openxmlformats.org/officeDocument/2006/relationships/oleObject" Target="../embeddings/oleObject57.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1.xml"/><Relationship Id="rId1" Type="http://schemas.openxmlformats.org/officeDocument/2006/relationships/vmlDrawing" Target="../drawings/vmlDrawing30.vml"/><Relationship Id="rId4" Type="http://schemas.openxmlformats.org/officeDocument/2006/relationships/oleObject" Target="../embeddings/oleObject59.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1.xml"/><Relationship Id="rId1" Type="http://schemas.openxmlformats.org/officeDocument/2006/relationships/vmlDrawing" Target="../drawings/vmlDrawing31.vml"/><Relationship Id="rId4" Type="http://schemas.openxmlformats.org/officeDocument/2006/relationships/oleObject" Target="../embeddings/oleObject61.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1.xml"/><Relationship Id="rId1" Type="http://schemas.openxmlformats.org/officeDocument/2006/relationships/vmlDrawing" Target="../drawings/vmlDrawing32.vml"/><Relationship Id="rId4" Type="http://schemas.openxmlformats.org/officeDocument/2006/relationships/oleObject" Target="../embeddings/oleObject63.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1.xml"/><Relationship Id="rId1" Type="http://schemas.openxmlformats.org/officeDocument/2006/relationships/vmlDrawing" Target="../drawings/vmlDrawing33.vml"/><Relationship Id="rId4" Type="http://schemas.openxmlformats.org/officeDocument/2006/relationships/oleObject" Target="../embeddings/oleObject65.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1.xml"/><Relationship Id="rId1" Type="http://schemas.openxmlformats.org/officeDocument/2006/relationships/vmlDrawing" Target="../drawings/vmlDrawing34.vml"/><Relationship Id="rId4" Type="http://schemas.openxmlformats.org/officeDocument/2006/relationships/oleObject" Target="../embeddings/oleObject67.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1.xml"/><Relationship Id="rId1" Type="http://schemas.openxmlformats.org/officeDocument/2006/relationships/vmlDrawing" Target="../drawings/vmlDrawing35.vml"/><Relationship Id="rId4" Type="http://schemas.openxmlformats.org/officeDocument/2006/relationships/oleObject" Target="../embeddings/oleObject69.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1.xml"/><Relationship Id="rId1" Type="http://schemas.openxmlformats.org/officeDocument/2006/relationships/vmlDrawing" Target="../drawings/vmlDrawing36.vml"/><Relationship Id="rId4" Type="http://schemas.openxmlformats.org/officeDocument/2006/relationships/oleObject" Target="../embeddings/oleObject71.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1.xml"/><Relationship Id="rId1" Type="http://schemas.openxmlformats.org/officeDocument/2006/relationships/vmlDrawing" Target="../drawings/vmlDrawing37.vml"/><Relationship Id="rId4" Type="http://schemas.openxmlformats.org/officeDocument/2006/relationships/oleObject" Target="../embeddings/oleObject73.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1.xml"/><Relationship Id="rId1" Type="http://schemas.openxmlformats.org/officeDocument/2006/relationships/vmlDrawing" Target="../drawings/vmlDrawing38.vml"/><Relationship Id="rId4" Type="http://schemas.openxmlformats.org/officeDocument/2006/relationships/oleObject" Target="../embeddings/oleObject75.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1.xml"/><Relationship Id="rId1" Type="http://schemas.openxmlformats.org/officeDocument/2006/relationships/vmlDrawing" Target="../drawings/vmlDrawing39.vml"/><Relationship Id="rId4" Type="http://schemas.openxmlformats.org/officeDocument/2006/relationships/oleObject" Target="../embeddings/oleObject77.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oleObject7.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1.xml"/><Relationship Id="rId1" Type="http://schemas.openxmlformats.org/officeDocument/2006/relationships/vmlDrawing" Target="../drawings/vmlDrawing40.vml"/><Relationship Id="rId4" Type="http://schemas.openxmlformats.org/officeDocument/2006/relationships/oleObject" Target="../embeddings/oleObject79.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1.xml"/><Relationship Id="rId1" Type="http://schemas.openxmlformats.org/officeDocument/2006/relationships/vmlDrawing" Target="../drawings/vmlDrawing41.vml"/><Relationship Id="rId4" Type="http://schemas.openxmlformats.org/officeDocument/2006/relationships/oleObject" Target="../embeddings/oleObject81.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1.xml"/><Relationship Id="rId1" Type="http://schemas.openxmlformats.org/officeDocument/2006/relationships/vmlDrawing" Target="../drawings/vmlDrawing42.vml"/><Relationship Id="rId4" Type="http://schemas.openxmlformats.org/officeDocument/2006/relationships/oleObject" Target="../embeddings/oleObject83.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1.xml"/><Relationship Id="rId1" Type="http://schemas.openxmlformats.org/officeDocument/2006/relationships/vmlDrawing" Target="../drawings/vmlDrawing43.vml"/><Relationship Id="rId4" Type="http://schemas.openxmlformats.org/officeDocument/2006/relationships/oleObject" Target="../embeddings/oleObject85.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1.xml"/><Relationship Id="rId1" Type="http://schemas.openxmlformats.org/officeDocument/2006/relationships/vmlDrawing" Target="../drawings/vmlDrawing44.vml"/><Relationship Id="rId4" Type="http://schemas.openxmlformats.org/officeDocument/2006/relationships/oleObject" Target="../embeddings/oleObject87.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Layout" Target="../slideLayouts/slideLayout1.xml"/><Relationship Id="rId1" Type="http://schemas.openxmlformats.org/officeDocument/2006/relationships/vmlDrawing" Target="../drawings/vmlDrawing45.vml"/><Relationship Id="rId4" Type="http://schemas.openxmlformats.org/officeDocument/2006/relationships/oleObject" Target="../embeddings/oleObject89.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1.xml"/><Relationship Id="rId1" Type="http://schemas.openxmlformats.org/officeDocument/2006/relationships/vmlDrawing" Target="../drawings/vmlDrawing46.vml"/><Relationship Id="rId4" Type="http://schemas.openxmlformats.org/officeDocument/2006/relationships/oleObject" Target="../embeddings/oleObject91.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1.xml"/><Relationship Id="rId1" Type="http://schemas.openxmlformats.org/officeDocument/2006/relationships/vmlDrawing" Target="../drawings/vmlDrawing47.vml"/><Relationship Id="rId4" Type="http://schemas.openxmlformats.org/officeDocument/2006/relationships/oleObject" Target="../embeddings/oleObject93.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Layout" Target="../slideLayouts/slideLayout1.xml"/><Relationship Id="rId1" Type="http://schemas.openxmlformats.org/officeDocument/2006/relationships/vmlDrawing" Target="../drawings/vmlDrawing48.vml"/><Relationship Id="rId4" Type="http://schemas.openxmlformats.org/officeDocument/2006/relationships/oleObject" Target="../embeddings/oleObject95.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Layout" Target="../slideLayouts/slideLayout1.xml"/><Relationship Id="rId1" Type="http://schemas.openxmlformats.org/officeDocument/2006/relationships/vmlDrawing" Target="../drawings/vmlDrawing49.vml"/><Relationship Id="rId4" Type="http://schemas.openxmlformats.org/officeDocument/2006/relationships/oleObject" Target="../embeddings/oleObject97.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oleObject" Target="../embeddings/oleObject1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MARKETING / 07B</a:t>
            </a:r>
          </a:p>
        </p:txBody>
      </p:sp>
      <p:sp>
        <p:nvSpPr>
          <p:cNvPr id="102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026" name="Object 11"/>
          <p:cNvGraphicFramePr>
            <a:graphicFrameLocks noChangeAspect="1"/>
          </p:cNvGraphicFramePr>
          <p:nvPr/>
        </p:nvGraphicFramePr>
        <p:xfrm>
          <a:off x="322263" y="1758950"/>
          <a:ext cx="8575675" cy="4783138"/>
        </p:xfrm>
        <a:graphic>
          <a:graphicData uri="http://schemas.openxmlformats.org/presentationml/2006/ole">
            <p:oleObj spid="_x0000_s1026" name="Drawing" r:id="rId3" imgW="9349920" imgH="52120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1024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Statistiek basisbegrippen</a:t>
            </a:r>
          </a:p>
        </p:txBody>
      </p:sp>
      <p:sp>
        <p:nvSpPr>
          <p:cNvPr id="1024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024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10242" name="Object 6"/>
          <p:cNvGraphicFramePr>
            <a:graphicFrameLocks noChangeAspect="1"/>
          </p:cNvGraphicFramePr>
          <p:nvPr/>
        </p:nvGraphicFramePr>
        <p:xfrm>
          <a:off x="112713" y="6388100"/>
          <a:ext cx="419100" cy="312738"/>
        </p:xfrm>
        <a:graphic>
          <a:graphicData uri="http://schemas.openxmlformats.org/presentationml/2006/ole">
            <p:oleObj spid="_x0000_s10242" name="Drawing" r:id="rId3" imgW="419040" imgH="312480" progId="Presentations.Drawing.16">
              <p:embed/>
            </p:oleObj>
          </a:graphicData>
        </a:graphic>
      </p:graphicFrame>
      <p:graphicFrame>
        <p:nvGraphicFramePr>
          <p:cNvPr id="10243" name="Object 8"/>
          <p:cNvGraphicFramePr>
            <a:graphicFrameLocks noChangeAspect="1"/>
          </p:cNvGraphicFramePr>
          <p:nvPr/>
        </p:nvGraphicFramePr>
        <p:xfrm>
          <a:off x="322263" y="1758950"/>
          <a:ext cx="8821737" cy="4711700"/>
        </p:xfrm>
        <a:graphic>
          <a:graphicData uri="http://schemas.openxmlformats.org/presentationml/2006/ole">
            <p:oleObj spid="_x0000_s10243" name="Drawing" r:id="rId4" imgW="9311040" imgH="49694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1126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Statistiek basisbegrippen</a:t>
            </a:r>
          </a:p>
        </p:txBody>
      </p:sp>
      <p:sp>
        <p:nvSpPr>
          <p:cNvPr id="1127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127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11266" name="Object 6"/>
          <p:cNvGraphicFramePr>
            <a:graphicFrameLocks noChangeAspect="1"/>
          </p:cNvGraphicFramePr>
          <p:nvPr/>
        </p:nvGraphicFramePr>
        <p:xfrm>
          <a:off x="112713" y="6388100"/>
          <a:ext cx="419100" cy="312738"/>
        </p:xfrm>
        <a:graphic>
          <a:graphicData uri="http://schemas.openxmlformats.org/presentationml/2006/ole">
            <p:oleObj spid="_x0000_s11266" name="Drawing" r:id="rId3" imgW="419040" imgH="312480" progId="Presentations.Drawing.16">
              <p:embed/>
            </p:oleObj>
          </a:graphicData>
        </a:graphic>
      </p:graphicFrame>
      <p:graphicFrame>
        <p:nvGraphicFramePr>
          <p:cNvPr id="11267" name="Object 8"/>
          <p:cNvGraphicFramePr>
            <a:graphicFrameLocks noChangeAspect="1"/>
          </p:cNvGraphicFramePr>
          <p:nvPr/>
        </p:nvGraphicFramePr>
        <p:xfrm>
          <a:off x="322263" y="1758950"/>
          <a:ext cx="8821737" cy="4738688"/>
        </p:xfrm>
        <a:graphic>
          <a:graphicData uri="http://schemas.openxmlformats.org/presentationml/2006/ole">
            <p:oleObj spid="_x0000_s11267" name="Drawing" r:id="rId4" imgW="9303120" imgH="49935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1229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Statistiek basisbegrippen</a:t>
            </a:r>
          </a:p>
        </p:txBody>
      </p:sp>
      <p:sp>
        <p:nvSpPr>
          <p:cNvPr id="1229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229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12290" name="Object 6"/>
          <p:cNvGraphicFramePr>
            <a:graphicFrameLocks noChangeAspect="1"/>
          </p:cNvGraphicFramePr>
          <p:nvPr/>
        </p:nvGraphicFramePr>
        <p:xfrm>
          <a:off x="112713" y="6388100"/>
          <a:ext cx="419100" cy="312738"/>
        </p:xfrm>
        <a:graphic>
          <a:graphicData uri="http://schemas.openxmlformats.org/presentationml/2006/ole">
            <p:oleObj spid="_x0000_s12290" name="Drawing" r:id="rId3" imgW="419040" imgH="312480" progId="Presentations.Drawing.16">
              <p:embed/>
            </p:oleObj>
          </a:graphicData>
        </a:graphic>
      </p:graphicFrame>
      <p:graphicFrame>
        <p:nvGraphicFramePr>
          <p:cNvPr id="12291" name="Object 8"/>
          <p:cNvGraphicFramePr>
            <a:graphicFrameLocks noChangeAspect="1"/>
          </p:cNvGraphicFramePr>
          <p:nvPr/>
        </p:nvGraphicFramePr>
        <p:xfrm>
          <a:off x="322263" y="1758950"/>
          <a:ext cx="8821737" cy="4259263"/>
        </p:xfrm>
        <a:graphic>
          <a:graphicData uri="http://schemas.openxmlformats.org/presentationml/2006/ole">
            <p:oleObj spid="_x0000_s12291" name="Drawing" r:id="rId4" imgW="9311040" imgH="44924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1331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Statistiek basisbegrippen</a:t>
            </a:r>
          </a:p>
        </p:txBody>
      </p:sp>
      <p:sp>
        <p:nvSpPr>
          <p:cNvPr id="1331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331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13314" name="Object 6"/>
          <p:cNvGraphicFramePr>
            <a:graphicFrameLocks noChangeAspect="1"/>
          </p:cNvGraphicFramePr>
          <p:nvPr/>
        </p:nvGraphicFramePr>
        <p:xfrm>
          <a:off x="112713" y="6388100"/>
          <a:ext cx="419100" cy="312738"/>
        </p:xfrm>
        <a:graphic>
          <a:graphicData uri="http://schemas.openxmlformats.org/presentationml/2006/ole">
            <p:oleObj spid="_x0000_s13314" name="Drawing" r:id="rId3" imgW="419040" imgH="312480" progId="Presentations.Drawing.16">
              <p:embed/>
            </p:oleObj>
          </a:graphicData>
        </a:graphic>
      </p:graphicFrame>
      <p:graphicFrame>
        <p:nvGraphicFramePr>
          <p:cNvPr id="13315" name="Object 9"/>
          <p:cNvGraphicFramePr>
            <a:graphicFrameLocks noChangeAspect="1"/>
          </p:cNvGraphicFramePr>
          <p:nvPr/>
        </p:nvGraphicFramePr>
        <p:xfrm>
          <a:off x="322263" y="1758950"/>
          <a:ext cx="8821737" cy="4429125"/>
        </p:xfrm>
        <a:graphic>
          <a:graphicData uri="http://schemas.openxmlformats.org/presentationml/2006/ole">
            <p:oleObj spid="_x0000_s13315" name="Drawing" r:id="rId4" imgW="9311760" imgH="46710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1434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Statistiek basisbegrippen</a:t>
            </a:r>
          </a:p>
        </p:txBody>
      </p:sp>
      <p:sp>
        <p:nvSpPr>
          <p:cNvPr id="1434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434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14338" name="Object 6"/>
          <p:cNvGraphicFramePr>
            <a:graphicFrameLocks noChangeAspect="1"/>
          </p:cNvGraphicFramePr>
          <p:nvPr/>
        </p:nvGraphicFramePr>
        <p:xfrm>
          <a:off x="112713" y="6388100"/>
          <a:ext cx="419100" cy="312738"/>
        </p:xfrm>
        <a:graphic>
          <a:graphicData uri="http://schemas.openxmlformats.org/presentationml/2006/ole">
            <p:oleObj spid="_x0000_s14338" name="Drawing" r:id="rId3" imgW="419040" imgH="312480" progId="Presentations.Drawing.16">
              <p:embed/>
            </p:oleObj>
          </a:graphicData>
        </a:graphic>
      </p:graphicFrame>
      <p:graphicFrame>
        <p:nvGraphicFramePr>
          <p:cNvPr id="14339" name="Object 9"/>
          <p:cNvGraphicFramePr>
            <a:graphicFrameLocks noChangeAspect="1"/>
          </p:cNvGraphicFramePr>
          <p:nvPr/>
        </p:nvGraphicFramePr>
        <p:xfrm>
          <a:off x="322263" y="1758950"/>
          <a:ext cx="8821737" cy="2706688"/>
        </p:xfrm>
        <a:graphic>
          <a:graphicData uri="http://schemas.openxmlformats.org/presentationml/2006/ole">
            <p:oleObj spid="_x0000_s14339" name="Drawing" r:id="rId4" imgW="9304200" imgH="28497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1536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Statistiek basisbegrippen</a:t>
            </a:r>
          </a:p>
        </p:txBody>
      </p:sp>
      <p:sp>
        <p:nvSpPr>
          <p:cNvPr id="1536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536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15362" name="Object 6"/>
          <p:cNvGraphicFramePr>
            <a:graphicFrameLocks noChangeAspect="1"/>
          </p:cNvGraphicFramePr>
          <p:nvPr/>
        </p:nvGraphicFramePr>
        <p:xfrm>
          <a:off x="112713" y="6388100"/>
          <a:ext cx="419100" cy="312738"/>
        </p:xfrm>
        <a:graphic>
          <a:graphicData uri="http://schemas.openxmlformats.org/presentationml/2006/ole">
            <p:oleObj spid="_x0000_s15362" name="Drawing" r:id="rId3" imgW="419040" imgH="312480" progId="Presentations.Drawing.16">
              <p:embed/>
            </p:oleObj>
          </a:graphicData>
        </a:graphic>
      </p:graphicFrame>
      <p:graphicFrame>
        <p:nvGraphicFramePr>
          <p:cNvPr id="15363" name="Object 9"/>
          <p:cNvGraphicFramePr>
            <a:graphicFrameLocks noChangeAspect="1"/>
          </p:cNvGraphicFramePr>
          <p:nvPr/>
        </p:nvGraphicFramePr>
        <p:xfrm>
          <a:off x="322263" y="1758950"/>
          <a:ext cx="8821737" cy="4184650"/>
        </p:xfrm>
        <a:graphic>
          <a:graphicData uri="http://schemas.openxmlformats.org/presentationml/2006/ole">
            <p:oleObj spid="_x0000_s15363" name="Drawing" r:id="rId4" imgW="9326880" imgH="44197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1638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Statistiek basisbegrippen</a:t>
            </a:r>
          </a:p>
        </p:txBody>
      </p:sp>
      <p:sp>
        <p:nvSpPr>
          <p:cNvPr id="1639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639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16386" name="Object 6"/>
          <p:cNvGraphicFramePr>
            <a:graphicFrameLocks noChangeAspect="1"/>
          </p:cNvGraphicFramePr>
          <p:nvPr/>
        </p:nvGraphicFramePr>
        <p:xfrm>
          <a:off x="112713" y="6388100"/>
          <a:ext cx="419100" cy="312738"/>
        </p:xfrm>
        <a:graphic>
          <a:graphicData uri="http://schemas.openxmlformats.org/presentationml/2006/ole">
            <p:oleObj spid="_x0000_s16386" name="Drawing" r:id="rId3" imgW="419040" imgH="312480" progId="Presentations.Drawing.16">
              <p:embed/>
            </p:oleObj>
          </a:graphicData>
        </a:graphic>
      </p:graphicFrame>
      <p:graphicFrame>
        <p:nvGraphicFramePr>
          <p:cNvPr id="16387" name="Object 10"/>
          <p:cNvGraphicFramePr>
            <a:graphicFrameLocks noChangeAspect="1"/>
          </p:cNvGraphicFramePr>
          <p:nvPr/>
        </p:nvGraphicFramePr>
        <p:xfrm>
          <a:off x="322263" y="1758950"/>
          <a:ext cx="8821737" cy="4395788"/>
        </p:xfrm>
        <a:graphic>
          <a:graphicData uri="http://schemas.openxmlformats.org/presentationml/2006/ole">
            <p:oleObj spid="_x0000_s16387" name="Drawing" r:id="rId4" imgW="9334440" imgH="46483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1741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Statistiek basisbegrippen</a:t>
            </a:r>
          </a:p>
        </p:txBody>
      </p:sp>
      <p:sp>
        <p:nvSpPr>
          <p:cNvPr id="1741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741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17410" name="Object 6"/>
          <p:cNvGraphicFramePr>
            <a:graphicFrameLocks noChangeAspect="1"/>
          </p:cNvGraphicFramePr>
          <p:nvPr/>
        </p:nvGraphicFramePr>
        <p:xfrm>
          <a:off x="112713" y="6388100"/>
          <a:ext cx="419100" cy="312738"/>
        </p:xfrm>
        <a:graphic>
          <a:graphicData uri="http://schemas.openxmlformats.org/presentationml/2006/ole">
            <p:oleObj spid="_x0000_s17410" name="Drawing" r:id="rId3" imgW="419040" imgH="312480" progId="Presentations.Drawing.16">
              <p:embed/>
            </p:oleObj>
          </a:graphicData>
        </a:graphic>
      </p:graphicFrame>
      <p:graphicFrame>
        <p:nvGraphicFramePr>
          <p:cNvPr id="17411" name="Object 8"/>
          <p:cNvGraphicFramePr>
            <a:graphicFrameLocks noChangeAspect="1"/>
          </p:cNvGraphicFramePr>
          <p:nvPr/>
        </p:nvGraphicFramePr>
        <p:xfrm>
          <a:off x="322263" y="1758950"/>
          <a:ext cx="8821737" cy="4576763"/>
        </p:xfrm>
        <a:graphic>
          <a:graphicData uri="http://schemas.openxmlformats.org/presentationml/2006/ole">
            <p:oleObj spid="_x0000_s17411" name="Drawing" r:id="rId4" imgW="9311040" imgH="48265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1843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Statistiek basisbegrippen</a:t>
            </a:r>
          </a:p>
        </p:txBody>
      </p:sp>
      <p:sp>
        <p:nvSpPr>
          <p:cNvPr id="1843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843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18434" name="Object 6"/>
          <p:cNvGraphicFramePr>
            <a:graphicFrameLocks noChangeAspect="1"/>
          </p:cNvGraphicFramePr>
          <p:nvPr/>
        </p:nvGraphicFramePr>
        <p:xfrm>
          <a:off x="112713" y="6388100"/>
          <a:ext cx="419100" cy="312738"/>
        </p:xfrm>
        <a:graphic>
          <a:graphicData uri="http://schemas.openxmlformats.org/presentationml/2006/ole">
            <p:oleObj spid="_x0000_s18434" name="Drawing" r:id="rId3" imgW="419040" imgH="312480" progId="Presentations.Drawing.16">
              <p:embed/>
            </p:oleObj>
          </a:graphicData>
        </a:graphic>
      </p:graphicFrame>
      <p:graphicFrame>
        <p:nvGraphicFramePr>
          <p:cNvPr id="18435" name="Object 8"/>
          <p:cNvGraphicFramePr>
            <a:graphicFrameLocks noChangeAspect="1"/>
          </p:cNvGraphicFramePr>
          <p:nvPr/>
        </p:nvGraphicFramePr>
        <p:xfrm>
          <a:off x="322263" y="1758950"/>
          <a:ext cx="8821737" cy="4802188"/>
        </p:xfrm>
        <a:graphic>
          <a:graphicData uri="http://schemas.openxmlformats.org/presentationml/2006/ole">
            <p:oleObj spid="_x0000_s18435" name="Drawing" r:id="rId4" imgW="9311040" imgH="50648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1946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Statistiek basisbegrippen</a:t>
            </a:r>
          </a:p>
        </p:txBody>
      </p:sp>
      <p:sp>
        <p:nvSpPr>
          <p:cNvPr id="1946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946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19458" name="Object 6"/>
          <p:cNvGraphicFramePr>
            <a:graphicFrameLocks noChangeAspect="1"/>
          </p:cNvGraphicFramePr>
          <p:nvPr/>
        </p:nvGraphicFramePr>
        <p:xfrm>
          <a:off x="112713" y="6388100"/>
          <a:ext cx="419100" cy="312738"/>
        </p:xfrm>
        <a:graphic>
          <a:graphicData uri="http://schemas.openxmlformats.org/presentationml/2006/ole">
            <p:oleObj spid="_x0000_s19458" name="Drawing" r:id="rId3" imgW="419040" imgH="312480" progId="Presentations.Drawing.16">
              <p:embed/>
            </p:oleObj>
          </a:graphicData>
        </a:graphic>
      </p:graphicFrame>
      <p:graphicFrame>
        <p:nvGraphicFramePr>
          <p:cNvPr id="19459" name="Object 9"/>
          <p:cNvGraphicFramePr>
            <a:graphicFrameLocks noChangeAspect="1"/>
          </p:cNvGraphicFramePr>
          <p:nvPr/>
        </p:nvGraphicFramePr>
        <p:xfrm>
          <a:off x="320675" y="1758950"/>
          <a:ext cx="8823325" cy="3868738"/>
        </p:xfrm>
        <a:graphic>
          <a:graphicData uri="http://schemas.openxmlformats.org/presentationml/2006/ole">
            <p:oleObj spid="_x0000_s19459" name="Drawing" r:id="rId4" imgW="9288720" imgH="40690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205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Statistiek basisbegrippen</a:t>
            </a:r>
          </a:p>
        </p:txBody>
      </p:sp>
      <p:sp>
        <p:nvSpPr>
          <p:cNvPr id="20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05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2050" name="Object 6"/>
          <p:cNvGraphicFramePr>
            <a:graphicFrameLocks noChangeAspect="1"/>
          </p:cNvGraphicFramePr>
          <p:nvPr/>
        </p:nvGraphicFramePr>
        <p:xfrm>
          <a:off x="112713" y="6388100"/>
          <a:ext cx="419100" cy="312738"/>
        </p:xfrm>
        <a:graphic>
          <a:graphicData uri="http://schemas.openxmlformats.org/presentationml/2006/ole">
            <p:oleObj spid="_x0000_s2050" name="Drawing" r:id="rId3" imgW="419040" imgH="312480" progId="Presentations.Drawing.16">
              <p:embed/>
            </p:oleObj>
          </a:graphicData>
        </a:graphic>
      </p:graphicFrame>
      <p:graphicFrame>
        <p:nvGraphicFramePr>
          <p:cNvPr id="2051" name="Object 12"/>
          <p:cNvGraphicFramePr>
            <a:graphicFrameLocks noChangeAspect="1"/>
          </p:cNvGraphicFramePr>
          <p:nvPr/>
        </p:nvGraphicFramePr>
        <p:xfrm>
          <a:off x="322263" y="1758950"/>
          <a:ext cx="8821737" cy="4489450"/>
        </p:xfrm>
        <a:graphic>
          <a:graphicData uri="http://schemas.openxmlformats.org/presentationml/2006/ole">
            <p:oleObj spid="_x0000_s2051" name="Drawing" r:id="rId4" imgW="9318960" imgH="47390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2048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Statistiek basisbegrippen</a:t>
            </a:r>
          </a:p>
        </p:txBody>
      </p:sp>
      <p:sp>
        <p:nvSpPr>
          <p:cNvPr id="2048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048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20482" name="Object 6"/>
          <p:cNvGraphicFramePr>
            <a:graphicFrameLocks noChangeAspect="1"/>
          </p:cNvGraphicFramePr>
          <p:nvPr/>
        </p:nvGraphicFramePr>
        <p:xfrm>
          <a:off x="112713" y="6388100"/>
          <a:ext cx="419100" cy="312738"/>
        </p:xfrm>
        <a:graphic>
          <a:graphicData uri="http://schemas.openxmlformats.org/presentationml/2006/ole">
            <p:oleObj spid="_x0000_s20482" name="Drawing" r:id="rId3" imgW="419040" imgH="312480" progId="Presentations.Drawing.16">
              <p:embed/>
            </p:oleObj>
          </a:graphicData>
        </a:graphic>
      </p:graphicFrame>
      <p:graphicFrame>
        <p:nvGraphicFramePr>
          <p:cNvPr id="20483" name="Object 9"/>
          <p:cNvGraphicFramePr>
            <a:graphicFrameLocks noChangeAspect="1"/>
          </p:cNvGraphicFramePr>
          <p:nvPr/>
        </p:nvGraphicFramePr>
        <p:xfrm>
          <a:off x="322263" y="1758950"/>
          <a:ext cx="8821737" cy="2835275"/>
        </p:xfrm>
        <a:graphic>
          <a:graphicData uri="http://schemas.openxmlformats.org/presentationml/2006/ole">
            <p:oleObj spid="_x0000_s20483" name="Drawing" r:id="rId4" imgW="9288720" imgH="29793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2150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Statistiek basisbegrippen</a:t>
            </a:r>
          </a:p>
        </p:txBody>
      </p:sp>
      <p:sp>
        <p:nvSpPr>
          <p:cNvPr id="2151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151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21506" name="Object 6"/>
          <p:cNvGraphicFramePr>
            <a:graphicFrameLocks noChangeAspect="1"/>
          </p:cNvGraphicFramePr>
          <p:nvPr/>
        </p:nvGraphicFramePr>
        <p:xfrm>
          <a:off x="112713" y="6388100"/>
          <a:ext cx="419100" cy="312738"/>
        </p:xfrm>
        <a:graphic>
          <a:graphicData uri="http://schemas.openxmlformats.org/presentationml/2006/ole">
            <p:oleObj spid="_x0000_s21506" name="Drawing" r:id="rId3" imgW="419040" imgH="312480" progId="Presentations.Drawing.16">
              <p:embed/>
            </p:oleObj>
          </a:graphicData>
        </a:graphic>
      </p:graphicFrame>
      <p:graphicFrame>
        <p:nvGraphicFramePr>
          <p:cNvPr id="21507" name="Object 8"/>
          <p:cNvGraphicFramePr>
            <a:graphicFrameLocks noChangeAspect="1"/>
          </p:cNvGraphicFramePr>
          <p:nvPr/>
        </p:nvGraphicFramePr>
        <p:xfrm>
          <a:off x="322263" y="1758950"/>
          <a:ext cx="8821737" cy="3273425"/>
        </p:xfrm>
        <a:graphic>
          <a:graphicData uri="http://schemas.openxmlformats.org/presentationml/2006/ole">
            <p:oleObj spid="_x0000_s21507" name="Drawing" r:id="rId4" imgW="9279000" imgH="34430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2253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Statistiek basisbegrippen</a:t>
            </a:r>
          </a:p>
        </p:txBody>
      </p:sp>
      <p:sp>
        <p:nvSpPr>
          <p:cNvPr id="2253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253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22530" name="Object 6"/>
          <p:cNvGraphicFramePr>
            <a:graphicFrameLocks noChangeAspect="1"/>
          </p:cNvGraphicFramePr>
          <p:nvPr/>
        </p:nvGraphicFramePr>
        <p:xfrm>
          <a:off x="112713" y="6388100"/>
          <a:ext cx="419100" cy="312738"/>
        </p:xfrm>
        <a:graphic>
          <a:graphicData uri="http://schemas.openxmlformats.org/presentationml/2006/ole">
            <p:oleObj spid="_x0000_s22530" name="Drawing" r:id="rId3" imgW="419040" imgH="312480" progId="Presentations.Drawing.16">
              <p:embed/>
            </p:oleObj>
          </a:graphicData>
        </a:graphic>
      </p:graphicFrame>
      <p:graphicFrame>
        <p:nvGraphicFramePr>
          <p:cNvPr id="22531" name="Object 8"/>
          <p:cNvGraphicFramePr>
            <a:graphicFrameLocks noChangeAspect="1"/>
          </p:cNvGraphicFramePr>
          <p:nvPr/>
        </p:nvGraphicFramePr>
        <p:xfrm>
          <a:off x="322263" y="1758950"/>
          <a:ext cx="8821737" cy="4257675"/>
        </p:xfrm>
        <a:graphic>
          <a:graphicData uri="http://schemas.openxmlformats.org/presentationml/2006/ole">
            <p:oleObj spid="_x0000_s22531" name="Drawing" r:id="rId4" imgW="9287280" imgH="44766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2355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Statistiek basisbegrippen</a:t>
            </a:r>
          </a:p>
        </p:txBody>
      </p:sp>
      <p:sp>
        <p:nvSpPr>
          <p:cNvPr id="2355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355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23554" name="Object 6"/>
          <p:cNvGraphicFramePr>
            <a:graphicFrameLocks noChangeAspect="1"/>
          </p:cNvGraphicFramePr>
          <p:nvPr/>
        </p:nvGraphicFramePr>
        <p:xfrm>
          <a:off x="112713" y="6388100"/>
          <a:ext cx="419100" cy="312738"/>
        </p:xfrm>
        <a:graphic>
          <a:graphicData uri="http://schemas.openxmlformats.org/presentationml/2006/ole">
            <p:oleObj spid="_x0000_s23554" name="Drawing" r:id="rId3" imgW="419040" imgH="312480" progId="Presentations.Drawing.16">
              <p:embed/>
            </p:oleObj>
          </a:graphicData>
        </a:graphic>
      </p:graphicFrame>
      <p:graphicFrame>
        <p:nvGraphicFramePr>
          <p:cNvPr id="23555" name="Object 9"/>
          <p:cNvGraphicFramePr>
            <a:graphicFrameLocks noChangeAspect="1"/>
          </p:cNvGraphicFramePr>
          <p:nvPr/>
        </p:nvGraphicFramePr>
        <p:xfrm>
          <a:off x="322263" y="1758950"/>
          <a:ext cx="8821737" cy="4368800"/>
        </p:xfrm>
        <a:graphic>
          <a:graphicData uri="http://schemas.openxmlformats.org/presentationml/2006/ole">
            <p:oleObj spid="_x0000_s23555" name="Drawing" r:id="rId4" imgW="9334800" imgH="46198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2458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Statistiek basisbegrippen</a:t>
            </a:r>
          </a:p>
        </p:txBody>
      </p:sp>
      <p:sp>
        <p:nvSpPr>
          <p:cNvPr id="2458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458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24578" name="Object 6"/>
          <p:cNvGraphicFramePr>
            <a:graphicFrameLocks noChangeAspect="1"/>
          </p:cNvGraphicFramePr>
          <p:nvPr/>
        </p:nvGraphicFramePr>
        <p:xfrm>
          <a:off x="112713" y="6388100"/>
          <a:ext cx="419100" cy="312738"/>
        </p:xfrm>
        <a:graphic>
          <a:graphicData uri="http://schemas.openxmlformats.org/presentationml/2006/ole">
            <p:oleObj spid="_x0000_s24578" name="Drawing" r:id="rId3" imgW="419040" imgH="312480" progId="Presentations.Drawing.16">
              <p:embed/>
            </p:oleObj>
          </a:graphicData>
        </a:graphic>
      </p:graphicFrame>
      <p:graphicFrame>
        <p:nvGraphicFramePr>
          <p:cNvPr id="24579" name="Object 8"/>
          <p:cNvGraphicFramePr>
            <a:graphicFrameLocks noChangeAspect="1"/>
          </p:cNvGraphicFramePr>
          <p:nvPr/>
        </p:nvGraphicFramePr>
        <p:xfrm>
          <a:off x="322263" y="1758950"/>
          <a:ext cx="8821737" cy="4684713"/>
        </p:xfrm>
        <a:graphic>
          <a:graphicData uri="http://schemas.openxmlformats.org/presentationml/2006/ole">
            <p:oleObj spid="_x0000_s24579" name="Drawing" r:id="rId4" imgW="9334800" imgH="49536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2560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Steekproeven</a:t>
            </a:r>
          </a:p>
        </p:txBody>
      </p:sp>
      <p:sp>
        <p:nvSpPr>
          <p:cNvPr id="2560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560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25602" name="Object 6"/>
          <p:cNvGraphicFramePr>
            <a:graphicFrameLocks noChangeAspect="1"/>
          </p:cNvGraphicFramePr>
          <p:nvPr/>
        </p:nvGraphicFramePr>
        <p:xfrm>
          <a:off x="112713" y="6388100"/>
          <a:ext cx="419100" cy="312738"/>
        </p:xfrm>
        <a:graphic>
          <a:graphicData uri="http://schemas.openxmlformats.org/presentationml/2006/ole">
            <p:oleObj spid="_x0000_s25602" name="Drawing" r:id="rId3" imgW="419040" imgH="312480" progId="Presentations.Drawing.16">
              <p:embed/>
            </p:oleObj>
          </a:graphicData>
        </a:graphic>
      </p:graphicFrame>
      <p:graphicFrame>
        <p:nvGraphicFramePr>
          <p:cNvPr id="25603" name="Object 4"/>
          <p:cNvGraphicFramePr>
            <a:graphicFrameLocks noChangeAspect="1"/>
          </p:cNvGraphicFramePr>
          <p:nvPr/>
        </p:nvGraphicFramePr>
        <p:xfrm>
          <a:off x="322263" y="1758950"/>
          <a:ext cx="8821737" cy="4570413"/>
        </p:xfrm>
        <a:graphic>
          <a:graphicData uri="http://schemas.openxmlformats.org/presentationml/2006/ole">
            <p:oleObj spid="_x0000_s25603" name="Drawing" r:id="rId4" imgW="9288720" imgH="48081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2662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Steekproeven</a:t>
            </a:r>
          </a:p>
        </p:txBody>
      </p:sp>
      <p:sp>
        <p:nvSpPr>
          <p:cNvPr id="2663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663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26626" name="Object 6"/>
          <p:cNvGraphicFramePr>
            <a:graphicFrameLocks noChangeAspect="1"/>
          </p:cNvGraphicFramePr>
          <p:nvPr/>
        </p:nvGraphicFramePr>
        <p:xfrm>
          <a:off x="112713" y="6388100"/>
          <a:ext cx="419100" cy="312738"/>
        </p:xfrm>
        <a:graphic>
          <a:graphicData uri="http://schemas.openxmlformats.org/presentationml/2006/ole">
            <p:oleObj spid="_x0000_s26626" name="Drawing" r:id="rId3" imgW="419040" imgH="312480" progId="Presentations.Drawing.16">
              <p:embed/>
            </p:oleObj>
          </a:graphicData>
        </a:graphic>
      </p:graphicFrame>
      <p:graphicFrame>
        <p:nvGraphicFramePr>
          <p:cNvPr id="26627" name="Object 4"/>
          <p:cNvGraphicFramePr>
            <a:graphicFrameLocks noChangeAspect="1"/>
          </p:cNvGraphicFramePr>
          <p:nvPr/>
        </p:nvGraphicFramePr>
        <p:xfrm>
          <a:off x="322263" y="1758950"/>
          <a:ext cx="8821737" cy="4533900"/>
        </p:xfrm>
        <a:graphic>
          <a:graphicData uri="http://schemas.openxmlformats.org/presentationml/2006/ole">
            <p:oleObj spid="_x0000_s26627" name="Drawing" r:id="rId4" imgW="9288720" imgH="47700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2765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Steekproeven</a:t>
            </a:r>
          </a:p>
        </p:txBody>
      </p:sp>
      <p:sp>
        <p:nvSpPr>
          <p:cNvPr id="276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765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27650" name="Object 6"/>
          <p:cNvGraphicFramePr>
            <a:graphicFrameLocks noChangeAspect="1"/>
          </p:cNvGraphicFramePr>
          <p:nvPr/>
        </p:nvGraphicFramePr>
        <p:xfrm>
          <a:off x="112713" y="6388100"/>
          <a:ext cx="419100" cy="312738"/>
        </p:xfrm>
        <a:graphic>
          <a:graphicData uri="http://schemas.openxmlformats.org/presentationml/2006/ole">
            <p:oleObj spid="_x0000_s27650" name="Drawing" r:id="rId3" imgW="419040" imgH="312480" progId="Presentations.Drawing.16">
              <p:embed/>
            </p:oleObj>
          </a:graphicData>
        </a:graphic>
      </p:graphicFrame>
      <p:graphicFrame>
        <p:nvGraphicFramePr>
          <p:cNvPr id="27651" name="Object 4"/>
          <p:cNvGraphicFramePr>
            <a:graphicFrameLocks noChangeAspect="1"/>
          </p:cNvGraphicFramePr>
          <p:nvPr/>
        </p:nvGraphicFramePr>
        <p:xfrm>
          <a:off x="322263" y="1758950"/>
          <a:ext cx="8821737" cy="3868738"/>
        </p:xfrm>
        <a:graphic>
          <a:graphicData uri="http://schemas.openxmlformats.org/presentationml/2006/ole">
            <p:oleObj spid="_x0000_s27651" name="Drawing" r:id="rId4" imgW="9288720" imgH="40690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2867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Steekproeven</a:t>
            </a:r>
          </a:p>
        </p:txBody>
      </p:sp>
      <p:sp>
        <p:nvSpPr>
          <p:cNvPr id="2867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867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28674" name="Object 6"/>
          <p:cNvGraphicFramePr>
            <a:graphicFrameLocks noChangeAspect="1"/>
          </p:cNvGraphicFramePr>
          <p:nvPr/>
        </p:nvGraphicFramePr>
        <p:xfrm>
          <a:off x="112713" y="6388100"/>
          <a:ext cx="419100" cy="312738"/>
        </p:xfrm>
        <a:graphic>
          <a:graphicData uri="http://schemas.openxmlformats.org/presentationml/2006/ole">
            <p:oleObj spid="_x0000_s28674" name="Drawing" r:id="rId3" imgW="419040" imgH="312480" progId="Presentations.Drawing.16">
              <p:embed/>
            </p:oleObj>
          </a:graphicData>
        </a:graphic>
      </p:graphicFrame>
      <p:graphicFrame>
        <p:nvGraphicFramePr>
          <p:cNvPr id="28675" name="Object 9"/>
          <p:cNvGraphicFramePr>
            <a:graphicFrameLocks noChangeAspect="1"/>
          </p:cNvGraphicFramePr>
          <p:nvPr/>
        </p:nvGraphicFramePr>
        <p:xfrm>
          <a:off x="322263" y="1758950"/>
          <a:ext cx="8821737" cy="4222750"/>
        </p:xfrm>
        <a:graphic>
          <a:graphicData uri="http://schemas.openxmlformats.org/presentationml/2006/ole">
            <p:oleObj spid="_x0000_s28675" name="Drawing" r:id="rId4" imgW="9288720" imgH="44424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2970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Steekproeven</a:t>
            </a:r>
          </a:p>
        </p:txBody>
      </p:sp>
      <p:sp>
        <p:nvSpPr>
          <p:cNvPr id="2970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970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29698" name="Object 6"/>
          <p:cNvGraphicFramePr>
            <a:graphicFrameLocks noChangeAspect="1"/>
          </p:cNvGraphicFramePr>
          <p:nvPr/>
        </p:nvGraphicFramePr>
        <p:xfrm>
          <a:off x="112713" y="6388100"/>
          <a:ext cx="419100" cy="312738"/>
        </p:xfrm>
        <a:graphic>
          <a:graphicData uri="http://schemas.openxmlformats.org/presentationml/2006/ole">
            <p:oleObj spid="_x0000_s29698" name="Drawing" r:id="rId3" imgW="419040" imgH="312480" progId="Presentations.Drawing.16">
              <p:embed/>
            </p:oleObj>
          </a:graphicData>
        </a:graphic>
      </p:graphicFrame>
      <p:graphicFrame>
        <p:nvGraphicFramePr>
          <p:cNvPr id="29699" name="Object 10"/>
          <p:cNvGraphicFramePr>
            <a:graphicFrameLocks noChangeAspect="1"/>
          </p:cNvGraphicFramePr>
          <p:nvPr/>
        </p:nvGraphicFramePr>
        <p:xfrm>
          <a:off x="322263" y="1758950"/>
          <a:ext cx="8821737" cy="4225925"/>
        </p:xfrm>
        <a:graphic>
          <a:graphicData uri="http://schemas.openxmlformats.org/presentationml/2006/ole">
            <p:oleObj spid="_x0000_s29699" name="Drawing" r:id="rId4" imgW="9281160" imgH="44424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307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Statistiek basisbegrippen</a:t>
            </a:r>
          </a:p>
        </p:txBody>
      </p:sp>
      <p:sp>
        <p:nvSpPr>
          <p:cNvPr id="307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07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3074" name="Object 6"/>
          <p:cNvGraphicFramePr>
            <a:graphicFrameLocks noChangeAspect="1"/>
          </p:cNvGraphicFramePr>
          <p:nvPr/>
        </p:nvGraphicFramePr>
        <p:xfrm>
          <a:off x="112713" y="6388100"/>
          <a:ext cx="419100" cy="312738"/>
        </p:xfrm>
        <a:graphic>
          <a:graphicData uri="http://schemas.openxmlformats.org/presentationml/2006/ole">
            <p:oleObj spid="_x0000_s3074" name="Drawing" r:id="rId3" imgW="419040" imgH="312480" progId="Presentations.Drawing.16">
              <p:embed/>
            </p:oleObj>
          </a:graphicData>
        </a:graphic>
      </p:graphicFrame>
      <p:graphicFrame>
        <p:nvGraphicFramePr>
          <p:cNvPr id="3075" name="Object 8"/>
          <p:cNvGraphicFramePr>
            <a:graphicFrameLocks noChangeAspect="1"/>
          </p:cNvGraphicFramePr>
          <p:nvPr/>
        </p:nvGraphicFramePr>
        <p:xfrm>
          <a:off x="322263" y="1758950"/>
          <a:ext cx="8821737" cy="4535488"/>
        </p:xfrm>
        <a:graphic>
          <a:graphicData uri="http://schemas.openxmlformats.org/presentationml/2006/ole">
            <p:oleObj spid="_x0000_s3075" name="Drawing" r:id="rId4" imgW="9318960" imgH="47865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3072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Steekproeven</a:t>
            </a:r>
          </a:p>
        </p:txBody>
      </p:sp>
      <p:sp>
        <p:nvSpPr>
          <p:cNvPr id="3072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072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30722" name="Object 6"/>
          <p:cNvGraphicFramePr>
            <a:graphicFrameLocks noChangeAspect="1"/>
          </p:cNvGraphicFramePr>
          <p:nvPr/>
        </p:nvGraphicFramePr>
        <p:xfrm>
          <a:off x="112713" y="6388100"/>
          <a:ext cx="419100" cy="312738"/>
        </p:xfrm>
        <a:graphic>
          <a:graphicData uri="http://schemas.openxmlformats.org/presentationml/2006/ole">
            <p:oleObj spid="_x0000_s30722" name="Drawing" r:id="rId3" imgW="419040" imgH="312480" progId="Presentations.Drawing.16">
              <p:embed/>
            </p:oleObj>
          </a:graphicData>
        </a:graphic>
      </p:graphicFrame>
      <p:graphicFrame>
        <p:nvGraphicFramePr>
          <p:cNvPr id="30723" name="Object 4"/>
          <p:cNvGraphicFramePr>
            <a:graphicFrameLocks noChangeAspect="1"/>
          </p:cNvGraphicFramePr>
          <p:nvPr/>
        </p:nvGraphicFramePr>
        <p:xfrm>
          <a:off x="322263" y="1758950"/>
          <a:ext cx="8821737" cy="4768850"/>
        </p:xfrm>
        <a:graphic>
          <a:graphicData uri="http://schemas.openxmlformats.org/presentationml/2006/ole">
            <p:oleObj spid="_x0000_s30723" name="Drawing" r:id="rId4" imgW="9281160" imgH="50140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3174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Steekproeven</a:t>
            </a:r>
          </a:p>
        </p:txBody>
      </p:sp>
      <p:sp>
        <p:nvSpPr>
          <p:cNvPr id="3175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175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31746" name="Object 6"/>
          <p:cNvGraphicFramePr>
            <a:graphicFrameLocks noChangeAspect="1"/>
          </p:cNvGraphicFramePr>
          <p:nvPr/>
        </p:nvGraphicFramePr>
        <p:xfrm>
          <a:off x="112713" y="6388100"/>
          <a:ext cx="419100" cy="312738"/>
        </p:xfrm>
        <a:graphic>
          <a:graphicData uri="http://schemas.openxmlformats.org/presentationml/2006/ole">
            <p:oleObj spid="_x0000_s31746" name="Drawing" r:id="rId3" imgW="419040" imgH="312480" progId="Presentations.Drawing.16">
              <p:embed/>
            </p:oleObj>
          </a:graphicData>
        </a:graphic>
      </p:graphicFrame>
      <p:graphicFrame>
        <p:nvGraphicFramePr>
          <p:cNvPr id="31747" name="Object 8"/>
          <p:cNvGraphicFramePr>
            <a:graphicFrameLocks noChangeAspect="1"/>
          </p:cNvGraphicFramePr>
          <p:nvPr/>
        </p:nvGraphicFramePr>
        <p:xfrm>
          <a:off x="322263" y="1758950"/>
          <a:ext cx="8821737" cy="4548188"/>
        </p:xfrm>
        <a:graphic>
          <a:graphicData uri="http://schemas.openxmlformats.org/presentationml/2006/ole">
            <p:oleObj spid="_x0000_s31747" name="Drawing" r:id="rId4" imgW="9334800" imgH="48106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3277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Steekproeven</a:t>
            </a:r>
          </a:p>
        </p:txBody>
      </p:sp>
      <p:sp>
        <p:nvSpPr>
          <p:cNvPr id="3277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277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32770" name="Object 6"/>
          <p:cNvGraphicFramePr>
            <a:graphicFrameLocks noChangeAspect="1"/>
          </p:cNvGraphicFramePr>
          <p:nvPr/>
        </p:nvGraphicFramePr>
        <p:xfrm>
          <a:off x="112713" y="6388100"/>
          <a:ext cx="419100" cy="312738"/>
        </p:xfrm>
        <a:graphic>
          <a:graphicData uri="http://schemas.openxmlformats.org/presentationml/2006/ole">
            <p:oleObj spid="_x0000_s32770" name="Drawing" r:id="rId3" imgW="419040" imgH="312480" progId="Presentations.Drawing.16">
              <p:embed/>
            </p:oleObj>
          </a:graphicData>
        </a:graphic>
      </p:graphicFrame>
      <p:graphicFrame>
        <p:nvGraphicFramePr>
          <p:cNvPr id="32771" name="Object 11"/>
          <p:cNvGraphicFramePr>
            <a:graphicFrameLocks noChangeAspect="1"/>
          </p:cNvGraphicFramePr>
          <p:nvPr/>
        </p:nvGraphicFramePr>
        <p:xfrm>
          <a:off x="322263" y="1758950"/>
          <a:ext cx="8821737" cy="4613275"/>
        </p:xfrm>
        <a:graphic>
          <a:graphicData uri="http://schemas.openxmlformats.org/presentationml/2006/ole">
            <p:oleObj spid="_x0000_s32771" name="Drawing" r:id="rId4" imgW="9311040" imgH="48661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3379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Steekproeven</a:t>
            </a:r>
          </a:p>
        </p:txBody>
      </p:sp>
      <p:sp>
        <p:nvSpPr>
          <p:cNvPr id="3379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379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33794" name="Object 6"/>
          <p:cNvGraphicFramePr>
            <a:graphicFrameLocks noChangeAspect="1"/>
          </p:cNvGraphicFramePr>
          <p:nvPr/>
        </p:nvGraphicFramePr>
        <p:xfrm>
          <a:off x="112713" y="6388100"/>
          <a:ext cx="419100" cy="312738"/>
        </p:xfrm>
        <a:graphic>
          <a:graphicData uri="http://schemas.openxmlformats.org/presentationml/2006/ole">
            <p:oleObj spid="_x0000_s33794" name="Drawing" r:id="rId3" imgW="419040" imgH="312480" progId="Presentations.Drawing.16">
              <p:embed/>
            </p:oleObj>
          </a:graphicData>
        </a:graphic>
      </p:graphicFrame>
      <p:graphicFrame>
        <p:nvGraphicFramePr>
          <p:cNvPr id="33795" name="Object 10"/>
          <p:cNvGraphicFramePr>
            <a:graphicFrameLocks noChangeAspect="1"/>
          </p:cNvGraphicFramePr>
          <p:nvPr/>
        </p:nvGraphicFramePr>
        <p:xfrm>
          <a:off x="322263" y="1758950"/>
          <a:ext cx="8821737" cy="3890963"/>
        </p:xfrm>
        <a:graphic>
          <a:graphicData uri="http://schemas.openxmlformats.org/presentationml/2006/ole">
            <p:oleObj spid="_x0000_s33795" name="Drawing" r:id="rId4" imgW="9311040" imgH="41029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3482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Steekproeven</a:t>
            </a:r>
          </a:p>
        </p:txBody>
      </p:sp>
      <p:sp>
        <p:nvSpPr>
          <p:cNvPr id="3482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482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34818" name="Object 6"/>
          <p:cNvGraphicFramePr>
            <a:graphicFrameLocks noChangeAspect="1"/>
          </p:cNvGraphicFramePr>
          <p:nvPr/>
        </p:nvGraphicFramePr>
        <p:xfrm>
          <a:off x="112713" y="6388100"/>
          <a:ext cx="419100" cy="312738"/>
        </p:xfrm>
        <a:graphic>
          <a:graphicData uri="http://schemas.openxmlformats.org/presentationml/2006/ole">
            <p:oleObj spid="_x0000_s34818" name="Drawing" r:id="rId3" imgW="419040" imgH="312480" progId="Presentations.Drawing.16">
              <p:embed/>
            </p:oleObj>
          </a:graphicData>
        </a:graphic>
      </p:graphicFrame>
      <p:graphicFrame>
        <p:nvGraphicFramePr>
          <p:cNvPr id="34819" name="Object 8"/>
          <p:cNvGraphicFramePr>
            <a:graphicFrameLocks noChangeAspect="1"/>
          </p:cNvGraphicFramePr>
          <p:nvPr/>
        </p:nvGraphicFramePr>
        <p:xfrm>
          <a:off x="322263" y="1758950"/>
          <a:ext cx="8821737" cy="3890963"/>
        </p:xfrm>
        <a:graphic>
          <a:graphicData uri="http://schemas.openxmlformats.org/presentationml/2006/ole">
            <p:oleObj spid="_x0000_s34819" name="Drawing" r:id="rId4" imgW="9311040" imgH="41029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3584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Steekproeven</a:t>
            </a:r>
          </a:p>
        </p:txBody>
      </p:sp>
      <p:sp>
        <p:nvSpPr>
          <p:cNvPr id="3584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584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35842" name="Object 6"/>
          <p:cNvGraphicFramePr>
            <a:graphicFrameLocks noChangeAspect="1"/>
          </p:cNvGraphicFramePr>
          <p:nvPr/>
        </p:nvGraphicFramePr>
        <p:xfrm>
          <a:off x="112713" y="6388100"/>
          <a:ext cx="419100" cy="312738"/>
        </p:xfrm>
        <a:graphic>
          <a:graphicData uri="http://schemas.openxmlformats.org/presentationml/2006/ole">
            <p:oleObj spid="_x0000_s35842" name="Drawing" r:id="rId3" imgW="419040" imgH="312480" progId="Presentations.Drawing.16">
              <p:embed/>
            </p:oleObj>
          </a:graphicData>
        </a:graphic>
      </p:graphicFrame>
      <p:graphicFrame>
        <p:nvGraphicFramePr>
          <p:cNvPr id="35843" name="Object 8"/>
          <p:cNvGraphicFramePr>
            <a:graphicFrameLocks noChangeAspect="1"/>
          </p:cNvGraphicFramePr>
          <p:nvPr/>
        </p:nvGraphicFramePr>
        <p:xfrm>
          <a:off x="322263" y="1758950"/>
          <a:ext cx="8821737" cy="4094163"/>
        </p:xfrm>
        <a:graphic>
          <a:graphicData uri="http://schemas.openxmlformats.org/presentationml/2006/ole">
            <p:oleObj spid="_x0000_s35843" name="Drawing" r:id="rId4" imgW="9311040" imgH="43174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3686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Steekproeven</a:t>
            </a:r>
          </a:p>
        </p:txBody>
      </p:sp>
      <p:sp>
        <p:nvSpPr>
          <p:cNvPr id="3687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687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36866" name="Object 6"/>
          <p:cNvGraphicFramePr>
            <a:graphicFrameLocks noChangeAspect="1"/>
          </p:cNvGraphicFramePr>
          <p:nvPr/>
        </p:nvGraphicFramePr>
        <p:xfrm>
          <a:off x="112713" y="6388100"/>
          <a:ext cx="419100" cy="312738"/>
        </p:xfrm>
        <a:graphic>
          <a:graphicData uri="http://schemas.openxmlformats.org/presentationml/2006/ole">
            <p:oleObj spid="_x0000_s36866" name="Drawing" r:id="rId3" imgW="419040" imgH="312480" progId="Presentations.Drawing.16">
              <p:embed/>
            </p:oleObj>
          </a:graphicData>
        </a:graphic>
      </p:graphicFrame>
      <p:graphicFrame>
        <p:nvGraphicFramePr>
          <p:cNvPr id="36867" name="Object 9"/>
          <p:cNvGraphicFramePr>
            <a:graphicFrameLocks noChangeAspect="1"/>
          </p:cNvGraphicFramePr>
          <p:nvPr/>
        </p:nvGraphicFramePr>
        <p:xfrm>
          <a:off x="322263" y="1758950"/>
          <a:ext cx="8821737" cy="4606925"/>
        </p:xfrm>
        <a:graphic>
          <a:graphicData uri="http://schemas.openxmlformats.org/presentationml/2006/ole">
            <p:oleObj spid="_x0000_s36867" name="Drawing" r:id="rId4" imgW="9342720" imgH="48740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3789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Steekproeven</a:t>
            </a:r>
          </a:p>
        </p:txBody>
      </p:sp>
      <p:sp>
        <p:nvSpPr>
          <p:cNvPr id="3789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789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37890" name="Object 6"/>
          <p:cNvGraphicFramePr>
            <a:graphicFrameLocks noChangeAspect="1"/>
          </p:cNvGraphicFramePr>
          <p:nvPr/>
        </p:nvGraphicFramePr>
        <p:xfrm>
          <a:off x="112713" y="6388100"/>
          <a:ext cx="419100" cy="312738"/>
        </p:xfrm>
        <a:graphic>
          <a:graphicData uri="http://schemas.openxmlformats.org/presentationml/2006/ole">
            <p:oleObj spid="_x0000_s37890" name="Drawing" r:id="rId3" imgW="419040" imgH="312480" progId="Presentations.Drawing.16">
              <p:embed/>
            </p:oleObj>
          </a:graphicData>
        </a:graphic>
      </p:graphicFrame>
      <p:graphicFrame>
        <p:nvGraphicFramePr>
          <p:cNvPr id="37891" name="Object 8"/>
          <p:cNvGraphicFramePr>
            <a:graphicFrameLocks noChangeAspect="1"/>
          </p:cNvGraphicFramePr>
          <p:nvPr/>
        </p:nvGraphicFramePr>
        <p:xfrm>
          <a:off x="322263" y="1758950"/>
          <a:ext cx="8821737" cy="4718050"/>
        </p:xfrm>
        <a:graphic>
          <a:graphicData uri="http://schemas.openxmlformats.org/presentationml/2006/ole">
            <p:oleObj spid="_x0000_s37891" name="Drawing" r:id="rId4" imgW="9342720" imgH="49935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3891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Steekproeven</a:t>
            </a:r>
          </a:p>
        </p:txBody>
      </p:sp>
      <p:sp>
        <p:nvSpPr>
          <p:cNvPr id="3891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891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38914" name="Object 6"/>
          <p:cNvGraphicFramePr>
            <a:graphicFrameLocks noChangeAspect="1"/>
          </p:cNvGraphicFramePr>
          <p:nvPr/>
        </p:nvGraphicFramePr>
        <p:xfrm>
          <a:off x="112713" y="6388100"/>
          <a:ext cx="419100" cy="312738"/>
        </p:xfrm>
        <a:graphic>
          <a:graphicData uri="http://schemas.openxmlformats.org/presentationml/2006/ole">
            <p:oleObj spid="_x0000_s38914" name="Drawing" r:id="rId3" imgW="419040" imgH="312480" progId="Presentations.Drawing.16">
              <p:embed/>
            </p:oleObj>
          </a:graphicData>
        </a:graphic>
      </p:graphicFrame>
      <p:graphicFrame>
        <p:nvGraphicFramePr>
          <p:cNvPr id="38915" name="Object 9"/>
          <p:cNvGraphicFramePr>
            <a:graphicFrameLocks noChangeAspect="1"/>
          </p:cNvGraphicFramePr>
          <p:nvPr/>
        </p:nvGraphicFramePr>
        <p:xfrm>
          <a:off x="322263" y="1758950"/>
          <a:ext cx="8648700" cy="4416425"/>
        </p:xfrm>
        <a:graphic>
          <a:graphicData uri="http://schemas.openxmlformats.org/presentationml/2006/ole">
            <p:oleObj spid="_x0000_s38915" name="Drawing" r:id="rId4" imgW="9303120" imgH="47469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3994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Steekproeven</a:t>
            </a:r>
          </a:p>
        </p:txBody>
      </p:sp>
      <p:sp>
        <p:nvSpPr>
          <p:cNvPr id="3994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994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39938" name="Object 6"/>
          <p:cNvGraphicFramePr>
            <a:graphicFrameLocks noChangeAspect="1"/>
          </p:cNvGraphicFramePr>
          <p:nvPr/>
        </p:nvGraphicFramePr>
        <p:xfrm>
          <a:off x="112713" y="6388100"/>
          <a:ext cx="419100" cy="312738"/>
        </p:xfrm>
        <a:graphic>
          <a:graphicData uri="http://schemas.openxmlformats.org/presentationml/2006/ole">
            <p:oleObj spid="_x0000_s39938" name="Drawing" r:id="rId3" imgW="419040" imgH="312480" progId="Presentations.Drawing.16">
              <p:embed/>
            </p:oleObj>
          </a:graphicData>
        </a:graphic>
      </p:graphicFrame>
      <p:graphicFrame>
        <p:nvGraphicFramePr>
          <p:cNvPr id="39939" name="Object 8"/>
          <p:cNvGraphicFramePr>
            <a:graphicFrameLocks noChangeAspect="1"/>
          </p:cNvGraphicFramePr>
          <p:nvPr/>
        </p:nvGraphicFramePr>
        <p:xfrm>
          <a:off x="322263" y="1758950"/>
          <a:ext cx="8821737" cy="4238625"/>
        </p:xfrm>
        <a:graphic>
          <a:graphicData uri="http://schemas.openxmlformats.org/presentationml/2006/ole">
            <p:oleObj spid="_x0000_s39939" name="Drawing" r:id="rId4" imgW="9311040" imgH="44686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410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Statistiek basisbegrippen</a:t>
            </a:r>
          </a:p>
        </p:txBody>
      </p:sp>
      <p:sp>
        <p:nvSpPr>
          <p:cNvPr id="410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10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4098" name="Object 6"/>
          <p:cNvGraphicFramePr>
            <a:graphicFrameLocks noChangeAspect="1"/>
          </p:cNvGraphicFramePr>
          <p:nvPr/>
        </p:nvGraphicFramePr>
        <p:xfrm>
          <a:off x="112713" y="6388100"/>
          <a:ext cx="419100" cy="312738"/>
        </p:xfrm>
        <a:graphic>
          <a:graphicData uri="http://schemas.openxmlformats.org/presentationml/2006/ole">
            <p:oleObj spid="_x0000_s4098" name="Drawing" r:id="rId3" imgW="419040" imgH="312480" progId="Presentations.Drawing.16">
              <p:embed/>
            </p:oleObj>
          </a:graphicData>
        </a:graphic>
      </p:graphicFrame>
      <p:graphicFrame>
        <p:nvGraphicFramePr>
          <p:cNvPr id="4099" name="Object 8"/>
          <p:cNvGraphicFramePr>
            <a:graphicFrameLocks noChangeAspect="1"/>
          </p:cNvGraphicFramePr>
          <p:nvPr/>
        </p:nvGraphicFramePr>
        <p:xfrm>
          <a:off x="322263" y="1758950"/>
          <a:ext cx="8821737" cy="4746625"/>
        </p:xfrm>
        <a:graphic>
          <a:graphicData uri="http://schemas.openxmlformats.org/presentationml/2006/ole">
            <p:oleObj spid="_x0000_s4099" name="Drawing" r:id="rId4" imgW="9303120" imgH="50014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4096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Steekproeven</a:t>
            </a:r>
          </a:p>
        </p:txBody>
      </p:sp>
      <p:sp>
        <p:nvSpPr>
          <p:cNvPr id="4096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096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40962" name="Object 6"/>
          <p:cNvGraphicFramePr>
            <a:graphicFrameLocks noChangeAspect="1"/>
          </p:cNvGraphicFramePr>
          <p:nvPr/>
        </p:nvGraphicFramePr>
        <p:xfrm>
          <a:off x="112713" y="6388100"/>
          <a:ext cx="419100" cy="312738"/>
        </p:xfrm>
        <a:graphic>
          <a:graphicData uri="http://schemas.openxmlformats.org/presentationml/2006/ole">
            <p:oleObj spid="_x0000_s40962" name="Drawing" r:id="rId3" imgW="419040" imgH="312480" progId="Presentations.Drawing.16">
              <p:embed/>
            </p:oleObj>
          </a:graphicData>
        </a:graphic>
      </p:graphicFrame>
      <p:graphicFrame>
        <p:nvGraphicFramePr>
          <p:cNvPr id="40963" name="Object 9"/>
          <p:cNvGraphicFramePr>
            <a:graphicFrameLocks noChangeAspect="1"/>
          </p:cNvGraphicFramePr>
          <p:nvPr/>
        </p:nvGraphicFramePr>
        <p:xfrm>
          <a:off x="322263" y="1758950"/>
          <a:ext cx="8821737" cy="4316413"/>
        </p:xfrm>
        <a:graphic>
          <a:graphicData uri="http://schemas.openxmlformats.org/presentationml/2006/ole">
            <p:oleObj spid="_x0000_s40963" name="Drawing" r:id="rId4" imgW="9287280" imgH="45403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4198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Steekproeven</a:t>
            </a:r>
          </a:p>
        </p:txBody>
      </p:sp>
      <p:sp>
        <p:nvSpPr>
          <p:cNvPr id="4199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199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41986" name="Object 6"/>
          <p:cNvGraphicFramePr>
            <a:graphicFrameLocks noChangeAspect="1"/>
          </p:cNvGraphicFramePr>
          <p:nvPr/>
        </p:nvGraphicFramePr>
        <p:xfrm>
          <a:off x="112713" y="6388100"/>
          <a:ext cx="419100" cy="312738"/>
        </p:xfrm>
        <a:graphic>
          <a:graphicData uri="http://schemas.openxmlformats.org/presentationml/2006/ole">
            <p:oleObj spid="_x0000_s41986" name="Drawing" r:id="rId3" imgW="419040" imgH="312480" progId="Presentations.Drawing.16">
              <p:embed/>
            </p:oleObj>
          </a:graphicData>
        </a:graphic>
      </p:graphicFrame>
      <p:graphicFrame>
        <p:nvGraphicFramePr>
          <p:cNvPr id="41987" name="Object 9"/>
          <p:cNvGraphicFramePr>
            <a:graphicFrameLocks noChangeAspect="1"/>
          </p:cNvGraphicFramePr>
          <p:nvPr/>
        </p:nvGraphicFramePr>
        <p:xfrm>
          <a:off x="322263" y="1758950"/>
          <a:ext cx="8821737" cy="2476500"/>
        </p:xfrm>
        <a:graphic>
          <a:graphicData uri="http://schemas.openxmlformats.org/presentationml/2006/ole">
            <p:oleObj spid="_x0000_s41987" name="Drawing" r:id="rId4" imgW="9326880" imgH="26136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4301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Steekproeven</a:t>
            </a:r>
          </a:p>
        </p:txBody>
      </p:sp>
      <p:sp>
        <p:nvSpPr>
          <p:cNvPr id="4301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301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43010" name="Object 6"/>
          <p:cNvGraphicFramePr>
            <a:graphicFrameLocks noChangeAspect="1"/>
          </p:cNvGraphicFramePr>
          <p:nvPr/>
        </p:nvGraphicFramePr>
        <p:xfrm>
          <a:off x="112713" y="6388100"/>
          <a:ext cx="419100" cy="312738"/>
        </p:xfrm>
        <a:graphic>
          <a:graphicData uri="http://schemas.openxmlformats.org/presentationml/2006/ole">
            <p:oleObj spid="_x0000_s43010" name="Drawing" r:id="rId3" imgW="419040" imgH="312480" progId="Presentations.Drawing.16">
              <p:embed/>
            </p:oleObj>
          </a:graphicData>
        </a:graphic>
      </p:graphicFrame>
      <p:graphicFrame>
        <p:nvGraphicFramePr>
          <p:cNvPr id="43011" name="Object 9"/>
          <p:cNvGraphicFramePr>
            <a:graphicFrameLocks noChangeAspect="1"/>
          </p:cNvGraphicFramePr>
          <p:nvPr/>
        </p:nvGraphicFramePr>
        <p:xfrm>
          <a:off x="322263" y="1758950"/>
          <a:ext cx="8821737" cy="4227513"/>
        </p:xfrm>
        <a:graphic>
          <a:graphicData uri="http://schemas.openxmlformats.org/presentationml/2006/ole">
            <p:oleObj spid="_x0000_s43011" name="Drawing" r:id="rId4" imgW="9326880" imgH="44654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4403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Steekproeven</a:t>
            </a:r>
          </a:p>
        </p:txBody>
      </p:sp>
      <p:sp>
        <p:nvSpPr>
          <p:cNvPr id="4403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403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44034" name="Object 6"/>
          <p:cNvGraphicFramePr>
            <a:graphicFrameLocks noChangeAspect="1"/>
          </p:cNvGraphicFramePr>
          <p:nvPr/>
        </p:nvGraphicFramePr>
        <p:xfrm>
          <a:off x="112713" y="6388100"/>
          <a:ext cx="419100" cy="312738"/>
        </p:xfrm>
        <a:graphic>
          <a:graphicData uri="http://schemas.openxmlformats.org/presentationml/2006/ole">
            <p:oleObj spid="_x0000_s44034" name="Drawing" r:id="rId3" imgW="419040" imgH="312480" progId="Presentations.Drawing.16">
              <p:embed/>
            </p:oleObj>
          </a:graphicData>
        </a:graphic>
      </p:graphicFrame>
      <p:graphicFrame>
        <p:nvGraphicFramePr>
          <p:cNvPr id="44035" name="Object 9"/>
          <p:cNvGraphicFramePr>
            <a:graphicFrameLocks noChangeAspect="1"/>
          </p:cNvGraphicFramePr>
          <p:nvPr/>
        </p:nvGraphicFramePr>
        <p:xfrm>
          <a:off x="322263" y="1758950"/>
          <a:ext cx="8821737" cy="4516438"/>
        </p:xfrm>
        <a:graphic>
          <a:graphicData uri="http://schemas.openxmlformats.org/presentationml/2006/ole">
            <p:oleObj spid="_x0000_s44035" name="Drawing" r:id="rId4" imgW="9281160" imgH="47473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4506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Steekproeven</a:t>
            </a:r>
          </a:p>
        </p:txBody>
      </p:sp>
      <p:sp>
        <p:nvSpPr>
          <p:cNvPr id="4506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506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45058" name="Object 6"/>
          <p:cNvGraphicFramePr>
            <a:graphicFrameLocks noChangeAspect="1"/>
          </p:cNvGraphicFramePr>
          <p:nvPr/>
        </p:nvGraphicFramePr>
        <p:xfrm>
          <a:off x="112713" y="6388100"/>
          <a:ext cx="419100" cy="312738"/>
        </p:xfrm>
        <a:graphic>
          <a:graphicData uri="http://schemas.openxmlformats.org/presentationml/2006/ole">
            <p:oleObj spid="_x0000_s45058" name="Drawing" r:id="rId3" imgW="419040" imgH="312480" progId="Presentations.Drawing.16">
              <p:embed/>
            </p:oleObj>
          </a:graphicData>
        </a:graphic>
      </p:graphicFrame>
      <p:graphicFrame>
        <p:nvGraphicFramePr>
          <p:cNvPr id="45059" name="Object 9"/>
          <p:cNvGraphicFramePr>
            <a:graphicFrameLocks noChangeAspect="1"/>
          </p:cNvGraphicFramePr>
          <p:nvPr/>
        </p:nvGraphicFramePr>
        <p:xfrm>
          <a:off x="322263" y="1758950"/>
          <a:ext cx="8826500" cy="4200525"/>
        </p:xfrm>
        <a:graphic>
          <a:graphicData uri="http://schemas.openxmlformats.org/presentationml/2006/ole">
            <p:oleObj spid="_x0000_s45059" name="Drawing" r:id="rId4" imgW="9311760" imgH="44272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4608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Steekproeven</a:t>
            </a:r>
          </a:p>
        </p:txBody>
      </p:sp>
      <p:sp>
        <p:nvSpPr>
          <p:cNvPr id="4608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608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46082" name="Object 6"/>
          <p:cNvGraphicFramePr>
            <a:graphicFrameLocks noChangeAspect="1"/>
          </p:cNvGraphicFramePr>
          <p:nvPr/>
        </p:nvGraphicFramePr>
        <p:xfrm>
          <a:off x="112713" y="6388100"/>
          <a:ext cx="419100" cy="312738"/>
        </p:xfrm>
        <a:graphic>
          <a:graphicData uri="http://schemas.openxmlformats.org/presentationml/2006/ole">
            <p:oleObj spid="_x0000_s46082" name="Drawing" r:id="rId3" imgW="419040" imgH="312480" progId="Presentations.Drawing.16">
              <p:embed/>
            </p:oleObj>
          </a:graphicData>
        </a:graphic>
      </p:graphicFrame>
      <p:graphicFrame>
        <p:nvGraphicFramePr>
          <p:cNvPr id="46083" name="Object 10"/>
          <p:cNvGraphicFramePr>
            <a:graphicFrameLocks noChangeAspect="1"/>
          </p:cNvGraphicFramePr>
          <p:nvPr/>
        </p:nvGraphicFramePr>
        <p:xfrm>
          <a:off x="322263" y="1758950"/>
          <a:ext cx="8831262" cy="4752975"/>
        </p:xfrm>
        <a:graphic>
          <a:graphicData uri="http://schemas.openxmlformats.org/presentationml/2006/ole">
            <p:oleObj spid="_x0000_s46083" name="Drawing" r:id="rId4" imgW="9281160" imgH="49910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4710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Steekproeven</a:t>
            </a:r>
          </a:p>
        </p:txBody>
      </p:sp>
      <p:sp>
        <p:nvSpPr>
          <p:cNvPr id="4711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711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47106" name="Object 6"/>
          <p:cNvGraphicFramePr>
            <a:graphicFrameLocks noChangeAspect="1"/>
          </p:cNvGraphicFramePr>
          <p:nvPr/>
        </p:nvGraphicFramePr>
        <p:xfrm>
          <a:off x="112713" y="6388100"/>
          <a:ext cx="419100" cy="312738"/>
        </p:xfrm>
        <a:graphic>
          <a:graphicData uri="http://schemas.openxmlformats.org/presentationml/2006/ole">
            <p:oleObj spid="_x0000_s47106" name="Drawing" r:id="rId3" imgW="419040" imgH="312480" progId="Presentations.Drawing.16">
              <p:embed/>
            </p:oleObj>
          </a:graphicData>
        </a:graphic>
      </p:graphicFrame>
      <p:graphicFrame>
        <p:nvGraphicFramePr>
          <p:cNvPr id="47112" name="Object 8"/>
          <p:cNvGraphicFramePr>
            <a:graphicFrameLocks noChangeAspect="1"/>
          </p:cNvGraphicFramePr>
          <p:nvPr/>
        </p:nvGraphicFramePr>
        <p:xfrm>
          <a:off x="322262" y="1758950"/>
          <a:ext cx="8830289" cy="4736443"/>
        </p:xfrm>
        <a:graphic>
          <a:graphicData uri="http://schemas.openxmlformats.org/presentationml/2006/ole">
            <p:oleObj spid="_x0000_s47112" name="Drawing" r:id="rId4" imgW="9311760" imgH="49910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4813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Steekproeven</a:t>
            </a:r>
          </a:p>
        </p:txBody>
      </p:sp>
      <p:sp>
        <p:nvSpPr>
          <p:cNvPr id="4813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813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48130" name="Object 6"/>
          <p:cNvGraphicFramePr>
            <a:graphicFrameLocks noChangeAspect="1"/>
          </p:cNvGraphicFramePr>
          <p:nvPr/>
        </p:nvGraphicFramePr>
        <p:xfrm>
          <a:off x="112713" y="6388100"/>
          <a:ext cx="419100" cy="312738"/>
        </p:xfrm>
        <a:graphic>
          <a:graphicData uri="http://schemas.openxmlformats.org/presentationml/2006/ole">
            <p:oleObj spid="_x0000_s48130" name="Drawing" r:id="rId3" imgW="419040" imgH="312480" progId="Presentations.Drawing.16">
              <p:embed/>
            </p:oleObj>
          </a:graphicData>
        </a:graphic>
      </p:graphicFrame>
      <p:graphicFrame>
        <p:nvGraphicFramePr>
          <p:cNvPr id="48131" name="Object 8"/>
          <p:cNvGraphicFramePr>
            <a:graphicFrameLocks noChangeAspect="1"/>
          </p:cNvGraphicFramePr>
          <p:nvPr/>
        </p:nvGraphicFramePr>
        <p:xfrm>
          <a:off x="322263" y="1758950"/>
          <a:ext cx="8821737" cy="4573588"/>
        </p:xfrm>
        <a:graphic>
          <a:graphicData uri="http://schemas.openxmlformats.org/presentationml/2006/ole">
            <p:oleObj spid="_x0000_s48131" name="Drawing" r:id="rId4" imgW="9303120" imgH="48186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4915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Steekproeven</a:t>
            </a:r>
          </a:p>
        </p:txBody>
      </p:sp>
      <p:sp>
        <p:nvSpPr>
          <p:cNvPr id="4915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915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49154" name="Object 6"/>
          <p:cNvGraphicFramePr>
            <a:graphicFrameLocks noChangeAspect="1"/>
          </p:cNvGraphicFramePr>
          <p:nvPr/>
        </p:nvGraphicFramePr>
        <p:xfrm>
          <a:off x="112713" y="6388100"/>
          <a:ext cx="419100" cy="312738"/>
        </p:xfrm>
        <a:graphic>
          <a:graphicData uri="http://schemas.openxmlformats.org/presentationml/2006/ole">
            <p:oleObj spid="_x0000_s49154" name="Drawing" r:id="rId3" imgW="419040" imgH="312480" progId="Presentations.Drawing.16">
              <p:embed/>
            </p:oleObj>
          </a:graphicData>
        </a:graphic>
      </p:graphicFrame>
      <p:graphicFrame>
        <p:nvGraphicFramePr>
          <p:cNvPr id="49155" name="Object 8"/>
          <p:cNvGraphicFramePr>
            <a:graphicFrameLocks noChangeAspect="1"/>
          </p:cNvGraphicFramePr>
          <p:nvPr/>
        </p:nvGraphicFramePr>
        <p:xfrm>
          <a:off x="322263" y="1758950"/>
          <a:ext cx="8821737" cy="4162425"/>
        </p:xfrm>
        <a:graphic>
          <a:graphicData uri="http://schemas.openxmlformats.org/presentationml/2006/ole">
            <p:oleObj spid="_x0000_s49155" name="Drawing" r:id="rId4" imgW="9279000" imgH="43732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5018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Steekproeven</a:t>
            </a:r>
          </a:p>
        </p:txBody>
      </p:sp>
      <p:sp>
        <p:nvSpPr>
          <p:cNvPr id="5018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5018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50178" name="Object 6"/>
          <p:cNvGraphicFramePr>
            <a:graphicFrameLocks noChangeAspect="1"/>
          </p:cNvGraphicFramePr>
          <p:nvPr/>
        </p:nvGraphicFramePr>
        <p:xfrm>
          <a:off x="112713" y="6388100"/>
          <a:ext cx="419100" cy="312738"/>
        </p:xfrm>
        <a:graphic>
          <a:graphicData uri="http://schemas.openxmlformats.org/presentationml/2006/ole">
            <p:oleObj spid="_x0000_s50178" name="Drawing" r:id="rId3" imgW="419040" imgH="312480" progId="Presentations.Drawing.16">
              <p:embed/>
            </p:oleObj>
          </a:graphicData>
        </a:graphic>
      </p:graphicFrame>
      <p:graphicFrame>
        <p:nvGraphicFramePr>
          <p:cNvPr id="50179" name="Object 9"/>
          <p:cNvGraphicFramePr>
            <a:graphicFrameLocks noChangeAspect="1"/>
          </p:cNvGraphicFramePr>
          <p:nvPr/>
        </p:nvGraphicFramePr>
        <p:xfrm>
          <a:off x="322263" y="1758950"/>
          <a:ext cx="8821737" cy="4716463"/>
        </p:xfrm>
        <a:graphic>
          <a:graphicData uri="http://schemas.openxmlformats.org/presentationml/2006/ole">
            <p:oleObj spid="_x0000_s50179" name="Drawing" r:id="rId4" imgW="9287280" imgH="49615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512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Statistiek basisbegrippen</a:t>
            </a:r>
          </a:p>
        </p:txBody>
      </p:sp>
      <p:sp>
        <p:nvSpPr>
          <p:cNvPr id="512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512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5122" name="Object 6"/>
          <p:cNvGraphicFramePr>
            <a:graphicFrameLocks noChangeAspect="1"/>
          </p:cNvGraphicFramePr>
          <p:nvPr/>
        </p:nvGraphicFramePr>
        <p:xfrm>
          <a:off x="112713" y="6388100"/>
          <a:ext cx="419100" cy="312738"/>
        </p:xfrm>
        <a:graphic>
          <a:graphicData uri="http://schemas.openxmlformats.org/presentationml/2006/ole">
            <p:oleObj spid="_x0000_s5122" name="Drawing" r:id="rId3" imgW="419040" imgH="312480" progId="Presentations.Drawing.16">
              <p:embed/>
            </p:oleObj>
          </a:graphicData>
        </a:graphic>
      </p:graphicFrame>
      <p:graphicFrame>
        <p:nvGraphicFramePr>
          <p:cNvPr id="5123" name="Object 8"/>
          <p:cNvGraphicFramePr>
            <a:graphicFrameLocks noChangeAspect="1"/>
          </p:cNvGraphicFramePr>
          <p:nvPr/>
        </p:nvGraphicFramePr>
        <p:xfrm>
          <a:off x="322263" y="1758950"/>
          <a:ext cx="8821737" cy="4618038"/>
        </p:xfrm>
        <a:graphic>
          <a:graphicData uri="http://schemas.openxmlformats.org/presentationml/2006/ole">
            <p:oleObj spid="_x0000_s5123" name="Drawing" r:id="rId4" imgW="9303120" imgH="48661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614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Statistiek basisbegrippen</a:t>
            </a:r>
          </a:p>
        </p:txBody>
      </p:sp>
      <p:sp>
        <p:nvSpPr>
          <p:cNvPr id="615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615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6146" name="Object 6"/>
          <p:cNvGraphicFramePr>
            <a:graphicFrameLocks noChangeAspect="1"/>
          </p:cNvGraphicFramePr>
          <p:nvPr/>
        </p:nvGraphicFramePr>
        <p:xfrm>
          <a:off x="112713" y="6388100"/>
          <a:ext cx="419100" cy="312738"/>
        </p:xfrm>
        <a:graphic>
          <a:graphicData uri="http://schemas.openxmlformats.org/presentationml/2006/ole">
            <p:oleObj spid="_x0000_s6146" name="Drawing" r:id="rId3" imgW="419040" imgH="312480" progId="Presentations.Drawing.16">
              <p:embed/>
            </p:oleObj>
          </a:graphicData>
        </a:graphic>
      </p:graphicFrame>
      <p:graphicFrame>
        <p:nvGraphicFramePr>
          <p:cNvPr id="6147" name="Object 8"/>
          <p:cNvGraphicFramePr>
            <a:graphicFrameLocks noChangeAspect="1"/>
          </p:cNvGraphicFramePr>
          <p:nvPr/>
        </p:nvGraphicFramePr>
        <p:xfrm>
          <a:off x="322263" y="1758950"/>
          <a:ext cx="8821737" cy="4640263"/>
        </p:xfrm>
        <a:graphic>
          <a:graphicData uri="http://schemas.openxmlformats.org/presentationml/2006/ole">
            <p:oleObj spid="_x0000_s6147" name="Drawing" r:id="rId4" imgW="9287280" imgH="48819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717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Statistiek basisbegrippen</a:t>
            </a:r>
          </a:p>
        </p:txBody>
      </p:sp>
      <p:sp>
        <p:nvSpPr>
          <p:cNvPr id="717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717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7170" name="Object 6"/>
          <p:cNvGraphicFramePr>
            <a:graphicFrameLocks noChangeAspect="1"/>
          </p:cNvGraphicFramePr>
          <p:nvPr/>
        </p:nvGraphicFramePr>
        <p:xfrm>
          <a:off x="112713" y="6388100"/>
          <a:ext cx="419100" cy="312738"/>
        </p:xfrm>
        <a:graphic>
          <a:graphicData uri="http://schemas.openxmlformats.org/presentationml/2006/ole">
            <p:oleObj spid="_x0000_s7170" name="Drawing" r:id="rId3" imgW="419040" imgH="312480" progId="Presentations.Drawing.16">
              <p:embed/>
            </p:oleObj>
          </a:graphicData>
        </a:graphic>
      </p:graphicFrame>
      <p:graphicFrame>
        <p:nvGraphicFramePr>
          <p:cNvPr id="7171" name="Object 8"/>
          <p:cNvGraphicFramePr>
            <a:graphicFrameLocks noChangeAspect="1"/>
          </p:cNvGraphicFramePr>
          <p:nvPr/>
        </p:nvGraphicFramePr>
        <p:xfrm>
          <a:off x="322263" y="1758950"/>
          <a:ext cx="8821737" cy="4594225"/>
        </p:xfrm>
        <a:graphic>
          <a:graphicData uri="http://schemas.openxmlformats.org/presentationml/2006/ole">
            <p:oleObj spid="_x0000_s7171" name="Drawing" r:id="rId4" imgW="9318960" imgH="48502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819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Statistiek basisbegrippen</a:t>
            </a:r>
          </a:p>
        </p:txBody>
      </p:sp>
      <p:sp>
        <p:nvSpPr>
          <p:cNvPr id="819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819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8194" name="Object 6"/>
          <p:cNvGraphicFramePr>
            <a:graphicFrameLocks noChangeAspect="1"/>
          </p:cNvGraphicFramePr>
          <p:nvPr/>
        </p:nvGraphicFramePr>
        <p:xfrm>
          <a:off x="112713" y="6388100"/>
          <a:ext cx="419100" cy="312738"/>
        </p:xfrm>
        <a:graphic>
          <a:graphicData uri="http://schemas.openxmlformats.org/presentationml/2006/ole">
            <p:oleObj spid="_x0000_s8194" name="Drawing" r:id="rId3" imgW="419040" imgH="312480" progId="Presentations.Drawing.16">
              <p:embed/>
            </p:oleObj>
          </a:graphicData>
        </a:graphic>
      </p:graphicFrame>
      <p:graphicFrame>
        <p:nvGraphicFramePr>
          <p:cNvPr id="8195" name="Object 8"/>
          <p:cNvGraphicFramePr>
            <a:graphicFrameLocks noChangeAspect="1"/>
          </p:cNvGraphicFramePr>
          <p:nvPr/>
        </p:nvGraphicFramePr>
        <p:xfrm>
          <a:off x="322263" y="1758950"/>
          <a:ext cx="8821737" cy="4613275"/>
        </p:xfrm>
        <a:graphic>
          <a:graphicData uri="http://schemas.openxmlformats.org/presentationml/2006/ole">
            <p:oleObj spid="_x0000_s8195" name="Drawing" r:id="rId4" imgW="9311040" imgH="48661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PRAKTISCHE STATISTIEK</a:t>
            </a:r>
          </a:p>
        </p:txBody>
      </p:sp>
      <p:sp>
        <p:nvSpPr>
          <p:cNvPr id="922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FF0000"/>
                </a:solidFill>
                <a:latin typeface="Tahoma" pitchFamily="34" charset="0"/>
              </a:rPr>
              <a:t>Statistiek basisbegrippen</a:t>
            </a:r>
          </a:p>
        </p:txBody>
      </p:sp>
      <p:sp>
        <p:nvSpPr>
          <p:cNvPr id="922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922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en-US"/>
          </a:p>
        </p:txBody>
      </p:sp>
      <p:graphicFrame>
        <p:nvGraphicFramePr>
          <p:cNvPr id="9218" name="Object 6"/>
          <p:cNvGraphicFramePr>
            <a:graphicFrameLocks noChangeAspect="1"/>
          </p:cNvGraphicFramePr>
          <p:nvPr/>
        </p:nvGraphicFramePr>
        <p:xfrm>
          <a:off x="112713" y="6388100"/>
          <a:ext cx="419100" cy="312738"/>
        </p:xfrm>
        <a:graphic>
          <a:graphicData uri="http://schemas.openxmlformats.org/presentationml/2006/ole">
            <p:oleObj spid="_x0000_s9218" name="Drawing" r:id="rId3" imgW="419040" imgH="312480" progId="Presentations.Drawing.16">
              <p:embed/>
            </p:oleObj>
          </a:graphicData>
        </a:graphic>
      </p:graphicFrame>
      <p:graphicFrame>
        <p:nvGraphicFramePr>
          <p:cNvPr id="9219" name="Object 8"/>
          <p:cNvGraphicFramePr>
            <a:graphicFrameLocks noChangeAspect="1"/>
          </p:cNvGraphicFramePr>
          <p:nvPr/>
        </p:nvGraphicFramePr>
        <p:xfrm>
          <a:off x="322263" y="1758950"/>
          <a:ext cx="8821737" cy="4722813"/>
        </p:xfrm>
        <a:graphic>
          <a:graphicData uri="http://schemas.openxmlformats.org/presentationml/2006/ole">
            <p:oleObj spid="_x0000_s9219" name="Drawing" r:id="rId4" imgW="9318960" imgH="49856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unes">
  <a:themeElements>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un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1947</TotalTime>
  <Words>170</Words>
  <Application>Microsoft Office PowerPoint</Application>
  <PresentationFormat>On-screen Show (4:3)</PresentationFormat>
  <Paragraphs>97</Paragraphs>
  <Slides>49</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49</vt:i4>
      </vt:variant>
    </vt:vector>
  </HeadingPairs>
  <TitlesOfParts>
    <vt:vector size="55" baseType="lpstr">
      <vt:lpstr>Arial</vt:lpstr>
      <vt:lpstr>Calibri</vt:lpstr>
      <vt:lpstr>Tahoma</vt:lpstr>
      <vt:lpstr>Dunes</vt:lpstr>
      <vt:lpstr>Presentations X8 Drawing</vt:lpstr>
      <vt:lpstr>Presentations X6 Drawing</vt:lpstr>
      <vt:lpstr>MARKETING / 07B</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lpstr>PRAKTISCHE STATISTIEK</vt:lpstr>
    </vt:vector>
  </TitlesOfParts>
  <Company>3R Business Development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3R_Marketing_07B</dc:title>
  <dc:subject>Praktische statistiek</dc:subject>
  <dc:creator>Raymond Reinhardt</dc:creator>
  <dc:description>©  Raymond Reinhardt / 3R Business Development / ©  All rights reserved. No part of this presentation / document / handout may be reproduced or published, in any form or in any manner, either electronically, mechanically, by photo-copying, recording or in any other manner, without written consent by the author. / ©  Alle rechten voorbehouden. Niets uit deze presentatie / tekst / handout mag worden verveelvoudigd of openbaar gemaakt, in enige vorm of op eniger wijze, hetzij elektronisch, mechanisch, door fotokopieën, opnamen of op enige andere wijze, zonder voorafgaande schriftelijke toestemming van de auteur.</dc:description>
  <cp:lastModifiedBy>Raymond Reinhardt</cp:lastModifiedBy>
  <cp:revision>128</cp:revision>
  <dcterms:created xsi:type="dcterms:W3CDTF">2015-09-06T15:15:23Z</dcterms:created>
  <dcterms:modified xsi:type="dcterms:W3CDTF">2020-03-11T17:10:03Z</dcterms:modified>
  <cp:category>Based on Marketing Nima-A Kernstof by J. Smal / H. Tak, Grondslagen van de Marketing by B. Verhage, Ph. Kotler's Principles of marketing, and various materials by R. Reinhardt.</cp:category>
</cp:coreProperties>
</file>