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93" r:id="rId3"/>
    <p:sldId id="426" r:id="rId4"/>
    <p:sldId id="475" r:id="rId5"/>
    <p:sldId id="427" r:id="rId6"/>
    <p:sldId id="428" r:id="rId7"/>
    <p:sldId id="429" r:id="rId8"/>
    <p:sldId id="430" r:id="rId9"/>
    <p:sldId id="431" r:id="rId10"/>
    <p:sldId id="432" r:id="rId11"/>
    <p:sldId id="433" r:id="rId12"/>
    <p:sldId id="434" r:id="rId13"/>
    <p:sldId id="435" r:id="rId14"/>
    <p:sldId id="436" r:id="rId15"/>
    <p:sldId id="437" r:id="rId16"/>
    <p:sldId id="480" r:id="rId17"/>
    <p:sldId id="481" r:id="rId18"/>
    <p:sldId id="438" r:id="rId19"/>
    <p:sldId id="439" r:id="rId20"/>
    <p:sldId id="440" r:id="rId21"/>
    <p:sldId id="441" r:id="rId22"/>
    <p:sldId id="442" r:id="rId23"/>
    <p:sldId id="476" r:id="rId24"/>
    <p:sldId id="477" r:id="rId25"/>
    <p:sldId id="444" r:id="rId26"/>
    <p:sldId id="446" r:id="rId27"/>
    <p:sldId id="445" r:id="rId28"/>
    <p:sldId id="447" r:id="rId29"/>
    <p:sldId id="448" r:id="rId30"/>
    <p:sldId id="449" r:id="rId31"/>
    <p:sldId id="479" r:id="rId32"/>
    <p:sldId id="450" r:id="rId33"/>
    <p:sldId id="451" r:id="rId34"/>
    <p:sldId id="452" r:id="rId35"/>
    <p:sldId id="453" r:id="rId36"/>
    <p:sldId id="461" r:id="rId37"/>
    <p:sldId id="460" r:id="rId38"/>
    <p:sldId id="456" r:id="rId39"/>
    <p:sldId id="457" r:id="rId40"/>
    <p:sldId id="458" r:id="rId41"/>
    <p:sldId id="459" r:id="rId42"/>
    <p:sldId id="462" r:id="rId43"/>
    <p:sldId id="463" r:id="rId44"/>
    <p:sldId id="464" r:id="rId45"/>
    <p:sldId id="465" r:id="rId46"/>
    <p:sldId id="466" r:id="rId47"/>
    <p:sldId id="467" r:id="rId48"/>
    <p:sldId id="468" r:id="rId49"/>
    <p:sldId id="469" r:id="rId50"/>
    <p:sldId id="470" r:id="rId51"/>
    <p:sldId id="471" r:id="rId52"/>
    <p:sldId id="472" r:id="rId53"/>
    <p:sldId id="473" r:id="rId54"/>
    <p:sldId id="478" r:id="rId55"/>
    <p:sldId id="474"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957ZkoMHnnTKpbrmp8xoZA" hashData="7wmJ+//tIPcVwXZHW1xge0iAZbo"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179" autoAdjust="0"/>
    <p:restoredTop sz="94660"/>
  </p:normalViewPr>
  <p:slideViewPr>
    <p:cSldViewPr snapToGrid="0" showGuides="1">
      <p:cViewPr varScale="1">
        <p:scale>
          <a:sx n="45" d="100"/>
          <a:sy n="45" d="100"/>
        </p:scale>
        <p:origin x="-1267" y="-86"/>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3.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3.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3.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3.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3.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3.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3.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3.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3.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3.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3.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3.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3.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3.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3.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3.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3.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3.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3.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FA6A2-EDFB-4E02-B8E6-E78CA3699730}"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3170A2-EEDD-4ADC-98B4-AA3697E93626}"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15A00-2BC4-49C9-9683-80912A4057DA}"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DA0756-5301-4E50-8DCB-8702BA36435A}"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F8A09-925C-4014-A9DB-DF804F0FA415}"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738CE0-3EDE-477C-8915-A7B40A550938}"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04F825-7D64-4B79-B295-2D77B03159C2}"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E5BD05-69BA-4C91-9D73-3A55FF37B06C}"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909F32-4EED-48E0-B7AF-CA391B83B59C}"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5AEA2A-7315-4789-8AA2-28A4868CA998}"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BB742-AA91-4A8F-89C1-174B1BF0CC7F}"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3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A910260-611E-498D-BA24-11F0A086E8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5.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7.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1.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3.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5.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3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5.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49.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1.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3.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5.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59.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1.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3.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5.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7.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69.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1.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4.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6.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78.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0.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2.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4.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6.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88.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0.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3.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95.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97.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1.xml"/><Relationship Id="rId1" Type="http://schemas.openxmlformats.org/officeDocument/2006/relationships/vmlDrawing" Target="../drawings/vmlDrawing51.vml"/><Relationship Id="rId4" Type="http://schemas.openxmlformats.org/officeDocument/2006/relationships/oleObject" Target="../embeddings/oleObject99.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1.xml"/><Relationship Id="rId1" Type="http://schemas.openxmlformats.org/officeDocument/2006/relationships/vmlDrawing" Target="../drawings/vmlDrawing52.vml"/><Relationship Id="rId4" Type="http://schemas.openxmlformats.org/officeDocument/2006/relationships/oleObject" Target="../embeddings/oleObject101.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1.xml"/><Relationship Id="rId1" Type="http://schemas.openxmlformats.org/officeDocument/2006/relationships/vmlDrawing" Target="../drawings/vmlDrawing53.vml"/><Relationship Id="rId4" Type="http://schemas.openxmlformats.org/officeDocument/2006/relationships/oleObject" Target="../embeddings/oleObject103.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Layout" Target="../slideLayouts/slideLayout1.xml"/><Relationship Id="rId1" Type="http://schemas.openxmlformats.org/officeDocument/2006/relationships/vmlDrawing" Target="../drawings/vmlDrawing54.vml"/><Relationship Id="rId4" Type="http://schemas.openxmlformats.org/officeDocument/2006/relationships/oleObject" Target="../embeddings/oleObject105.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1.xml"/><Relationship Id="rId1" Type="http://schemas.openxmlformats.org/officeDocument/2006/relationships/vmlDrawing" Target="../drawings/vmlDrawing55.vml"/><Relationship Id="rId4" Type="http://schemas.openxmlformats.org/officeDocument/2006/relationships/oleObject" Target="../embeddings/oleObject107.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MARKETING / 08A</a:t>
            </a:r>
          </a:p>
        </p:txBody>
      </p:sp>
      <p:sp>
        <p:nvSpPr>
          <p:cNvPr id="102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30" name="Object 7"/>
          <p:cNvGraphicFramePr>
            <a:graphicFrameLocks noChangeAspect="1"/>
          </p:cNvGraphicFramePr>
          <p:nvPr/>
        </p:nvGraphicFramePr>
        <p:xfrm>
          <a:off x="322263" y="1758950"/>
          <a:ext cx="8632825" cy="4791075"/>
        </p:xfrm>
        <a:graphic>
          <a:graphicData uri="http://schemas.openxmlformats.org/presentationml/2006/ole">
            <p:oleObj spid="_x0000_s1030" name="Drawing" r:id="rId3" imgW="9342000" imgH="5181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Productniveau’s</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024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0242" name="Object 6"/>
          <p:cNvGraphicFramePr>
            <a:graphicFrameLocks noChangeAspect="1"/>
          </p:cNvGraphicFramePr>
          <p:nvPr/>
        </p:nvGraphicFramePr>
        <p:xfrm>
          <a:off x="112713"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8"/>
          <p:cNvGraphicFramePr>
            <a:graphicFrameLocks noChangeAspect="1"/>
          </p:cNvGraphicFramePr>
          <p:nvPr/>
        </p:nvGraphicFramePr>
        <p:xfrm>
          <a:off x="322263" y="1758950"/>
          <a:ext cx="8221662" cy="4862513"/>
        </p:xfrm>
        <a:graphic>
          <a:graphicData uri="http://schemas.openxmlformats.org/presentationml/2006/ole">
            <p:oleObj spid="_x0000_s10243" name="Drawing" r:id="rId4" imgW="7394760" imgH="43732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Productniveau’s</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127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1266" name="Object 6"/>
          <p:cNvGraphicFramePr>
            <a:graphicFrameLocks noChangeAspect="1"/>
          </p:cNvGraphicFramePr>
          <p:nvPr/>
        </p:nvGraphicFramePr>
        <p:xfrm>
          <a:off x="112713" y="6388100"/>
          <a:ext cx="419100" cy="312738"/>
        </p:xfrm>
        <a:graphic>
          <a:graphicData uri="http://schemas.openxmlformats.org/presentationml/2006/ole">
            <p:oleObj spid="_x0000_s11266" name="Drawing" r:id="rId3" imgW="419040" imgH="312480" progId="Presentations.Drawing.16">
              <p:embed/>
            </p:oleObj>
          </a:graphicData>
        </a:graphic>
      </p:graphicFrame>
      <p:graphicFrame>
        <p:nvGraphicFramePr>
          <p:cNvPr id="11267" name="Object 9"/>
          <p:cNvGraphicFramePr>
            <a:graphicFrameLocks noChangeAspect="1"/>
          </p:cNvGraphicFramePr>
          <p:nvPr/>
        </p:nvGraphicFramePr>
        <p:xfrm>
          <a:off x="322263" y="1758950"/>
          <a:ext cx="8413750" cy="4732338"/>
        </p:xfrm>
        <a:graphic>
          <a:graphicData uri="http://schemas.openxmlformats.org/presentationml/2006/ole">
            <p:oleObj spid="_x0000_s11267" name="Drawing" r:id="rId4" imgW="7665120" imgH="43095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Productniveau’s</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229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2290" name="Object 6"/>
          <p:cNvGraphicFramePr>
            <a:graphicFrameLocks noChangeAspect="1"/>
          </p:cNvGraphicFramePr>
          <p:nvPr/>
        </p:nvGraphicFramePr>
        <p:xfrm>
          <a:off x="112713"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8"/>
          <p:cNvGraphicFramePr>
            <a:graphicFrameLocks noChangeAspect="1"/>
          </p:cNvGraphicFramePr>
          <p:nvPr/>
        </p:nvGraphicFramePr>
        <p:xfrm>
          <a:off x="750888" y="1758950"/>
          <a:ext cx="8240712" cy="4565650"/>
        </p:xfrm>
        <a:graphic>
          <a:graphicData uri="http://schemas.openxmlformats.org/presentationml/2006/ole">
            <p:oleObj spid="_x0000_s12291" name="Drawing" r:id="rId4" imgW="8237520" imgH="4564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Indelingen van producten</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331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3314" name="Object 6"/>
          <p:cNvGraphicFramePr>
            <a:graphicFrameLocks noChangeAspect="1"/>
          </p:cNvGraphicFramePr>
          <p:nvPr/>
        </p:nvGraphicFramePr>
        <p:xfrm>
          <a:off x="112713"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8"/>
          <p:cNvGraphicFramePr>
            <a:graphicFrameLocks noChangeAspect="1"/>
          </p:cNvGraphicFramePr>
          <p:nvPr/>
        </p:nvGraphicFramePr>
        <p:xfrm>
          <a:off x="322263" y="1758950"/>
          <a:ext cx="8670925" cy="3228975"/>
        </p:xfrm>
        <a:graphic>
          <a:graphicData uri="http://schemas.openxmlformats.org/presentationml/2006/ole">
            <p:oleObj spid="_x0000_s13315" name="Drawing" r:id="rId4" imgW="8984160" imgH="33451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Indeling naar mate van abstractie</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434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4338" name="Object 6"/>
          <p:cNvGraphicFramePr>
            <a:graphicFrameLocks noChangeAspect="1"/>
          </p:cNvGraphicFramePr>
          <p:nvPr/>
        </p:nvGraphicFramePr>
        <p:xfrm>
          <a:off x="112713"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8"/>
          <p:cNvGraphicFramePr>
            <a:graphicFrameLocks noChangeAspect="1"/>
          </p:cNvGraphicFramePr>
          <p:nvPr/>
        </p:nvGraphicFramePr>
        <p:xfrm>
          <a:off x="1622425" y="1758950"/>
          <a:ext cx="5924550" cy="4540250"/>
        </p:xfrm>
        <a:graphic>
          <a:graphicData uri="http://schemas.openxmlformats.org/presentationml/2006/ole">
            <p:oleObj spid="_x0000_s14339" name="Drawing" r:id="rId4" imgW="5923800" imgH="45403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Indeling consumentenproducten</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536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5362" name="Object 6"/>
          <p:cNvGraphicFramePr>
            <a:graphicFrameLocks noChangeAspect="1"/>
          </p:cNvGraphicFramePr>
          <p:nvPr/>
        </p:nvGraphicFramePr>
        <p:xfrm>
          <a:off x="112713" y="6388100"/>
          <a:ext cx="419100" cy="312738"/>
        </p:xfrm>
        <a:graphic>
          <a:graphicData uri="http://schemas.openxmlformats.org/presentationml/2006/ole">
            <p:oleObj spid="_x0000_s15362" name="Drawing" r:id="rId3" imgW="419040" imgH="312480" progId="Presentations.Drawing.16">
              <p:embed/>
            </p:oleObj>
          </a:graphicData>
        </a:graphic>
      </p:graphicFrame>
      <p:graphicFrame>
        <p:nvGraphicFramePr>
          <p:cNvPr id="15363" name="Object 8"/>
          <p:cNvGraphicFramePr>
            <a:graphicFrameLocks noChangeAspect="1"/>
          </p:cNvGraphicFramePr>
          <p:nvPr/>
        </p:nvGraphicFramePr>
        <p:xfrm>
          <a:off x="2000250" y="1758950"/>
          <a:ext cx="4656138" cy="4883150"/>
        </p:xfrm>
        <a:graphic>
          <a:graphicData uri="http://schemas.openxmlformats.org/presentationml/2006/ole">
            <p:oleObj spid="_x0000_s15363" name="Drawing" r:id="rId4" imgW="4381200" imgH="45957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Indeling consumentenproducten</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639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6386" name="Object 6"/>
          <p:cNvGraphicFramePr>
            <a:graphicFrameLocks noChangeAspect="1"/>
          </p:cNvGraphicFramePr>
          <p:nvPr/>
        </p:nvGraphicFramePr>
        <p:xfrm>
          <a:off x="112713" y="6388100"/>
          <a:ext cx="419100" cy="312738"/>
        </p:xfrm>
        <a:graphic>
          <a:graphicData uri="http://schemas.openxmlformats.org/presentationml/2006/ole">
            <p:oleObj spid="_x0000_s16386" name="Drawing" r:id="rId3" imgW="419040" imgH="312480" progId="Presentations.Drawing.16">
              <p:embed/>
            </p:oleObj>
          </a:graphicData>
        </a:graphic>
      </p:graphicFrame>
      <p:graphicFrame>
        <p:nvGraphicFramePr>
          <p:cNvPr id="16387" name="Object 5"/>
          <p:cNvGraphicFramePr>
            <a:graphicFrameLocks noChangeAspect="1"/>
          </p:cNvGraphicFramePr>
          <p:nvPr/>
        </p:nvGraphicFramePr>
        <p:xfrm>
          <a:off x="1020763" y="2251075"/>
          <a:ext cx="7223125" cy="3375025"/>
        </p:xfrm>
        <a:graphic>
          <a:graphicData uri="http://schemas.openxmlformats.org/presentationml/2006/ole">
            <p:oleObj spid="_x0000_s16387" name="Drawing" r:id="rId4" imgW="7223760" imgH="3375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Indeling consumentenproducten</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741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7410" name="Object 6"/>
          <p:cNvGraphicFramePr>
            <a:graphicFrameLocks noChangeAspect="1"/>
          </p:cNvGraphicFramePr>
          <p:nvPr/>
        </p:nvGraphicFramePr>
        <p:xfrm>
          <a:off x="112713" y="6388100"/>
          <a:ext cx="419100" cy="312738"/>
        </p:xfrm>
        <a:graphic>
          <a:graphicData uri="http://schemas.openxmlformats.org/presentationml/2006/ole">
            <p:oleObj spid="_x0000_s17410" name="Drawing" r:id="rId3" imgW="419040" imgH="312480" progId="Presentations.Drawing.16">
              <p:embed/>
            </p:oleObj>
          </a:graphicData>
        </a:graphic>
      </p:graphicFrame>
      <p:graphicFrame>
        <p:nvGraphicFramePr>
          <p:cNvPr id="17411" name="Object 5"/>
          <p:cNvGraphicFramePr>
            <a:graphicFrameLocks noChangeAspect="1"/>
          </p:cNvGraphicFramePr>
          <p:nvPr/>
        </p:nvGraphicFramePr>
        <p:xfrm>
          <a:off x="322263" y="1758950"/>
          <a:ext cx="8237537" cy="4114800"/>
        </p:xfrm>
        <a:graphic>
          <a:graphicData uri="http://schemas.openxmlformats.org/presentationml/2006/ole">
            <p:oleObj spid="_x0000_s17411" name="Drawing" r:id="rId4" imgW="8984160" imgH="44881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Indeling industri</a:t>
            </a:r>
            <a:r>
              <a:rPr lang="en-US" b="1" smtClean="0"/>
              <a:t>ële p</a:t>
            </a:r>
            <a:r>
              <a:rPr lang="en-US" b="1" smtClean="0">
                <a:latin typeface="Tahoma" pitchFamily="34" charset="0"/>
              </a:rPr>
              <a:t>roducten</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843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8434" name="Object 6"/>
          <p:cNvGraphicFramePr>
            <a:graphicFrameLocks noChangeAspect="1"/>
          </p:cNvGraphicFramePr>
          <p:nvPr/>
        </p:nvGraphicFramePr>
        <p:xfrm>
          <a:off x="112713" y="6388100"/>
          <a:ext cx="419100" cy="312738"/>
        </p:xfrm>
        <a:graphic>
          <a:graphicData uri="http://schemas.openxmlformats.org/presentationml/2006/ole">
            <p:oleObj spid="_x0000_s18434" name="Drawing" r:id="rId3" imgW="419040" imgH="312480" progId="Presentations.Drawing.16">
              <p:embed/>
            </p:oleObj>
          </a:graphicData>
        </a:graphic>
      </p:graphicFrame>
      <p:graphicFrame>
        <p:nvGraphicFramePr>
          <p:cNvPr id="18435" name="Object 8"/>
          <p:cNvGraphicFramePr>
            <a:graphicFrameLocks noChangeAspect="1"/>
          </p:cNvGraphicFramePr>
          <p:nvPr/>
        </p:nvGraphicFramePr>
        <p:xfrm>
          <a:off x="322263" y="1758950"/>
          <a:ext cx="8748712" cy="4114800"/>
        </p:xfrm>
        <a:graphic>
          <a:graphicData uri="http://schemas.openxmlformats.org/presentationml/2006/ole">
            <p:oleObj spid="_x0000_s18435" name="Drawing" r:id="rId4" imgW="9006840" imgH="4236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Assortimentsaspecten</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946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9458" name="Object 6"/>
          <p:cNvGraphicFramePr>
            <a:graphicFrameLocks noChangeAspect="1"/>
          </p:cNvGraphicFramePr>
          <p:nvPr/>
        </p:nvGraphicFramePr>
        <p:xfrm>
          <a:off x="112713" y="6388100"/>
          <a:ext cx="419100" cy="312738"/>
        </p:xfrm>
        <a:graphic>
          <a:graphicData uri="http://schemas.openxmlformats.org/presentationml/2006/ole">
            <p:oleObj spid="_x0000_s19458" name="Drawing" r:id="rId3" imgW="419040" imgH="312480" progId="Presentations.Drawing.16">
              <p:embed/>
            </p:oleObj>
          </a:graphicData>
        </a:graphic>
      </p:graphicFrame>
      <p:graphicFrame>
        <p:nvGraphicFramePr>
          <p:cNvPr id="19459" name="Object 8"/>
          <p:cNvGraphicFramePr>
            <a:graphicFrameLocks noChangeAspect="1"/>
          </p:cNvGraphicFramePr>
          <p:nvPr/>
        </p:nvGraphicFramePr>
        <p:xfrm>
          <a:off x="322263" y="1758950"/>
          <a:ext cx="8686800" cy="4073525"/>
        </p:xfrm>
        <a:graphic>
          <a:graphicData uri="http://schemas.openxmlformats.org/presentationml/2006/ole">
            <p:oleObj spid="_x0000_s19459" name="Drawing" r:id="rId4" imgW="8984160" imgH="42138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Aspecten productbeleid</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112713"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8"/>
          <p:cNvGraphicFramePr>
            <a:graphicFrameLocks noChangeAspect="1"/>
          </p:cNvGraphicFramePr>
          <p:nvPr/>
        </p:nvGraphicFramePr>
        <p:xfrm>
          <a:off x="322263" y="1758950"/>
          <a:ext cx="8531225" cy="3219450"/>
        </p:xfrm>
        <a:graphic>
          <a:graphicData uri="http://schemas.openxmlformats.org/presentationml/2006/ole">
            <p:oleObj spid="_x0000_s2051" name="Drawing" r:id="rId4" imgW="8984160" imgH="3390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Assortimentsaspecten</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48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482" name="Object 6"/>
          <p:cNvGraphicFramePr>
            <a:graphicFrameLocks noChangeAspect="1"/>
          </p:cNvGraphicFramePr>
          <p:nvPr/>
        </p:nvGraphicFramePr>
        <p:xfrm>
          <a:off x="112713" y="6388100"/>
          <a:ext cx="419100" cy="312738"/>
        </p:xfrm>
        <a:graphic>
          <a:graphicData uri="http://schemas.openxmlformats.org/presentationml/2006/ole">
            <p:oleObj spid="_x0000_s20482" name="Drawing" r:id="rId3" imgW="419040" imgH="312480" progId="Presentations.Drawing.16">
              <p:embed/>
            </p:oleObj>
          </a:graphicData>
        </a:graphic>
      </p:graphicFrame>
      <p:graphicFrame>
        <p:nvGraphicFramePr>
          <p:cNvPr id="20483" name="Object 8"/>
          <p:cNvGraphicFramePr>
            <a:graphicFrameLocks noChangeAspect="1"/>
          </p:cNvGraphicFramePr>
          <p:nvPr/>
        </p:nvGraphicFramePr>
        <p:xfrm>
          <a:off x="322263" y="1758950"/>
          <a:ext cx="8742362" cy="4378325"/>
        </p:xfrm>
        <a:graphic>
          <a:graphicData uri="http://schemas.openxmlformats.org/presentationml/2006/ole">
            <p:oleObj spid="_x0000_s20483" name="Drawing" r:id="rId4" imgW="8976240" imgH="44956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150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6"/>
          <p:cNvGraphicFramePr>
            <a:graphicFrameLocks noChangeAspect="1"/>
          </p:cNvGraphicFramePr>
          <p:nvPr/>
        </p:nvGraphicFramePr>
        <p:xfrm>
          <a:off x="112713" y="6388100"/>
          <a:ext cx="419100" cy="312738"/>
        </p:xfrm>
        <a:graphic>
          <a:graphicData uri="http://schemas.openxmlformats.org/presentationml/2006/ole">
            <p:oleObj spid="_x0000_s21506" name="Drawing" r:id="rId3" imgW="419040" imgH="312480" progId="Presentations.Drawing.16">
              <p:embed/>
            </p:oleObj>
          </a:graphicData>
        </a:graphic>
      </p:graphicFrame>
      <p:graphicFrame>
        <p:nvGraphicFramePr>
          <p:cNvPr id="21507" name="Object 8"/>
          <p:cNvGraphicFramePr>
            <a:graphicFrameLocks noChangeAspect="1"/>
          </p:cNvGraphicFramePr>
          <p:nvPr/>
        </p:nvGraphicFramePr>
        <p:xfrm>
          <a:off x="1108075" y="1246188"/>
          <a:ext cx="7367588" cy="5167312"/>
        </p:xfrm>
        <a:graphic>
          <a:graphicData uri="http://schemas.openxmlformats.org/presentationml/2006/ole">
            <p:oleObj spid="_x0000_s21507" name="Drawing" r:id="rId4" imgW="7132320" imgH="5001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Assortimentsaspecten</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253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2530" name="Object 6"/>
          <p:cNvGraphicFramePr>
            <a:graphicFrameLocks noChangeAspect="1"/>
          </p:cNvGraphicFramePr>
          <p:nvPr/>
        </p:nvGraphicFramePr>
        <p:xfrm>
          <a:off x="112713" y="6388100"/>
          <a:ext cx="419100" cy="312738"/>
        </p:xfrm>
        <a:graphic>
          <a:graphicData uri="http://schemas.openxmlformats.org/presentationml/2006/ole">
            <p:oleObj spid="_x0000_s22530" name="Drawing" r:id="rId3" imgW="419040" imgH="312480" progId="Presentations.Drawing.16">
              <p:embed/>
            </p:oleObj>
          </a:graphicData>
        </a:graphic>
      </p:graphicFrame>
      <p:graphicFrame>
        <p:nvGraphicFramePr>
          <p:cNvPr id="22531" name="Object 8"/>
          <p:cNvGraphicFramePr>
            <a:graphicFrameLocks noChangeAspect="1"/>
          </p:cNvGraphicFramePr>
          <p:nvPr/>
        </p:nvGraphicFramePr>
        <p:xfrm>
          <a:off x="322263" y="1758950"/>
          <a:ext cx="8642350" cy="4340225"/>
        </p:xfrm>
        <a:graphic>
          <a:graphicData uri="http://schemas.openxmlformats.org/presentationml/2006/ole">
            <p:oleObj spid="_x0000_s22531" name="Drawing" r:id="rId4" imgW="8984160" imgH="45111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Assortimentsaspecten</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355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3554" name="Object 6"/>
          <p:cNvGraphicFramePr>
            <a:graphicFrameLocks noChangeAspect="1"/>
          </p:cNvGraphicFramePr>
          <p:nvPr/>
        </p:nvGraphicFramePr>
        <p:xfrm>
          <a:off x="112713" y="6388100"/>
          <a:ext cx="419100" cy="312738"/>
        </p:xfrm>
        <a:graphic>
          <a:graphicData uri="http://schemas.openxmlformats.org/presentationml/2006/ole">
            <p:oleObj spid="_x0000_s23554" name="Drawing" r:id="rId3" imgW="419040" imgH="312480" progId="Presentations.Drawing.16">
              <p:embed/>
            </p:oleObj>
          </a:graphicData>
        </a:graphic>
      </p:graphicFrame>
      <p:graphicFrame>
        <p:nvGraphicFramePr>
          <p:cNvPr id="23555" name="Object 8"/>
          <p:cNvGraphicFramePr>
            <a:graphicFrameLocks noChangeAspect="1"/>
          </p:cNvGraphicFramePr>
          <p:nvPr/>
        </p:nvGraphicFramePr>
        <p:xfrm>
          <a:off x="322263" y="1758950"/>
          <a:ext cx="8642350" cy="4340225"/>
        </p:xfrm>
        <a:graphic>
          <a:graphicData uri="http://schemas.openxmlformats.org/presentationml/2006/ole">
            <p:oleObj spid="_x0000_s23555" name="Drawing" r:id="rId4" imgW="8984160" imgH="45111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Assortimentsaspecten</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458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4578" name="Object 6"/>
          <p:cNvGraphicFramePr>
            <a:graphicFrameLocks noChangeAspect="1"/>
          </p:cNvGraphicFramePr>
          <p:nvPr/>
        </p:nvGraphicFramePr>
        <p:xfrm>
          <a:off x="112713" y="6388100"/>
          <a:ext cx="419100" cy="312738"/>
        </p:xfrm>
        <a:graphic>
          <a:graphicData uri="http://schemas.openxmlformats.org/presentationml/2006/ole">
            <p:oleObj spid="_x0000_s24578" name="Drawing" r:id="rId3" imgW="419040" imgH="312480" progId="Presentations.Drawing.16">
              <p:embed/>
            </p:oleObj>
          </a:graphicData>
        </a:graphic>
      </p:graphicFrame>
      <p:graphicFrame>
        <p:nvGraphicFramePr>
          <p:cNvPr id="24579" name="Object 8"/>
          <p:cNvGraphicFramePr>
            <a:graphicFrameLocks noChangeAspect="1"/>
          </p:cNvGraphicFramePr>
          <p:nvPr/>
        </p:nvGraphicFramePr>
        <p:xfrm>
          <a:off x="322263" y="1758950"/>
          <a:ext cx="8550275" cy="4579938"/>
        </p:xfrm>
        <a:graphic>
          <a:graphicData uri="http://schemas.openxmlformats.org/presentationml/2006/ole">
            <p:oleObj spid="_x0000_s24579" name="Drawing" r:id="rId4" imgW="8549640" imgH="45795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Assortimentsaspecten</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560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5602" name="Object 6"/>
          <p:cNvGraphicFramePr>
            <a:graphicFrameLocks noChangeAspect="1"/>
          </p:cNvGraphicFramePr>
          <p:nvPr/>
        </p:nvGraphicFramePr>
        <p:xfrm>
          <a:off x="112713" y="6388100"/>
          <a:ext cx="419100" cy="312738"/>
        </p:xfrm>
        <a:graphic>
          <a:graphicData uri="http://schemas.openxmlformats.org/presentationml/2006/ole">
            <p:oleObj spid="_x0000_s25602" name="Drawing" r:id="rId3" imgW="419040" imgH="312480" progId="Presentations.Drawing.16">
              <p:embed/>
            </p:oleObj>
          </a:graphicData>
        </a:graphic>
      </p:graphicFrame>
      <p:graphicFrame>
        <p:nvGraphicFramePr>
          <p:cNvPr id="25603" name="Object 8"/>
          <p:cNvGraphicFramePr>
            <a:graphicFrameLocks noChangeAspect="1"/>
          </p:cNvGraphicFramePr>
          <p:nvPr/>
        </p:nvGraphicFramePr>
        <p:xfrm>
          <a:off x="322263" y="1758950"/>
          <a:ext cx="8686800" cy="4281488"/>
        </p:xfrm>
        <a:graphic>
          <a:graphicData uri="http://schemas.openxmlformats.org/presentationml/2006/ole">
            <p:oleObj spid="_x0000_s25603" name="Drawing" r:id="rId4" imgW="9159120" imgH="45111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662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Assortimentsaspecten</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663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6626" name="Object 6"/>
          <p:cNvGraphicFramePr>
            <a:graphicFrameLocks noChangeAspect="1"/>
          </p:cNvGraphicFramePr>
          <p:nvPr/>
        </p:nvGraphicFramePr>
        <p:xfrm>
          <a:off x="112713" y="6388100"/>
          <a:ext cx="419100" cy="312738"/>
        </p:xfrm>
        <a:graphic>
          <a:graphicData uri="http://schemas.openxmlformats.org/presentationml/2006/ole">
            <p:oleObj spid="_x0000_s26626" name="Drawing" r:id="rId3" imgW="419040" imgH="312480" progId="Presentations.Drawing.16">
              <p:embed/>
            </p:oleObj>
          </a:graphicData>
        </a:graphic>
      </p:graphicFrame>
      <p:graphicFrame>
        <p:nvGraphicFramePr>
          <p:cNvPr id="26627" name="Object 8"/>
          <p:cNvGraphicFramePr>
            <a:graphicFrameLocks noChangeAspect="1"/>
          </p:cNvGraphicFramePr>
          <p:nvPr/>
        </p:nvGraphicFramePr>
        <p:xfrm>
          <a:off x="322263" y="1758950"/>
          <a:ext cx="8713787" cy="4295775"/>
        </p:xfrm>
        <a:graphic>
          <a:graphicData uri="http://schemas.openxmlformats.org/presentationml/2006/ole">
            <p:oleObj spid="_x0000_s26627" name="Drawing" r:id="rId4" imgW="9159120" imgH="45111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765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Merkaspecten</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76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7650" name="Object 6"/>
          <p:cNvGraphicFramePr>
            <a:graphicFrameLocks noChangeAspect="1"/>
          </p:cNvGraphicFramePr>
          <p:nvPr/>
        </p:nvGraphicFramePr>
        <p:xfrm>
          <a:off x="112713" y="6388100"/>
          <a:ext cx="419100" cy="312738"/>
        </p:xfrm>
        <a:graphic>
          <a:graphicData uri="http://schemas.openxmlformats.org/presentationml/2006/ole">
            <p:oleObj spid="_x0000_s27650" name="Drawing" r:id="rId3" imgW="419040" imgH="312480" progId="Presentations.Drawing.16">
              <p:embed/>
            </p:oleObj>
          </a:graphicData>
        </a:graphic>
      </p:graphicFrame>
      <p:graphicFrame>
        <p:nvGraphicFramePr>
          <p:cNvPr id="27651" name="Object 15"/>
          <p:cNvGraphicFramePr>
            <a:graphicFrameLocks noChangeAspect="1"/>
          </p:cNvGraphicFramePr>
          <p:nvPr/>
        </p:nvGraphicFramePr>
        <p:xfrm>
          <a:off x="1233488" y="2117725"/>
          <a:ext cx="7910512" cy="4167188"/>
        </p:xfrm>
        <a:graphic>
          <a:graphicData uri="http://schemas.openxmlformats.org/presentationml/2006/ole">
            <p:oleObj spid="_x0000_s27651" name="CorelDRAW" r:id="rId4" imgW="8546040" imgH="4502160" progId="CorelDRAW.Graphic.12">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Merkaspecten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112713" y="6388100"/>
          <a:ext cx="419100" cy="312738"/>
        </p:xfrm>
        <a:graphic>
          <a:graphicData uri="http://schemas.openxmlformats.org/presentationml/2006/ole">
            <p:oleObj spid="_x0000_s28674" name="Drawing" r:id="rId3" imgW="419040" imgH="312480" progId="Presentations.Drawing.16">
              <p:embed/>
            </p:oleObj>
          </a:graphicData>
        </a:graphic>
      </p:graphicFrame>
      <p:graphicFrame>
        <p:nvGraphicFramePr>
          <p:cNvPr id="28675" name="Object 8"/>
          <p:cNvGraphicFramePr>
            <a:graphicFrameLocks noChangeAspect="1"/>
          </p:cNvGraphicFramePr>
          <p:nvPr/>
        </p:nvGraphicFramePr>
        <p:xfrm>
          <a:off x="322263" y="1758950"/>
          <a:ext cx="8655050" cy="3722688"/>
        </p:xfrm>
        <a:graphic>
          <a:graphicData uri="http://schemas.openxmlformats.org/presentationml/2006/ole">
            <p:oleObj spid="_x0000_s28675" name="Drawing" r:id="rId4" imgW="8984160" imgH="3863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2970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Merkaspecten</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970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9698" name="Object 6"/>
          <p:cNvGraphicFramePr>
            <a:graphicFrameLocks noChangeAspect="1"/>
          </p:cNvGraphicFramePr>
          <p:nvPr/>
        </p:nvGraphicFramePr>
        <p:xfrm>
          <a:off x="112713" y="6388100"/>
          <a:ext cx="419100" cy="312738"/>
        </p:xfrm>
        <a:graphic>
          <a:graphicData uri="http://schemas.openxmlformats.org/presentationml/2006/ole">
            <p:oleObj spid="_x0000_s29698" name="Drawing" r:id="rId3" imgW="419040" imgH="312480" progId="Presentations.Drawing.16">
              <p:embed/>
            </p:oleObj>
          </a:graphicData>
        </a:graphic>
      </p:graphicFrame>
      <p:graphicFrame>
        <p:nvGraphicFramePr>
          <p:cNvPr id="29699" name="Object 8"/>
          <p:cNvGraphicFramePr>
            <a:graphicFrameLocks noChangeAspect="1"/>
          </p:cNvGraphicFramePr>
          <p:nvPr/>
        </p:nvGraphicFramePr>
        <p:xfrm>
          <a:off x="322263" y="1758950"/>
          <a:ext cx="8628062" cy="3740150"/>
        </p:xfrm>
        <a:graphic>
          <a:graphicData uri="http://schemas.openxmlformats.org/presentationml/2006/ole">
            <p:oleObj spid="_x0000_s29699" name="Drawing" r:id="rId4" imgW="8984160" imgH="38937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Aspecten productbeleid</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07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074" name="Object 6"/>
          <p:cNvGraphicFramePr>
            <a:graphicFrameLocks noChangeAspect="1"/>
          </p:cNvGraphicFramePr>
          <p:nvPr/>
        </p:nvGraphicFramePr>
        <p:xfrm>
          <a:off x="112713" y="6388100"/>
          <a:ext cx="419100" cy="312738"/>
        </p:xfrm>
        <a:graphic>
          <a:graphicData uri="http://schemas.openxmlformats.org/presentationml/2006/ole">
            <p:oleObj spid="_x0000_s3074" name="Drawing" r:id="rId3" imgW="419040" imgH="312480" progId="Presentations.Drawing.16">
              <p:embed/>
            </p:oleObj>
          </a:graphicData>
        </a:graphic>
      </p:graphicFrame>
      <p:graphicFrame>
        <p:nvGraphicFramePr>
          <p:cNvPr id="3075" name="Object 8"/>
          <p:cNvGraphicFramePr>
            <a:graphicFrameLocks noChangeAspect="1"/>
          </p:cNvGraphicFramePr>
          <p:nvPr/>
        </p:nvGraphicFramePr>
        <p:xfrm>
          <a:off x="322263" y="1758950"/>
          <a:ext cx="8475662" cy="2846388"/>
        </p:xfrm>
        <a:graphic>
          <a:graphicData uri="http://schemas.openxmlformats.org/presentationml/2006/ole">
            <p:oleObj spid="_x0000_s3075" name="Drawing" r:id="rId4" imgW="8984160" imgH="3017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072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Merkaspecten</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072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0722" name="Object 6"/>
          <p:cNvGraphicFramePr>
            <a:graphicFrameLocks noChangeAspect="1"/>
          </p:cNvGraphicFramePr>
          <p:nvPr/>
        </p:nvGraphicFramePr>
        <p:xfrm>
          <a:off x="112713" y="6388100"/>
          <a:ext cx="419100" cy="312738"/>
        </p:xfrm>
        <a:graphic>
          <a:graphicData uri="http://schemas.openxmlformats.org/presentationml/2006/ole">
            <p:oleObj spid="_x0000_s30722" name="Drawing" r:id="rId3" imgW="419040" imgH="312480" progId="Presentations.Drawing.16">
              <p:embed/>
            </p:oleObj>
          </a:graphicData>
        </a:graphic>
      </p:graphicFrame>
      <p:graphicFrame>
        <p:nvGraphicFramePr>
          <p:cNvPr id="30723" name="Object 8"/>
          <p:cNvGraphicFramePr>
            <a:graphicFrameLocks noChangeAspect="1"/>
          </p:cNvGraphicFramePr>
          <p:nvPr/>
        </p:nvGraphicFramePr>
        <p:xfrm>
          <a:off x="322263" y="1758950"/>
          <a:ext cx="8628062" cy="2809875"/>
        </p:xfrm>
        <a:graphic>
          <a:graphicData uri="http://schemas.openxmlformats.org/presentationml/2006/ole">
            <p:oleObj spid="_x0000_s30723" name="Drawing" r:id="rId4" imgW="8984160" imgH="2926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174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Merkaspecten</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175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1746" name="Object 6"/>
          <p:cNvGraphicFramePr>
            <a:graphicFrameLocks noChangeAspect="1"/>
          </p:cNvGraphicFramePr>
          <p:nvPr/>
        </p:nvGraphicFramePr>
        <p:xfrm>
          <a:off x="112713" y="6388100"/>
          <a:ext cx="419100" cy="312738"/>
        </p:xfrm>
        <a:graphic>
          <a:graphicData uri="http://schemas.openxmlformats.org/presentationml/2006/ole">
            <p:oleObj spid="_x0000_s31746" name="Drawing" r:id="rId3" imgW="419040" imgH="312480" progId="Presentations.Drawing.16">
              <p:embed/>
            </p:oleObj>
          </a:graphicData>
        </a:graphic>
      </p:graphicFrame>
      <p:graphicFrame>
        <p:nvGraphicFramePr>
          <p:cNvPr id="31747" name="Object 4"/>
          <p:cNvGraphicFramePr>
            <a:graphicFrameLocks noChangeAspect="1"/>
          </p:cNvGraphicFramePr>
          <p:nvPr/>
        </p:nvGraphicFramePr>
        <p:xfrm>
          <a:off x="322263" y="1758950"/>
          <a:ext cx="8707437" cy="3976688"/>
        </p:xfrm>
        <a:graphic>
          <a:graphicData uri="http://schemas.openxmlformats.org/presentationml/2006/ole">
            <p:oleObj spid="_x0000_s31747" name="Drawing" r:id="rId4" imgW="9235440" imgH="42138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277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Merken van multinationals</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277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2770" name="Object 6"/>
          <p:cNvGraphicFramePr>
            <a:graphicFrameLocks noChangeAspect="1"/>
          </p:cNvGraphicFramePr>
          <p:nvPr/>
        </p:nvGraphicFramePr>
        <p:xfrm>
          <a:off x="112713" y="6388100"/>
          <a:ext cx="419100" cy="312738"/>
        </p:xfrm>
        <a:graphic>
          <a:graphicData uri="http://schemas.openxmlformats.org/presentationml/2006/ole">
            <p:oleObj spid="_x0000_s32770" name="Drawing" r:id="rId3" imgW="419040" imgH="312480" progId="Presentations.Drawing.16">
              <p:embed/>
            </p:oleObj>
          </a:graphicData>
        </a:graphic>
      </p:graphicFrame>
      <p:graphicFrame>
        <p:nvGraphicFramePr>
          <p:cNvPr id="32771" name="Object 8"/>
          <p:cNvGraphicFramePr>
            <a:graphicFrameLocks noChangeAspect="1"/>
          </p:cNvGraphicFramePr>
          <p:nvPr/>
        </p:nvGraphicFramePr>
        <p:xfrm>
          <a:off x="1951038" y="1758950"/>
          <a:ext cx="5318125" cy="4770438"/>
        </p:xfrm>
        <a:graphic>
          <a:graphicData uri="http://schemas.openxmlformats.org/presentationml/2006/ole">
            <p:oleObj spid="_x0000_s32771" name="Drawing" r:id="rId4" imgW="4937760" imgH="4428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379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Merken van multinationals</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379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3794" name="Object 6"/>
          <p:cNvGraphicFramePr>
            <a:graphicFrameLocks noChangeAspect="1"/>
          </p:cNvGraphicFramePr>
          <p:nvPr/>
        </p:nvGraphicFramePr>
        <p:xfrm>
          <a:off x="112713" y="6388100"/>
          <a:ext cx="419100" cy="312738"/>
        </p:xfrm>
        <a:graphic>
          <a:graphicData uri="http://schemas.openxmlformats.org/presentationml/2006/ole">
            <p:oleObj spid="_x0000_s33794" name="Drawing" r:id="rId3" imgW="419040" imgH="312480" progId="Presentations.Drawing.16">
              <p:embed/>
            </p:oleObj>
          </a:graphicData>
        </a:graphic>
      </p:graphicFrame>
      <p:graphicFrame>
        <p:nvGraphicFramePr>
          <p:cNvPr id="33795" name="Object 8"/>
          <p:cNvGraphicFramePr>
            <a:graphicFrameLocks noChangeAspect="1"/>
          </p:cNvGraphicFramePr>
          <p:nvPr/>
        </p:nvGraphicFramePr>
        <p:xfrm>
          <a:off x="1487488" y="1758950"/>
          <a:ext cx="6164262" cy="4416425"/>
        </p:xfrm>
        <a:graphic>
          <a:graphicData uri="http://schemas.openxmlformats.org/presentationml/2006/ole">
            <p:oleObj spid="_x0000_s33795" name="Drawing" r:id="rId4" imgW="5915880" imgH="4237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482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Merken van multinationals</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482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4818" name="Object 6"/>
          <p:cNvGraphicFramePr>
            <a:graphicFrameLocks noChangeAspect="1"/>
          </p:cNvGraphicFramePr>
          <p:nvPr/>
        </p:nvGraphicFramePr>
        <p:xfrm>
          <a:off x="112713" y="6388100"/>
          <a:ext cx="419100" cy="312738"/>
        </p:xfrm>
        <a:graphic>
          <a:graphicData uri="http://schemas.openxmlformats.org/presentationml/2006/ole">
            <p:oleObj spid="_x0000_s34818" name="Drawing" r:id="rId3" imgW="419040" imgH="312480" progId="Presentations.Drawing.16">
              <p:embed/>
            </p:oleObj>
          </a:graphicData>
        </a:graphic>
      </p:graphicFrame>
      <p:graphicFrame>
        <p:nvGraphicFramePr>
          <p:cNvPr id="34819" name="Object 8"/>
          <p:cNvGraphicFramePr>
            <a:graphicFrameLocks noChangeAspect="1"/>
          </p:cNvGraphicFramePr>
          <p:nvPr/>
        </p:nvGraphicFramePr>
        <p:xfrm>
          <a:off x="1773238" y="1758950"/>
          <a:ext cx="5591175" cy="4092575"/>
        </p:xfrm>
        <a:graphic>
          <a:graphicData uri="http://schemas.openxmlformats.org/presentationml/2006/ole">
            <p:oleObj spid="_x0000_s34819" name="Drawing" r:id="rId4" imgW="5192280" imgH="3800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584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Merken van multinationals</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584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5842" name="Object 6"/>
          <p:cNvGraphicFramePr>
            <a:graphicFrameLocks noChangeAspect="1"/>
          </p:cNvGraphicFramePr>
          <p:nvPr/>
        </p:nvGraphicFramePr>
        <p:xfrm>
          <a:off x="112713" y="6388100"/>
          <a:ext cx="419100" cy="312738"/>
        </p:xfrm>
        <a:graphic>
          <a:graphicData uri="http://schemas.openxmlformats.org/presentationml/2006/ole">
            <p:oleObj spid="_x0000_s35842" name="Drawing" r:id="rId3" imgW="419040" imgH="312480" progId="Presentations.Drawing.16">
              <p:embed/>
            </p:oleObj>
          </a:graphicData>
        </a:graphic>
      </p:graphicFrame>
      <p:graphicFrame>
        <p:nvGraphicFramePr>
          <p:cNvPr id="35843" name="Object 8"/>
          <p:cNvGraphicFramePr>
            <a:graphicFrameLocks noChangeAspect="1"/>
          </p:cNvGraphicFramePr>
          <p:nvPr/>
        </p:nvGraphicFramePr>
        <p:xfrm>
          <a:off x="1865313" y="1758950"/>
          <a:ext cx="5291137" cy="4197350"/>
        </p:xfrm>
        <a:graphic>
          <a:graphicData uri="http://schemas.openxmlformats.org/presentationml/2006/ole">
            <p:oleObj spid="_x0000_s35843" name="Drawing" r:id="rId4" imgW="5033160" imgH="39916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686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Merken van multinationals</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687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6866" name="Object 6"/>
          <p:cNvGraphicFramePr>
            <a:graphicFrameLocks noChangeAspect="1"/>
          </p:cNvGraphicFramePr>
          <p:nvPr/>
        </p:nvGraphicFramePr>
        <p:xfrm>
          <a:off x="112713" y="6388100"/>
          <a:ext cx="419100" cy="312738"/>
        </p:xfrm>
        <a:graphic>
          <a:graphicData uri="http://schemas.openxmlformats.org/presentationml/2006/ole">
            <p:oleObj spid="_x0000_s36866" name="Drawing" r:id="rId3" imgW="419040" imgH="312480" progId="Presentations.Drawing.16">
              <p:embed/>
            </p:oleObj>
          </a:graphicData>
        </a:graphic>
      </p:graphicFrame>
      <p:graphicFrame>
        <p:nvGraphicFramePr>
          <p:cNvPr id="36867" name="Object 8"/>
          <p:cNvGraphicFramePr>
            <a:graphicFrameLocks noChangeAspect="1"/>
          </p:cNvGraphicFramePr>
          <p:nvPr/>
        </p:nvGraphicFramePr>
        <p:xfrm>
          <a:off x="1795463" y="1758950"/>
          <a:ext cx="5349875" cy="4833938"/>
        </p:xfrm>
        <a:graphic>
          <a:graphicData uri="http://schemas.openxmlformats.org/presentationml/2006/ole">
            <p:oleObj spid="_x0000_s36867" name="Drawing" r:id="rId4" imgW="5120640" imgH="46278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789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789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7890" name="Object 6"/>
          <p:cNvGraphicFramePr>
            <a:graphicFrameLocks noChangeAspect="1"/>
          </p:cNvGraphicFramePr>
          <p:nvPr/>
        </p:nvGraphicFramePr>
        <p:xfrm>
          <a:off x="112713" y="6388100"/>
          <a:ext cx="419100" cy="312738"/>
        </p:xfrm>
        <a:graphic>
          <a:graphicData uri="http://schemas.openxmlformats.org/presentationml/2006/ole">
            <p:oleObj spid="_x0000_s37890" name="Drawing" r:id="rId3" imgW="419040" imgH="312480" progId="Presentations.Drawing.16">
              <p:embed/>
            </p:oleObj>
          </a:graphicData>
        </a:graphic>
      </p:graphicFrame>
      <p:pic>
        <p:nvPicPr>
          <p:cNvPr id="37894" name="Picture 10" descr="merkboom"/>
          <p:cNvPicPr>
            <a:picLocks noChangeAspect="1" noChangeArrowheads="1"/>
          </p:cNvPicPr>
          <p:nvPr/>
        </p:nvPicPr>
        <p:blipFill>
          <a:blip r:embed="rId4"/>
          <a:srcRect/>
          <a:stretch>
            <a:fillRect/>
          </a:stretch>
        </p:blipFill>
        <p:spPr bwMode="auto">
          <a:xfrm>
            <a:off x="322263" y="955675"/>
            <a:ext cx="8493125" cy="53292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891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Fabrikantenmerken: A-, B- en C-merken</a:t>
            </a:r>
          </a:p>
        </p:txBody>
      </p:sp>
      <p:sp>
        <p:nvSpPr>
          <p:cNvPr id="389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891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8914" name="Object 6"/>
          <p:cNvGraphicFramePr>
            <a:graphicFrameLocks noChangeAspect="1"/>
          </p:cNvGraphicFramePr>
          <p:nvPr/>
        </p:nvGraphicFramePr>
        <p:xfrm>
          <a:off x="112713" y="6388100"/>
          <a:ext cx="419100" cy="312738"/>
        </p:xfrm>
        <a:graphic>
          <a:graphicData uri="http://schemas.openxmlformats.org/presentationml/2006/ole">
            <p:oleObj spid="_x0000_s38914" name="Drawing" r:id="rId3" imgW="419040" imgH="312480" progId="Presentations.Drawing.16">
              <p:embed/>
            </p:oleObj>
          </a:graphicData>
        </a:graphic>
      </p:graphicFrame>
      <p:graphicFrame>
        <p:nvGraphicFramePr>
          <p:cNvPr id="38915" name="Object 8"/>
          <p:cNvGraphicFramePr>
            <a:graphicFrameLocks noChangeAspect="1"/>
          </p:cNvGraphicFramePr>
          <p:nvPr/>
        </p:nvGraphicFramePr>
        <p:xfrm>
          <a:off x="322263" y="1758950"/>
          <a:ext cx="8655050" cy="3355975"/>
        </p:xfrm>
        <a:graphic>
          <a:graphicData uri="http://schemas.openxmlformats.org/presentationml/2006/ole">
            <p:oleObj spid="_x0000_s38915" name="Drawing" r:id="rId4" imgW="8984160" imgH="34822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3994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Fabrikantenmerken: A-, B- en C-merken</a:t>
            </a:r>
          </a:p>
        </p:txBody>
      </p:sp>
      <p:sp>
        <p:nvSpPr>
          <p:cNvPr id="399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994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9938" name="Object 6"/>
          <p:cNvGraphicFramePr>
            <a:graphicFrameLocks noChangeAspect="1"/>
          </p:cNvGraphicFramePr>
          <p:nvPr/>
        </p:nvGraphicFramePr>
        <p:xfrm>
          <a:off x="112713" y="6388100"/>
          <a:ext cx="419100" cy="312738"/>
        </p:xfrm>
        <a:graphic>
          <a:graphicData uri="http://schemas.openxmlformats.org/presentationml/2006/ole">
            <p:oleObj spid="_x0000_s39938" name="Drawing" r:id="rId3" imgW="419040" imgH="312480" progId="Presentations.Drawing.16">
              <p:embed/>
            </p:oleObj>
          </a:graphicData>
        </a:graphic>
      </p:graphicFrame>
      <p:graphicFrame>
        <p:nvGraphicFramePr>
          <p:cNvPr id="39939" name="Object 8"/>
          <p:cNvGraphicFramePr>
            <a:graphicFrameLocks noChangeAspect="1"/>
          </p:cNvGraphicFramePr>
          <p:nvPr/>
        </p:nvGraphicFramePr>
        <p:xfrm>
          <a:off x="322263" y="1758950"/>
          <a:ext cx="8642350" cy="3021013"/>
        </p:xfrm>
        <a:graphic>
          <a:graphicData uri="http://schemas.openxmlformats.org/presentationml/2006/ole">
            <p:oleObj spid="_x0000_s39939" name="Drawing" r:id="rId4" imgW="8984160" imgH="31395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Aspecten productbeleid</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10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098" name="Object 6"/>
          <p:cNvGraphicFramePr>
            <a:graphicFrameLocks noChangeAspect="1"/>
          </p:cNvGraphicFramePr>
          <p:nvPr/>
        </p:nvGraphicFramePr>
        <p:xfrm>
          <a:off x="112713"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8"/>
          <p:cNvGraphicFramePr>
            <a:graphicFrameLocks noChangeAspect="1"/>
          </p:cNvGraphicFramePr>
          <p:nvPr/>
        </p:nvGraphicFramePr>
        <p:xfrm>
          <a:off x="322263" y="1758950"/>
          <a:ext cx="8502650" cy="2808288"/>
        </p:xfrm>
        <a:graphic>
          <a:graphicData uri="http://schemas.openxmlformats.org/presentationml/2006/ole">
            <p:oleObj spid="_x0000_s4099" name="Drawing" r:id="rId4" imgW="9136440" imgH="3017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096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Fabrikantenmerken: A-, B- en C-merken</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096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0962" name="Object 6"/>
          <p:cNvGraphicFramePr>
            <a:graphicFrameLocks noChangeAspect="1"/>
          </p:cNvGraphicFramePr>
          <p:nvPr/>
        </p:nvGraphicFramePr>
        <p:xfrm>
          <a:off x="112713" y="6388100"/>
          <a:ext cx="419100" cy="312738"/>
        </p:xfrm>
        <a:graphic>
          <a:graphicData uri="http://schemas.openxmlformats.org/presentationml/2006/ole">
            <p:oleObj spid="_x0000_s40962" name="Drawing" r:id="rId3" imgW="419040" imgH="312480" progId="Presentations.Drawing.16">
              <p:embed/>
            </p:oleObj>
          </a:graphicData>
        </a:graphic>
      </p:graphicFrame>
      <p:graphicFrame>
        <p:nvGraphicFramePr>
          <p:cNvPr id="40963" name="Object 8"/>
          <p:cNvGraphicFramePr>
            <a:graphicFrameLocks noChangeAspect="1"/>
          </p:cNvGraphicFramePr>
          <p:nvPr/>
        </p:nvGraphicFramePr>
        <p:xfrm>
          <a:off x="322263" y="1758950"/>
          <a:ext cx="8655050" cy="3355975"/>
        </p:xfrm>
        <a:graphic>
          <a:graphicData uri="http://schemas.openxmlformats.org/presentationml/2006/ole">
            <p:oleObj spid="_x0000_s40963" name="Drawing" r:id="rId4" imgW="8984160" imgH="34822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198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Fabrikantenmerken: A-, B- en C-merken</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199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1986" name="Object 6"/>
          <p:cNvGraphicFramePr>
            <a:graphicFrameLocks noChangeAspect="1"/>
          </p:cNvGraphicFramePr>
          <p:nvPr/>
        </p:nvGraphicFramePr>
        <p:xfrm>
          <a:off x="112713" y="6388100"/>
          <a:ext cx="419100" cy="312738"/>
        </p:xfrm>
        <a:graphic>
          <a:graphicData uri="http://schemas.openxmlformats.org/presentationml/2006/ole">
            <p:oleObj spid="_x0000_s41986" name="Drawing" r:id="rId3" imgW="419040" imgH="312480" progId="Presentations.Drawing.16">
              <p:embed/>
            </p:oleObj>
          </a:graphicData>
        </a:graphic>
      </p:graphicFrame>
      <p:graphicFrame>
        <p:nvGraphicFramePr>
          <p:cNvPr id="41987" name="Object 8"/>
          <p:cNvGraphicFramePr>
            <a:graphicFrameLocks noChangeAspect="1"/>
          </p:cNvGraphicFramePr>
          <p:nvPr/>
        </p:nvGraphicFramePr>
        <p:xfrm>
          <a:off x="322263" y="1758950"/>
          <a:ext cx="8702675" cy="2716213"/>
        </p:xfrm>
        <a:graphic>
          <a:graphicData uri="http://schemas.openxmlformats.org/presentationml/2006/ole">
            <p:oleObj spid="_x0000_s41987" name="Drawing" r:id="rId4" imgW="8984160" imgH="28040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301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Distribuantenmerken</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301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3010" name="Object 6"/>
          <p:cNvGraphicFramePr>
            <a:graphicFrameLocks noChangeAspect="1"/>
          </p:cNvGraphicFramePr>
          <p:nvPr/>
        </p:nvGraphicFramePr>
        <p:xfrm>
          <a:off x="112713" y="6388100"/>
          <a:ext cx="419100" cy="312738"/>
        </p:xfrm>
        <a:graphic>
          <a:graphicData uri="http://schemas.openxmlformats.org/presentationml/2006/ole">
            <p:oleObj spid="_x0000_s43010" name="Drawing" r:id="rId3" imgW="419040" imgH="312480" progId="Presentations.Drawing.16">
              <p:embed/>
            </p:oleObj>
          </a:graphicData>
        </a:graphic>
      </p:graphicFrame>
      <p:graphicFrame>
        <p:nvGraphicFramePr>
          <p:cNvPr id="43011" name="Object 8"/>
          <p:cNvGraphicFramePr>
            <a:graphicFrameLocks noChangeAspect="1"/>
          </p:cNvGraphicFramePr>
          <p:nvPr/>
        </p:nvGraphicFramePr>
        <p:xfrm>
          <a:off x="322263" y="1758950"/>
          <a:ext cx="8655050" cy="4008438"/>
        </p:xfrm>
        <a:graphic>
          <a:graphicData uri="http://schemas.openxmlformats.org/presentationml/2006/ole">
            <p:oleObj spid="_x0000_s43011" name="Drawing" r:id="rId4" imgW="8984160" imgH="4160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403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Brand equity (merkwaarde)</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403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4034" name="Object 6"/>
          <p:cNvGraphicFramePr>
            <a:graphicFrameLocks noChangeAspect="1"/>
          </p:cNvGraphicFramePr>
          <p:nvPr/>
        </p:nvGraphicFramePr>
        <p:xfrm>
          <a:off x="112713" y="6388100"/>
          <a:ext cx="419100" cy="312738"/>
        </p:xfrm>
        <a:graphic>
          <a:graphicData uri="http://schemas.openxmlformats.org/presentationml/2006/ole">
            <p:oleObj spid="_x0000_s44034" name="Drawing" r:id="rId3" imgW="419040" imgH="312480" progId="Presentations.Drawing.16">
              <p:embed/>
            </p:oleObj>
          </a:graphicData>
        </a:graphic>
      </p:graphicFrame>
      <p:graphicFrame>
        <p:nvGraphicFramePr>
          <p:cNvPr id="44035" name="Object 9"/>
          <p:cNvGraphicFramePr>
            <a:graphicFrameLocks noChangeAspect="1"/>
          </p:cNvGraphicFramePr>
          <p:nvPr/>
        </p:nvGraphicFramePr>
        <p:xfrm>
          <a:off x="322263" y="1758950"/>
          <a:ext cx="8686800" cy="4281488"/>
        </p:xfrm>
        <a:graphic>
          <a:graphicData uri="http://schemas.openxmlformats.org/presentationml/2006/ole">
            <p:oleObj spid="_x0000_s44035" name="Drawing" r:id="rId4" imgW="9159120" imgH="45111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506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Brand equity (merkwaarde)</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506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5058" name="Object 6"/>
          <p:cNvGraphicFramePr>
            <a:graphicFrameLocks noChangeAspect="1"/>
          </p:cNvGraphicFramePr>
          <p:nvPr/>
        </p:nvGraphicFramePr>
        <p:xfrm>
          <a:off x="112713" y="6388100"/>
          <a:ext cx="419100" cy="312738"/>
        </p:xfrm>
        <a:graphic>
          <a:graphicData uri="http://schemas.openxmlformats.org/presentationml/2006/ole">
            <p:oleObj spid="_x0000_s45058" name="Drawing" r:id="rId3" imgW="419040" imgH="312480" progId="Presentations.Drawing.16">
              <p:embed/>
            </p:oleObj>
          </a:graphicData>
        </a:graphic>
      </p:graphicFrame>
      <p:graphicFrame>
        <p:nvGraphicFramePr>
          <p:cNvPr id="45059" name="Object 8"/>
          <p:cNvGraphicFramePr>
            <a:graphicFrameLocks noChangeAspect="1"/>
          </p:cNvGraphicFramePr>
          <p:nvPr/>
        </p:nvGraphicFramePr>
        <p:xfrm>
          <a:off x="322263" y="1758950"/>
          <a:ext cx="8709025" cy="4005263"/>
        </p:xfrm>
        <a:graphic>
          <a:graphicData uri="http://schemas.openxmlformats.org/presentationml/2006/ole">
            <p:oleObj spid="_x0000_s45059" name="Drawing" r:id="rId4" imgW="8984160" imgH="4129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608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Brand equity (merkwaarde)</a:t>
            </a:r>
          </a:p>
        </p:txBody>
      </p:sp>
      <p:sp>
        <p:nvSpPr>
          <p:cNvPr id="460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608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6082" name="Object 6"/>
          <p:cNvGraphicFramePr>
            <a:graphicFrameLocks noChangeAspect="1"/>
          </p:cNvGraphicFramePr>
          <p:nvPr/>
        </p:nvGraphicFramePr>
        <p:xfrm>
          <a:off x="112713" y="6388100"/>
          <a:ext cx="419100" cy="312738"/>
        </p:xfrm>
        <a:graphic>
          <a:graphicData uri="http://schemas.openxmlformats.org/presentationml/2006/ole">
            <p:oleObj spid="_x0000_s46082" name="Drawing" r:id="rId3" imgW="419040" imgH="312480" progId="Presentations.Drawing.16">
              <p:embed/>
            </p:oleObj>
          </a:graphicData>
        </a:graphic>
      </p:graphicFrame>
      <p:graphicFrame>
        <p:nvGraphicFramePr>
          <p:cNvPr id="46083" name="Object 8"/>
          <p:cNvGraphicFramePr>
            <a:graphicFrameLocks noChangeAspect="1"/>
          </p:cNvGraphicFramePr>
          <p:nvPr/>
        </p:nvGraphicFramePr>
        <p:xfrm>
          <a:off x="322263" y="1758950"/>
          <a:ext cx="8451850" cy="4165600"/>
        </p:xfrm>
        <a:graphic>
          <a:graphicData uri="http://schemas.openxmlformats.org/presentationml/2006/ole">
            <p:oleObj spid="_x0000_s46083" name="Drawing" r:id="rId4" imgW="8984880" imgH="4428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710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Brand valuation</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711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7106" name="Object 6"/>
          <p:cNvGraphicFramePr>
            <a:graphicFrameLocks noChangeAspect="1"/>
          </p:cNvGraphicFramePr>
          <p:nvPr/>
        </p:nvGraphicFramePr>
        <p:xfrm>
          <a:off x="112713" y="6388100"/>
          <a:ext cx="419100" cy="312738"/>
        </p:xfrm>
        <a:graphic>
          <a:graphicData uri="http://schemas.openxmlformats.org/presentationml/2006/ole">
            <p:oleObj spid="_x0000_s47106" name="Drawing" r:id="rId3" imgW="419040" imgH="312480" progId="Presentations.Drawing.16">
              <p:embed/>
            </p:oleObj>
          </a:graphicData>
        </a:graphic>
      </p:graphicFrame>
      <p:graphicFrame>
        <p:nvGraphicFramePr>
          <p:cNvPr id="47107" name="Object 8"/>
          <p:cNvGraphicFramePr>
            <a:graphicFrameLocks noChangeAspect="1"/>
          </p:cNvGraphicFramePr>
          <p:nvPr/>
        </p:nvGraphicFramePr>
        <p:xfrm>
          <a:off x="322263" y="1758950"/>
          <a:ext cx="8689975" cy="3990975"/>
        </p:xfrm>
        <a:graphic>
          <a:graphicData uri="http://schemas.openxmlformats.org/presentationml/2006/ole">
            <p:oleObj spid="_x0000_s47107" name="Drawing" r:id="rId4" imgW="9060120" imgH="4160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8133" name="Rectangle 3"/>
          <p:cNvSpPr>
            <a:spLocks noGrp="1" noChangeArrowheads="1"/>
          </p:cNvSpPr>
          <p:nvPr>
            <p:ph type="subTitle" idx="1"/>
          </p:nvPr>
        </p:nvSpPr>
        <p:spPr>
          <a:xfrm>
            <a:off x="0" y="1066800"/>
            <a:ext cx="9144000" cy="609600"/>
          </a:xfrm>
        </p:spPr>
        <p:txBody>
          <a:bodyPr/>
          <a:lstStyle/>
          <a:p>
            <a:pPr eaLnBrk="1" hangingPunct="1"/>
            <a:r>
              <a:rPr lang="en-US" b="1" dirty="0" smtClean="0">
                <a:latin typeface="Tahoma" pitchFamily="34" charset="0"/>
              </a:rPr>
              <a:t>Brand </a:t>
            </a:r>
            <a:r>
              <a:rPr lang="en-US" b="1" dirty="0" smtClean="0">
                <a:latin typeface="Tahoma" pitchFamily="34" charset="0"/>
              </a:rPr>
              <a:t>valuation</a:t>
            </a:r>
          </a:p>
          <a:p>
            <a:pPr eaLnBrk="1" hangingPunct="1"/>
            <a:r>
              <a:rPr lang="en-US" b="1" dirty="0" smtClean="0">
                <a:latin typeface="Tahoma" pitchFamily="34" charset="0"/>
              </a:rPr>
              <a:t> </a:t>
            </a:r>
            <a:r>
              <a:rPr lang="nl-NL" sz="2200" b="1" dirty="0" smtClean="0">
                <a:latin typeface="Tahoma" pitchFamily="34" charset="0"/>
                <a:ea typeface="Tahoma" pitchFamily="34" charset="0"/>
                <a:cs typeface="Tahoma" pitchFamily="34" charset="0"/>
              </a:rPr>
              <a:t>(x miljoen $, Millward Brown, 2018; (..) wereldranglijst )</a:t>
            </a:r>
            <a:endParaRPr lang="en-US" sz="2200" b="1" dirty="0" smtClean="0">
              <a:latin typeface="Tahoma" pitchFamily="34" charset="0"/>
              <a:ea typeface="Tahoma" pitchFamily="34" charset="0"/>
              <a:cs typeface="Tahoma" pitchFamily="34" charset="0"/>
            </a:endParaRP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813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8130" name="Object 6"/>
          <p:cNvGraphicFramePr>
            <a:graphicFrameLocks noChangeAspect="1"/>
          </p:cNvGraphicFramePr>
          <p:nvPr/>
        </p:nvGraphicFramePr>
        <p:xfrm>
          <a:off x="112713" y="6388100"/>
          <a:ext cx="419100" cy="312738"/>
        </p:xfrm>
        <a:graphic>
          <a:graphicData uri="http://schemas.openxmlformats.org/presentationml/2006/ole">
            <p:oleObj spid="_x0000_s48130" name="Drawing" r:id="rId3" imgW="419040" imgH="312480" progId="Presentations.Drawing.16">
              <p:embed/>
            </p:oleObj>
          </a:graphicData>
        </a:graphic>
      </p:graphicFrame>
      <p:pic>
        <p:nvPicPr>
          <p:cNvPr id="48136" name="Picture 8"/>
          <p:cNvPicPr>
            <a:picLocks noChangeAspect="1" noChangeArrowheads="1"/>
          </p:cNvPicPr>
          <p:nvPr/>
        </p:nvPicPr>
        <p:blipFill>
          <a:blip r:embed="rId4"/>
          <a:srcRect/>
          <a:stretch>
            <a:fillRect/>
          </a:stretch>
        </p:blipFill>
        <p:spPr bwMode="auto">
          <a:xfrm>
            <a:off x="322263" y="2245783"/>
            <a:ext cx="8449204" cy="3979685"/>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4915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Verdere aspecten merkenbeleid</a:t>
            </a:r>
          </a:p>
        </p:txBody>
      </p:sp>
      <p:sp>
        <p:nvSpPr>
          <p:cNvPr id="491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915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9154" name="Object 6"/>
          <p:cNvGraphicFramePr>
            <a:graphicFrameLocks noChangeAspect="1"/>
          </p:cNvGraphicFramePr>
          <p:nvPr/>
        </p:nvGraphicFramePr>
        <p:xfrm>
          <a:off x="112713" y="6388100"/>
          <a:ext cx="419100" cy="312738"/>
        </p:xfrm>
        <a:graphic>
          <a:graphicData uri="http://schemas.openxmlformats.org/presentationml/2006/ole">
            <p:oleObj spid="_x0000_s49154" name="Drawing" r:id="rId3" imgW="419040" imgH="312480" progId="Presentations.Drawing.16">
              <p:embed/>
            </p:oleObj>
          </a:graphicData>
        </a:graphic>
      </p:graphicFrame>
      <p:graphicFrame>
        <p:nvGraphicFramePr>
          <p:cNvPr id="49155" name="Object 8"/>
          <p:cNvGraphicFramePr>
            <a:graphicFrameLocks noChangeAspect="1"/>
          </p:cNvGraphicFramePr>
          <p:nvPr/>
        </p:nvGraphicFramePr>
        <p:xfrm>
          <a:off x="322263" y="1758950"/>
          <a:ext cx="8642350" cy="4083050"/>
        </p:xfrm>
        <a:graphic>
          <a:graphicData uri="http://schemas.openxmlformats.org/presentationml/2006/ole">
            <p:oleObj spid="_x0000_s49155" name="Drawing" r:id="rId4" imgW="8984160" imgH="42444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5018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Verdere aspecten merkenbeleid</a:t>
            </a:r>
          </a:p>
        </p:txBody>
      </p:sp>
      <p:sp>
        <p:nvSpPr>
          <p:cNvPr id="501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018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0178" name="Object 6"/>
          <p:cNvGraphicFramePr>
            <a:graphicFrameLocks noChangeAspect="1"/>
          </p:cNvGraphicFramePr>
          <p:nvPr/>
        </p:nvGraphicFramePr>
        <p:xfrm>
          <a:off x="112713" y="6388100"/>
          <a:ext cx="419100" cy="312738"/>
        </p:xfrm>
        <a:graphic>
          <a:graphicData uri="http://schemas.openxmlformats.org/presentationml/2006/ole">
            <p:oleObj spid="_x0000_s50178" name="Drawing" r:id="rId3" imgW="419040" imgH="312480" progId="Presentations.Drawing.16">
              <p:embed/>
            </p:oleObj>
          </a:graphicData>
        </a:graphic>
      </p:graphicFrame>
      <p:graphicFrame>
        <p:nvGraphicFramePr>
          <p:cNvPr id="50179" name="Object 8"/>
          <p:cNvGraphicFramePr>
            <a:graphicFrameLocks noChangeAspect="1"/>
          </p:cNvGraphicFramePr>
          <p:nvPr/>
        </p:nvGraphicFramePr>
        <p:xfrm>
          <a:off x="322263" y="1758950"/>
          <a:ext cx="8655050" cy="4375150"/>
        </p:xfrm>
        <a:graphic>
          <a:graphicData uri="http://schemas.openxmlformats.org/presentationml/2006/ole">
            <p:oleObj spid="_x0000_s50179" name="Drawing" r:id="rId4" imgW="8984160" imgH="45414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Aspecten productbeleid</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12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122" name="Object 6"/>
          <p:cNvGraphicFramePr>
            <a:graphicFrameLocks noChangeAspect="1"/>
          </p:cNvGraphicFramePr>
          <p:nvPr/>
        </p:nvGraphicFramePr>
        <p:xfrm>
          <a:off x="112713"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8"/>
          <p:cNvGraphicFramePr>
            <a:graphicFrameLocks noChangeAspect="1"/>
          </p:cNvGraphicFramePr>
          <p:nvPr/>
        </p:nvGraphicFramePr>
        <p:xfrm>
          <a:off x="322263" y="1758950"/>
          <a:ext cx="8489950" cy="2865438"/>
        </p:xfrm>
        <a:graphic>
          <a:graphicData uri="http://schemas.openxmlformats.org/presentationml/2006/ole">
            <p:oleObj spid="_x0000_s5123" name="Drawing" r:id="rId4" imgW="8984160" imgH="30326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5120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Verdere aspecten merkenbeleid</a:t>
            </a:r>
          </a:p>
        </p:txBody>
      </p:sp>
      <p:sp>
        <p:nvSpPr>
          <p:cNvPr id="512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120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1202" name="Object 6"/>
          <p:cNvGraphicFramePr>
            <a:graphicFrameLocks noChangeAspect="1"/>
          </p:cNvGraphicFramePr>
          <p:nvPr/>
        </p:nvGraphicFramePr>
        <p:xfrm>
          <a:off x="112713" y="6388100"/>
          <a:ext cx="419100" cy="312738"/>
        </p:xfrm>
        <a:graphic>
          <a:graphicData uri="http://schemas.openxmlformats.org/presentationml/2006/ole">
            <p:oleObj spid="_x0000_s51202" name="Drawing" r:id="rId3" imgW="419040" imgH="312480" progId="Presentations.Drawing.16">
              <p:embed/>
            </p:oleObj>
          </a:graphicData>
        </a:graphic>
      </p:graphicFrame>
      <p:graphicFrame>
        <p:nvGraphicFramePr>
          <p:cNvPr id="51203" name="Object 8"/>
          <p:cNvGraphicFramePr>
            <a:graphicFrameLocks noChangeAspect="1"/>
          </p:cNvGraphicFramePr>
          <p:nvPr/>
        </p:nvGraphicFramePr>
        <p:xfrm>
          <a:off x="322263" y="1758950"/>
          <a:ext cx="8642350" cy="4540250"/>
        </p:xfrm>
        <a:graphic>
          <a:graphicData uri="http://schemas.openxmlformats.org/presentationml/2006/ole">
            <p:oleObj spid="_x0000_s51203" name="Drawing" r:id="rId4" imgW="8991720" imgH="47242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5222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Verdere aspecten merkenbeleid</a:t>
            </a:r>
          </a:p>
        </p:txBody>
      </p:sp>
      <p:sp>
        <p:nvSpPr>
          <p:cNvPr id="522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223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2226" name="Object 6"/>
          <p:cNvGraphicFramePr>
            <a:graphicFrameLocks noChangeAspect="1"/>
          </p:cNvGraphicFramePr>
          <p:nvPr/>
        </p:nvGraphicFramePr>
        <p:xfrm>
          <a:off x="112713" y="6388100"/>
          <a:ext cx="419100" cy="312738"/>
        </p:xfrm>
        <a:graphic>
          <a:graphicData uri="http://schemas.openxmlformats.org/presentationml/2006/ole">
            <p:oleObj spid="_x0000_s52226" name="Drawing" r:id="rId3" imgW="419040" imgH="312480" progId="Presentations.Drawing.16">
              <p:embed/>
            </p:oleObj>
          </a:graphicData>
        </a:graphic>
      </p:graphicFrame>
      <p:graphicFrame>
        <p:nvGraphicFramePr>
          <p:cNvPr id="52227" name="Object 8"/>
          <p:cNvGraphicFramePr>
            <a:graphicFrameLocks noChangeAspect="1"/>
          </p:cNvGraphicFramePr>
          <p:nvPr/>
        </p:nvGraphicFramePr>
        <p:xfrm>
          <a:off x="322263" y="1758950"/>
          <a:ext cx="8613775" cy="3754438"/>
        </p:xfrm>
        <a:graphic>
          <a:graphicData uri="http://schemas.openxmlformats.org/presentationml/2006/ole">
            <p:oleObj spid="_x0000_s52227" name="Drawing" r:id="rId4" imgW="8984160" imgH="39168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5325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Verdere aspecten merkenbeleid</a:t>
            </a:r>
          </a:p>
        </p:txBody>
      </p:sp>
      <p:sp>
        <p:nvSpPr>
          <p:cNvPr id="532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32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3250" name="Object 6"/>
          <p:cNvGraphicFramePr>
            <a:graphicFrameLocks noChangeAspect="1"/>
          </p:cNvGraphicFramePr>
          <p:nvPr/>
        </p:nvGraphicFramePr>
        <p:xfrm>
          <a:off x="112713" y="6388100"/>
          <a:ext cx="419100" cy="312738"/>
        </p:xfrm>
        <a:graphic>
          <a:graphicData uri="http://schemas.openxmlformats.org/presentationml/2006/ole">
            <p:oleObj spid="_x0000_s53250" name="Drawing" r:id="rId3" imgW="419040" imgH="312480" progId="Presentations.Drawing.16">
              <p:embed/>
            </p:oleObj>
          </a:graphicData>
        </a:graphic>
      </p:graphicFrame>
      <p:graphicFrame>
        <p:nvGraphicFramePr>
          <p:cNvPr id="53251" name="Object 8"/>
          <p:cNvGraphicFramePr>
            <a:graphicFrameLocks noChangeAspect="1"/>
          </p:cNvGraphicFramePr>
          <p:nvPr/>
        </p:nvGraphicFramePr>
        <p:xfrm>
          <a:off x="322263" y="1758950"/>
          <a:ext cx="8655050" cy="4067175"/>
        </p:xfrm>
        <a:graphic>
          <a:graphicData uri="http://schemas.openxmlformats.org/presentationml/2006/ole">
            <p:oleObj spid="_x0000_s53251" name="Drawing" r:id="rId4" imgW="8984160" imgH="4221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5427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Ontwikkelingen binnen merkenbeleid</a:t>
            </a:r>
          </a:p>
        </p:txBody>
      </p:sp>
      <p:sp>
        <p:nvSpPr>
          <p:cNvPr id="542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427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4274" name="Object 6"/>
          <p:cNvGraphicFramePr>
            <a:graphicFrameLocks noChangeAspect="1"/>
          </p:cNvGraphicFramePr>
          <p:nvPr/>
        </p:nvGraphicFramePr>
        <p:xfrm>
          <a:off x="112713" y="6388100"/>
          <a:ext cx="419100" cy="312738"/>
        </p:xfrm>
        <a:graphic>
          <a:graphicData uri="http://schemas.openxmlformats.org/presentationml/2006/ole">
            <p:oleObj spid="_x0000_s54274" name="Drawing" r:id="rId3" imgW="419040" imgH="312480" progId="Presentations.Drawing.16">
              <p:embed/>
            </p:oleObj>
          </a:graphicData>
        </a:graphic>
      </p:graphicFrame>
      <p:graphicFrame>
        <p:nvGraphicFramePr>
          <p:cNvPr id="54275" name="Object 8"/>
          <p:cNvGraphicFramePr>
            <a:graphicFrameLocks noChangeAspect="1"/>
          </p:cNvGraphicFramePr>
          <p:nvPr/>
        </p:nvGraphicFramePr>
        <p:xfrm>
          <a:off x="804863" y="1758950"/>
          <a:ext cx="7799387" cy="4827588"/>
        </p:xfrm>
        <a:graphic>
          <a:graphicData uri="http://schemas.openxmlformats.org/presentationml/2006/ole">
            <p:oleObj spid="_x0000_s54275" name="Drawing" r:id="rId4" imgW="7657200" imgH="47390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5530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Verdere aspecten merkenbeleid</a:t>
            </a:r>
          </a:p>
        </p:txBody>
      </p:sp>
      <p:sp>
        <p:nvSpPr>
          <p:cNvPr id="553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530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5298" name="Object 6"/>
          <p:cNvGraphicFramePr>
            <a:graphicFrameLocks noChangeAspect="1"/>
          </p:cNvGraphicFramePr>
          <p:nvPr/>
        </p:nvGraphicFramePr>
        <p:xfrm>
          <a:off x="112713" y="6388100"/>
          <a:ext cx="419100" cy="312738"/>
        </p:xfrm>
        <a:graphic>
          <a:graphicData uri="http://schemas.openxmlformats.org/presentationml/2006/ole">
            <p:oleObj spid="_x0000_s55298" name="Drawing" r:id="rId3" imgW="419040" imgH="312480" progId="Presentations.Drawing.16">
              <p:embed/>
            </p:oleObj>
          </a:graphicData>
        </a:graphic>
      </p:graphicFrame>
      <p:graphicFrame>
        <p:nvGraphicFramePr>
          <p:cNvPr id="55299" name="Object 4"/>
          <p:cNvGraphicFramePr>
            <a:graphicFrameLocks noChangeAspect="1"/>
          </p:cNvGraphicFramePr>
          <p:nvPr/>
        </p:nvGraphicFramePr>
        <p:xfrm>
          <a:off x="615950" y="2141538"/>
          <a:ext cx="7940675" cy="3711575"/>
        </p:xfrm>
        <a:graphic>
          <a:graphicData uri="http://schemas.openxmlformats.org/presentationml/2006/ole">
            <p:oleObj spid="_x0000_s55299" name="Drawing" r:id="rId4" imgW="7940160" imgH="3710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5632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Ontwikkelingen binnen merkenbeleid</a:t>
            </a:r>
          </a:p>
        </p:txBody>
      </p:sp>
      <p:sp>
        <p:nvSpPr>
          <p:cNvPr id="563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632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6322" name="Object 6"/>
          <p:cNvGraphicFramePr>
            <a:graphicFrameLocks noChangeAspect="1"/>
          </p:cNvGraphicFramePr>
          <p:nvPr/>
        </p:nvGraphicFramePr>
        <p:xfrm>
          <a:off x="112713" y="6388100"/>
          <a:ext cx="419100" cy="312738"/>
        </p:xfrm>
        <a:graphic>
          <a:graphicData uri="http://schemas.openxmlformats.org/presentationml/2006/ole">
            <p:oleObj spid="_x0000_s56322" name="Drawing" r:id="rId3" imgW="419040" imgH="312480" progId="Presentations.Drawing.16">
              <p:embed/>
            </p:oleObj>
          </a:graphicData>
        </a:graphic>
      </p:graphicFrame>
      <p:graphicFrame>
        <p:nvGraphicFramePr>
          <p:cNvPr id="56323" name="Object 8"/>
          <p:cNvGraphicFramePr>
            <a:graphicFrameLocks noChangeAspect="1"/>
          </p:cNvGraphicFramePr>
          <p:nvPr/>
        </p:nvGraphicFramePr>
        <p:xfrm>
          <a:off x="322263" y="1758950"/>
          <a:ext cx="8642350" cy="3151188"/>
        </p:xfrm>
        <a:graphic>
          <a:graphicData uri="http://schemas.openxmlformats.org/presentationml/2006/ole">
            <p:oleObj spid="_x0000_s56323" name="Drawing" r:id="rId4" imgW="8984160" imgH="3276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Aspecten productbeleid</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615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6146" name="Object 6"/>
          <p:cNvGraphicFramePr>
            <a:graphicFrameLocks noChangeAspect="1"/>
          </p:cNvGraphicFramePr>
          <p:nvPr/>
        </p:nvGraphicFramePr>
        <p:xfrm>
          <a:off x="112713" y="6388100"/>
          <a:ext cx="419100" cy="312738"/>
        </p:xfrm>
        <a:graphic>
          <a:graphicData uri="http://schemas.openxmlformats.org/presentationml/2006/ole">
            <p:oleObj spid="_x0000_s6146" name="Drawing" r:id="rId3" imgW="419040" imgH="312480" progId="Presentations.Drawing.16">
              <p:embed/>
            </p:oleObj>
          </a:graphicData>
        </a:graphic>
      </p:graphicFrame>
      <p:graphicFrame>
        <p:nvGraphicFramePr>
          <p:cNvPr id="6147" name="Object 8"/>
          <p:cNvGraphicFramePr>
            <a:graphicFrameLocks noChangeAspect="1"/>
          </p:cNvGraphicFramePr>
          <p:nvPr/>
        </p:nvGraphicFramePr>
        <p:xfrm>
          <a:off x="322263" y="1758950"/>
          <a:ext cx="8586787" cy="3868738"/>
        </p:xfrm>
        <a:graphic>
          <a:graphicData uri="http://schemas.openxmlformats.org/presentationml/2006/ole">
            <p:oleObj spid="_x0000_s6147" name="Drawing" r:id="rId4" imgW="9159120" imgH="4122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Termen productbeleid</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717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7170" name="Object 6"/>
          <p:cNvGraphicFramePr>
            <a:graphicFrameLocks noChangeAspect="1"/>
          </p:cNvGraphicFramePr>
          <p:nvPr/>
        </p:nvGraphicFramePr>
        <p:xfrm>
          <a:off x="112713"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8"/>
          <p:cNvGraphicFramePr>
            <a:graphicFrameLocks noChangeAspect="1"/>
          </p:cNvGraphicFramePr>
          <p:nvPr/>
        </p:nvGraphicFramePr>
        <p:xfrm>
          <a:off x="322263" y="1758950"/>
          <a:ext cx="8701087" cy="3797300"/>
        </p:xfrm>
        <a:graphic>
          <a:graphicData uri="http://schemas.openxmlformats.org/presentationml/2006/ole">
            <p:oleObj spid="_x0000_s7171" name="Drawing" r:id="rId4" imgW="9212760" imgH="40158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Termen productbeleid</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819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8194" name="Object 6"/>
          <p:cNvGraphicFramePr>
            <a:graphicFrameLocks noChangeAspect="1"/>
          </p:cNvGraphicFramePr>
          <p:nvPr/>
        </p:nvGraphicFramePr>
        <p:xfrm>
          <a:off x="112713"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8"/>
          <p:cNvGraphicFramePr>
            <a:graphicFrameLocks noChangeAspect="1"/>
          </p:cNvGraphicFramePr>
          <p:nvPr/>
        </p:nvGraphicFramePr>
        <p:xfrm>
          <a:off x="322263" y="1758950"/>
          <a:ext cx="8253412" cy="4211638"/>
        </p:xfrm>
        <a:graphic>
          <a:graphicData uri="http://schemas.openxmlformats.org/presentationml/2006/ole">
            <p:oleObj spid="_x0000_s8195" name="Drawing" r:id="rId4" imgW="8701920" imgH="44424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PRODUCTBELEID</a:t>
            </a: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Productniveau’s</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922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9218" name="Object 6"/>
          <p:cNvGraphicFramePr>
            <a:graphicFrameLocks noChangeAspect="1"/>
          </p:cNvGraphicFramePr>
          <p:nvPr/>
        </p:nvGraphicFramePr>
        <p:xfrm>
          <a:off x="112713"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19" name="Object 8"/>
          <p:cNvGraphicFramePr>
            <a:graphicFrameLocks noChangeAspect="1"/>
          </p:cNvGraphicFramePr>
          <p:nvPr/>
        </p:nvGraphicFramePr>
        <p:xfrm>
          <a:off x="322263" y="1758950"/>
          <a:ext cx="8426450" cy="4132263"/>
        </p:xfrm>
        <a:graphic>
          <a:graphicData uri="http://schemas.openxmlformats.org/presentationml/2006/ole">
            <p:oleObj spid="_x0000_s9219" name="Drawing" r:id="rId4" imgW="9183600" imgH="4500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2425</TotalTime>
  <Words>204</Words>
  <Application>Microsoft Office PowerPoint</Application>
  <PresentationFormat>On-screen Show (4:3)</PresentationFormat>
  <Paragraphs>108</Paragraphs>
  <Slides>55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55</vt:i4>
      </vt:variant>
    </vt:vector>
  </HeadingPairs>
  <TitlesOfParts>
    <vt:vector size="62" baseType="lpstr">
      <vt:lpstr>Arial</vt:lpstr>
      <vt:lpstr>Calibri</vt:lpstr>
      <vt:lpstr>Tahoma</vt:lpstr>
      <vt:lpstr>Dunes</vt:lpstr>
      <vt:lpstr>Presentations X6 Drawing</vt:lpstr>
      <vt:lpstr>CorelDRAW 12.0 Graphic</vt:lpstr>
      <vt:lpstr>Drawing</vt:lpstr>
      <vt:lpstr>MARKETING / 08A</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lpstr>PRODUCTBELEID</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3R_Marketing_08A</dc:title>
  <dc:subject>Productbeleid, product, merk</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105</cp:revision>
  <dcterms:created xsi:type="dcterms:W3CDTF">2015-09-06T15:15:23Z</dcterms:created>
  <dcterms:modified xsi:type="dcterms:W3CDTF">2020-02-04T14:18:27Z</dcterms:modified>
  <cp:category>Based on Marketing Nima-A Kernstof by J. Smal / H. Tak, Grondslagen van de Marketing by B. Verhage, Ph. Kotler's Principles of marketing, and various materials by R. Reinhardt.</cp:category>
</cp:coreProperties>
</file>