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93" r:id="rId3"/>
    <p:sldId id="617" r:id="rId4"/>
    <p:sldId id="568" r:id="rId5"/>
    <p:sldId id="569" r:id="rId6"/>
    <p:sldId id="570" r:id="rId7"/>
    <p:sldId id="571" r:id="rId8"/>
    <p:sldId id="628" r:id="rId9"/>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86" r:id="rId24"/>
    <p:sldId id="587" r:id="rId25"/>
    <p:sldId id="588" r:id="rId26"/>
    <p:sldId id="589" r:id="rId27"/>
    <p:sldId id="618" r:id="rId28"/>
    <p:sldId id="619" r:id="rId29"/>
    <p:sldId id="590" r:id="rId30"/>
    <p:sldId id="591" r:id="rId31"/>
    <p:sldId id="592" r:id="rId32"/>
    <p:sldId id="593" r:id="rId33"/>
    <p:sldId id="594" r:id="rId34"/>
    <p:sldId id="595" r:id="rId35"/>
    <p:sldId id="596" r:id="rId36"/>
    <p:sldId id="597" r:id="rId37"/>
    <p:sldId id="598" r:id="rId38"/>
    <p:sldId id="620" r:id="rId39"/>
    <p:sldId id="599" r:id="rId40"/>
    <p:sldId id="600" r:id="rId41"/>
    <p:sldId id="601" r:id="rId42"/>
    <p:sldId id="602" r:id="rId43"/>
    <p:sldId id="603" r:id="rId44"/>
    <p:sldId id="604" r:id="rId45"/>
    <p:sldId id="605" r:id="rId46"/>
    <p:sldId id="606" r:id="rId47"/>
    <p:sldId id="621" r:id="rId48"/>
    <p:sldId id="622" r:id="rId49"/>
    <p:sldId id="623" r:id="rId50"/>
    <p:sldId id="624" r:id="rId51"/>
    <p:sldId id="625" r:id="rId52"/>
    <p:sldId id="610" r:id="rId53"/>
    <p:sldId id="611" r:id="rId54"/>
    <p:sldId id="612" r:id="rId55"/>
    <p:sldId id="613" r:id="rId56"/>
    <p:sldId id="614" r:id="rId57"/>
    <p:sldId id="615" r:id="rId58"/>
    <p:sldId id="616" r:id="rId59"/>
    <p:sldId id="626" r:id="rId60"/>
    <p:sldId id="627"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SDWPtW9n+Ig9i7aktbDuZA" hashData="OjVaqqzKYjPdJxaZQX441UKPxQ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009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79" autoAdjust="0"/>
    <p:restoredTop sz="94660"/>
  </p:normalViewPr>
  <p:slideViewPr>
    <p:cSldViewPr snapToGrid="0" showGuides="1">
      <p:cViewPr varScale="1">
        <p:scale>
          <a:sx n="48" d="100"/>
          <a:sy n="48" d="100"/>
        </p:scale>
        <p:origin x="-1171" y="-72"/>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3.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3.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3.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3.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3.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3.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3.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3.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3.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3.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3.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3.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3.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3.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D19927-A1CC-4D36-80F9-45561822E39E}"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DDC53F-70F1-4C06-B0EC-EE4E6FA142A3}"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B2CCD9-4A01-4541-BD6B-D04503FDCDB1}"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0DF861-D31A-4FAA-AA95-5344BE7F5B64}"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B7675C6-D543-4877-9E3B-C8F2BED13CE2}"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4D9CB6-A2CB-444D-BA0D-1C2179C273E9}"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725B51F-314B-4CED-9B0F-0C2B140D759E}"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390D85-5765-4776-AA51-F63D6A904A58}"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5E5F468-3A0D-4FD6-A956-04EE51F14154}"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E871FB-CDA5-457D-A20E-D4384196589E}"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F29730-F00B-4B85-9F49-665FE3461657}"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50973F-CE7C-4F52-86A3-ABDAD200D08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55.bin"/><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5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6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79.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1.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89.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oleObject" Target="../embeddings/oleObject9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93.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9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oleObject" Target="../embeddings/oleObject9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50.vml"/><Relationship Id="rId4" Type="http://schemas.openxmlformats.org/officeDocument/2006/relationships/oleObject" Target="../embeddings/oleObject99.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51.vml"/><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1.xml"/><Relationship Id="rId1" Type="http://schemas.openxmlformats.org/officeDocument/2006/relationships/vmlDrawing" Target="../drawings/vmlDrawing52.vml"/><Relationship Id="rId4" Type="http://schemas.openxmlformats.org/officeDocument/2006/relationships/oleObject" Target="../embeddings/oleObject104.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xml"/><Relationship Id="rId1" Type="http://schemas.openxmlformats.org/officeDocument/2006/relationships/vmlDrawing" Target="../drawings/vmlDrawing53.vml"/><Relationship Id="rId4" Type="http://schemas.openxmlformats.org/officeDocument/2006/relationships/oleObject" Target="../embeddings/oleObject106.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1.xml"/><Relationship Id="rId1" Type="http://schemas.openxmlformats.org/officeDocument/2006/relationships/vmlDrawing" Target="../drawings/vmlDrawing54.vml"/><Relationship Id="rId4" Type="http://schemas.openxmlformats.org/officeDocument/2006/relationships/oleObject" Target="../embeddings/oleObject108.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1.xml"/><Relationship Id="rId1" Type="http://schemas.openxmlformats.org/officeDocument/2006/relationships/vmlDrawing" Target="../drawings/vmlDrawing55.vml"/><Relationship Id="rId4" Type="http://schemas.openxmlformats.org/officeDocument/2006/relationships/oleObject" Target="../embeddings/oleObject110.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1.xml"/><Relationship Id="rId1" Type="http://schemas.openxmlformats.org/officeDocument/2006/relationships/vmlDrawing" Target="../drawings/vmlDrawing56.vml"/><Relationship Id="rId4" Type="http://schemas.openxmlformats.org/officeDocument/2006/relationships/oleObject" Target="../embeddings/oleObject11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1.xml"/><Relationship Id="rId1" Type="http://schemas.openxmlformats.org/officeDocument/2006/relationships/vmlDrawing" Target="../drawings/vmlDrawing57.vml"/><Relationship Id="rId4" Type="http://schemas.openxmlformats.org/officeDocument/2006/relationships/oleObject" Target="../embeddings/oleObject114.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1.xml"/><Relationship Id="rId1" Type="http://schemas.openxmlformats.org/officeDocument/2006/relationships/vmlDrawing" Target="../drawings/vmlDrawing58.vml"/><Relationship Id="rId4" Type="http://schemas.openxmlformats.org/officeDocument/2006/relationships/oleObject" Target="../embeddings/oleObject116.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1.xml"/><Relationship Id="rId1" Type="http://schemas.openxmlformats.org/officeDocument/2006/relationships/vmlDrawing" Target="../drawings/vmlDrawing59.vml"/><Relationship Id="rId4" Type="http://schemas.openxmlformats.org/officeDocument/2006/relationships/oleObject" Target="../embeddings/oleObject11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1.xml"/><Relationship Id="rId1" Type="http://schemas.openxmlformats.org/officeDocument/2006/relationships/vmlDrawing" Target="../drawings/vmlDrawing60.vml"/><Relationship Id="rId4" Type="http://schemas.openxmlformats.org/officeDocument/2006/relationships/oleObject" Target="../embeddings/oleObject12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MARKETING / 09B</a:t>
            </a: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9" name="Object 7"/>
          <p:cNvGraphicFramePr>
            <a:graphicFrameLocks noChangeAspect="1"/>
          </p:cNvGraphicFramePr>
          <p:nvPr/>
        </p:nvGraphicFramePr>
        <p:xfrm>
          <a:off x="322263" y="1758950"/>
          <a:ext cx="8632825" cy="4791075"/>
        </p:xfrm>
        <a:graphic>
          <a:graphicData uri="http://schemas.openxmlformats.org/presentationml/2006/ole">
            <p:oleObj spid="_x0000_s2059" name="Drawing" r:id="rId3" imgW="9342000" imgH="5181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11683" name="Rectangle 3"/>
          <p:cNvSpPr>
            <a:spLocks noGrp="1" noChangeArrowheads="1"/>
          </p:cNvSpPr>
          <p:nvPr>
            <p:ph type="subTitle" idx="1"/>
          </p:nvPr>
        </p:nvSpPr>
        <p:spPr>
          <a:xfrm>
            <a:off x="0" y="1066800"/>
            <a:ext cx="9144000" cy="609600"/>
          </a:xfrm>
        </p:spPr>
        <p:txBody>
          <a:bodyPr/>
          <a:lstStyle/>
          <a:p>
            <a:r>
              <a:rPr lang="en-US" b="1">
                <a:solidFill>
                  <a:srgbClr val="0000FF"/>
                </a:solidFill>
                <a:latin typeface="Tahoma" pitchFamily="34" charset="0"/>
              </a:rPr>
              <a:t>Kostengeoriënteerde prijsstelling</a:t>
            </a:r>
          </a:p>
        </p:txBody>
      </p:sp>
      <p:sp>
        <p:nvSpPr>
          <p:cNvPr id="7116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11685" name="Object 5"/>
          <p:cNvGraphicFramePr>
            <a:graphicFrameLocks noChangeAspect="1"/>
          </p:cNvGraphicFramePr>
          <p:nvPr/>
        </p:nvGraphicFramePr>
        <p:xfrm>
          <a:off x="112713" y="6388100"/>
          <a:ext cx="419100" cy="312738"/>
        </p:xfrm>
        <a:graphic>
          <a:graphicData uri="http://schemas.openxmlformats.org/presentationml/2006/ole">
            <p:oleObj spid="_x0000_s711685" name="Drawing" r:id="rId3" imgW="419040" imgH="312480" progId="Presentations.Drawing.18">
              <p:embed/>
            </p:oleObj>
          </a:graphicData>
        </a:graphic>
      </p:graphicFrame>
      <p:graphicFrame>
        <p:nvGraphicFramePr>
          <p:cNvPr id="711687" name="Object 7"/>
          <p:cNvGraphicFramePr>
            <a:graphicFrameLocks noChangeAspect="1"/>
          </p:cNvGraphicFramePr>
          <p:nvPr/>
        </p:nvGraphicFramePr>
        <p:xfrm>
          <a:off x="322263" y="1758950"/>
          <a:ext cx="8497887" cy="4133850"/>
        </p:xfrm>
        <a:graphic>
          <a:graphicData uri="http://schemas.openxmlformats.org/presentationml/2006/ole">
            <p:oleObj spid="_x0000_s711687" name="Drawing" r:id="rId4" imgW="9175680" imgH="4460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12707" name="Rectangle 3"/>
          <p:cNvSpPr>
            <a:spLocks noGrp="1" noChangeArrowheads="1"/>
          </p:cNvSpPr>
          <p:nvPr>
            <p:ph type="subTitle" idx="1"/>
          </p:nvPr>
        </p:nvSpPr>
        <p:spPr>
          <a:xfrm>
            <a:off x="0" y="1066800"/>
            <a:ext cx="9144000" cy="609600"/>
          </a:xfrm>
        </p:spPr>
        <p:txBody>
          <a:bodyPr/>
          <a:lstStyle/>
          <a:p>
            <a:r>
              <a:rPr lang="en-US" b="1">
                <a:solidFill>
                  <a:srgbClr val="0000FF"/>
                </a:solidFill>
                <a:latin typeface="Tahoma" pitchFamily="34" charset="0"/>
              </a:rPr>
              <a:t>Kostengeoriënteerde prijsstelling</a:t>
            </a:r>
          </a:p>
        </p:txBody>
      </p:sp>
      <p:sp>
        <p:nvSpPr>
          <p:cNvPr id="7127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12709" name="Object 5"/>
          <p:cNvGraphicFramePr>
            <a:graphicFrameLocks noChangeAspect="1"/>
          </p:cNvGraphicFramePr>
          <p:nvPr/>
        </p:nvGraphicFramePr>
        <p:xfrm>
          <a:off x="112713" y="6388100"/>
          <a:ext cx="419100" cy="312738"/>
        </p:xfrm>
        <a:graphic>
          <a:graphicData uri="http://schemas.openxmlformats.org/presentationml/2006/ole">
            <p:oleObj spid="_x0000_s712709" name="Drawing" r:id="rId3" imgW="419040" imgH="312480" progId="Presentations.Drawing.18">
              <p:embed/>
            </p:oleObj>
          </a:graphicData>
        </a:graphic>
      </p:graphicFrame>
      <p:graphicFrame>
        <p:nvGraphicFramePr>
          <p:cNvPr id="712711" name="Object 7"/>
          <p:cNvGraphicFramePr>
            <a:graphicFrameLocks noChangeAspect="1"/>
          </p:cNvGraphicFramePr>
          <p:nvPr/>
        </p:nvGraphicFramePr>
        <p:xfrm>
          <a:off x="322263" y="1758950"/>
          <a:ext cx="8494712" cy="2381250"/>
        </p:xfrm>
        <a:graphic>
          <a:graphicData uri="http://schemas.openxmlformats.org/presentationml/2006/ole">
            <p:oleObj spid="_x0000_s712711" name="Drawing" r:id="rId4" imgW="9104400" imgH="2552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13731" name="Rectangle 3"/>
          <p:cNvSpPr>
            <a:spLocks noGrp="1" noChangeArrowheads="1"/>
          </p:cNvSpPr>
          <p:nvPr>
            <p:ph type="subTitle" idx="1"/>
          </p:nvPr>
        </p:nvSpPr>
        <p:spPr>
          <a:xfrm>
            <a:off x="0" y="1066800"/>
            <a:ext cx="9144000" cy="609600"/>
          </a:xfrm>
        </p:spPr>
        <p:txBody>
          <a:bodyPr/>
          <a:lstStyle/>
          <a:p>
            <a:r>
              <a:rPr lang="en-US" b="1">
                <a:solidFill>
                  <a:srgbClr val="0000FF"/>
                </a:solidFill>
                <a:latin typeface="Tahoma" pitchFamily="34" charset="0"/>
              </a:rPr>
              <a:t>Kostengeoriënteerde prijsstelling</a:t>
            </a:r>
          </a:p>
        </p:txBody>
      </p:sp>
      <p:sp>
        <p:nvSpPr>
          <p:cNvPr id="7137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13733" name="Object 5"/>
          <p:cNvGraphicFramePr>
            <a:graphicFrameLocks noChangeAspect="1"/>
          </p:cNvGraphicFramePr>
          <p:nvPr/>
        </p:nvGraphicFramePr>
        <p:xfrm>
          <a:off x="112713" y="6388100"/>
          <a:ext cx="419100" cy="312738"/>
        </p:xfrm>
        <a:graphic>
          <a:graphicData uri="http://schemas.openxmlformats.org/presentationml/2006/ole">
            <p:oleObj spid="_x0000_s713733" name="Drawing" r:id="rId3" imgW="419040" imgH="312480" progId="Presentations.Drawing.18">
              <p:embed/>
            </p:oleObj>
          </a:graphicData>
        </a:graphic>
      </p:graphicFrame>
      <p:graphicFrame>
        <p:nvGraphicFramePr>
          <p:cNvPr id="713735" name="Object 7"/>
          <p:cNvGraphicFramePr>
            <a:graphicFrameLocks noChangeAspect="1"/>
          </p:cNvGraphicFramePr>
          <p:nvPr/>
        </p:nvGraphicFramePr>
        <p:xfrm>
          <a:off x="322263" y="1758950"/>
          <a:ext cx="8443912" cy="3171825"/>
        </p:xfrm>
        <a:graphic>
          <a:graphicData uri="http://schemas.openxmlformats.org/presentationml/2006/ole">
            <p:oleObj spid="_x0000_s713735" name="Drawing" r:id="rId4" imgW="8976960" imgH="3371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14755" name="Rectangle 3"/>
          <p:cNvSpPr>
            <a:spLocks noGrp="1" noChangeArrowheads="1"/>
          </p:cNvSpPr>
          <p:nvPr>
            <p:ph type="subTitle" idx="1"/>
          </p:nvPr>
        </p:nvSpPr>
        <p:spPr>
          <a:xfrm>
            <a:off x="0" y="1066800"/>
            <a:ext cx="9144000" cy="609600"/>
          </a:xfrm>
        </p:spPr>
        <p:txBody>
          <a:bodyPr/>
          <a:lstStyle/>
          <a:p>
            <a:r>
              <a:rPr lang="en-US" b="1">
                <a:solidFill>
                  <a:srgbClr val="00CC00"/>
                </a:solidFill>
                <a:latin typeface="Tahoma" pitchFamily="34" charset="0"/>
              </a:rPr>
              <a:t>Afnemersgeoriënteerde prijsstelling</a:t>
            </a:r>
          </a:p>
        </p:txBody>
      </p:sp>
      <p:sp>
        <p:nvSpPr>
          <p:cNvPr id="7147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14757" name="Object 5"/>
          <p:cNvGraphicFramePr>
            <a:graphicFrameLocks noChangeAspect="1"/>
          </p:cNvGraphicFramePr>
          <p:nvPr/>
        </p:nvGraphicFramePr>
        <p:xfrm>
          <a:off x="112713" y="6388100"/>
          <a:ext cx="419100" cy="312738"/>
        </p:xfrm>
        <a:graphic>
          <a:graphicData uri="http://schemas.openxmlformats.org/presentationml/2006/ole">
            <p:oleObj spid="_x0000_s714757" name="Drawing" r:id="rId3" imgW="419040" imgH="312480" progId="Presentations.Drawing.18">
              <p:embed/>
            </p:oleObj>
          </a:graphicData>
        </a:graphic>
      </p:graphicFrame>
      <p:graphicFrame>
        <p:nvGraphicFramePr>
          <p:cNvPr id="714759" name="Object 7"/>
          <p:cNvGraphicFramePr>
            <a:graphicFrameLocks noChangeAspect="1"/>
          </p:cNvGraphicFramePr>
          <p:nvPr/>
        </p:nvGraphicFramePr>
        <p:xfrm>
          <a:off x="322263" y="1758950"/>
          <a:ext cx="8477250" cy="4156075"/>
        </p:xfrm>
        <a:graphic>
          <a:graphicData uri="http://schemas.openxmlformats.org/presentationml/2006/ole">
            <p:oleObj spid="_x0000_s714759" name="Drawing" r:id="rId4" imgW="8984880" imgH="4404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15779" name="Rectangle 3"/>
          <p:cNvSpPr>
            <a:spLocks noGrp="1" noChangeArrowheads="1"/>
          </p:cNvSpPr>
          <p:nvPr>
            <p:ph type="subTitle" idx="1"/>
          </p:nvPr>
        </p:nvSpPr>
        <p:spPr>
          <a:xfrm>
            <a:off x="0" y="1066800"/>
            <a:ext cx="9144000" cy="609600"/>
          </a:xfrm>
        </p:spPr>
        <p:txBody>
          <a:bodyPr/>
          <a:lstStyle/>
          <a:p>
            <a:r>
              <a:rPr lang="en-US" b="1">
                <a:solidFill>
                  <a:srgbClr val="00CC00"/>
                </a:solidFill>
                <a:latin typeface="Tahoma" pitchFamily="34" charset="0"/>
              </a:rPr>
              <a:t>Afnemersgeoriënteerde prijsstelling</a:t>
            </a:r>
          </a:p>
        </p:txBody>
      </p:sp>
      <p:sp>
        <p:nvSpPr>
          <p:cNvPr id="7157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15781" name="Object 5"/>
          <p:cNvGraphicFramePr>
            <a:graphicFrameLocks noChangeAspect="1"/>
          </p:cNvGraphicFramePr>
          <p:nvPr/>
        </p:nvGraphicFramePr>
        <p:xfrm>
          <a:off x="112713" y="6388100"/>
          <a:ext cx="419100" cy="312738"/>
        </p:xfrm>
        <a:graphic>
          <a:graphicData uri="http://schemas.openxmlformats.org/presentationml/2006/ole">
            <p:oleObj spid="_x0000_s715781" name="Drawing" r:id="rId3" imgW="419040" imgH="312480" progId="Presentations.Drawing.18">
              <p:embed/>
            </p:oleObj>
          </a:graphicData>
        </a:graphic>
      </p:graphicFrame>
      <p:graphicFrame>
        <p:nvGraphicFramePr>
          <p:cNvPr id="715783" name="Object 7"/>
          <p:cNvGraphicFramePr>
            <a:graphicFrameLocks noChangeAspect="1"/>
          </p:cNvGraphicFramePr>
          <p:nvPr/>
        </p:nvGraphicFramePr>
        <p:xfrm>
          <a:off x="322263" y="1758950"/>
          <a:ext cx="8464550" cy="2965450"/>
        </p:xfrm>
        <a:graphic>
          <a:graphicData uri="http://schemas.openxmlformats.org/presentationml/2006/ole">
            <p:oleObj spid="_x0000_s715783" name="Drawing" r:id="rId4" imgW="8984880" imgH="3148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16803" name="Rectangle 3"/>
          <p:cNvSpPr>
            <a:spLocks noGrp="1" noChangeArrowheads="1"/>
          </p:cNvSpPr>
          <p:nvPr>
            <p:ph type="subTitle" idx="1"/>
          </p:nvPr>
        </p:nvSpPr>
        <p:spPr>
          <a:xfrm>
            <a:off x="0" y="1066800"/>
            <a:ext cx="9144000" cy="609600"/>
          </a:xfrm>
        </p:spPr>
        <p:txBody>
          <a:bodyPr/>
          <a:lstStyle/>
          <a:p>
            <a:r>
              <a:rPr lang="en-US" b="1">
                <a:solidFill>
                  <a:srgbClr val="00CC00"/>
                </a:solidFill>
                <a:latin typeface="Tahoma" pitchFamily="34" charset="0"/>
              </a:rPr>
              <a:t>Afnemersgeoriënteerde prijsstelling</a:t>
            </a:r>
          </a:p>
        </p:txBody>
      </p:sp>
      <p:sp>
        <p:nvSpPr>
          <p:cNvPr id="7168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16805" name="Object 5"/>
          <p:cNvGraphicFramePr>
            <a:graphicFrameLocks noChangeAspect="1"/>
          </p:cNvGraphicFramePr>
          <p:nvPr/>
        </p:nvGraphicFramePr>
        <p:xfrm>
          <a:off x="112713" y="6388100"/>
          <a:ext cx="419100" cy="312738"/>
        </p:xfrm>
        <a:graphic>
          <a:graphicData uri="http://schemas.openxmlformats.org/presentationml/2006/ole">
            <p:oleObj spid="_x0000_s716805" name="Drawing" r:id="rId3" imgW="419040" imgH="312480" progId="Presentations.Drawing.18">
              <p:embed/>
            </p:oleObj>
          </a:graphicData>
        </a:graphic>
      </p:graphicFrame>
      <p:graphicFrame>
        <p:nvGraphicFramePr>
          <p:cNvPr id="716807" name="Object 7"/>
          <p:cNvGraphicFramePr>
            <a:graphicFrameLocks noChangeAspect="1"/>
          </p:cNvGraphicFramePr>
          <p:nvPr/>
        </p:nvGraphicFramePr>
        <p:xfrm>
          <a:off x="322263" y="1758950"/>
          <a:ext cx="8464550" cy="3916363"/>
        </p:xfrm>
        <a:graphic>
          <a:graphicData uri="http://schemas.openxmlformats.org/presentationml/2006/ole">
            <p:oleObj spid="_x0000_s716807" name="Drawing" r:id="rId4" imgW="8984880" imgH="4158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17827" name="Rectangle 3"/>
          <p:cNvSpPr>
            <a:spLocks noGrp="1" noChangeArrowheads="1"/>
          </p:cNvSpPr>
          <p:nvPr>
            <p:ph type="subTitle" idx="1"/>
          </p:nvPr>
        </p:nvSpPr>
        <p:spPr>
          <a:xfrm>
            <a:off x="0" y="1066800"/>
            <a:ext cx="9144000" cy="609600"/>
          </a:xfrm>
        </p:spPr>
        <p:txBody>
          <a:bodyPr/>
          <a:lstStyle/>
          <a:p>
            <a:r>
              <a:rPr lang="en-US" b="1">
                <a:solidFill>
                  <a:srgbClr val="00CC00"/>
                </a:solidFill>
                <a:latin typeface="Tahoma" pitchFamily="34" charset="0"/>
              </a:rPr>
              <a:t>Afnemersgeoriënteerde prijsstelling</a:t>
            </a:r>
          </a:p>
        </p:txBody>
      </p:sp>
      <p:sp>
        <p:nvSpPr>
          <p:cNvPr id="7178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17829" name="Object 5"/>
          <p:cNvGraphicFramePr>
            <a:graphicFrameLocks noChangeAspect="1"/>
          </p:cNvGraphicFramePr>
          <p:nvPr/>
        </p:nvGraphicFramePr>
        <p:xfrm>
          <a:off x="112713" y="6388100"/>
          <a:ext cx="419100" cy="312738"/>
        </p:xfrm>
        <a:graphic>
          <a:graphicData uri="http://schemas.openxmlformats.org/presentationml/2006/ole">
            <p:oleObj spid="_x0000_s717829" name="Drawing" r:id="rId3" imgW="419040" imgH="312480" progId="Presentations.Drawing.18">
              <p:embed/>
            </p:oleObj>
          </a:graphicData>
        </a:graphic>
      </p:graphicFrame>
      <p:graphicFrame>
        <p:nvGraphicFramePr>
          <p:cNvPr id="717831" name="Object 7"/>
          <p:cNvGraphicFramePr>
            <a:graphicFrameLocks noChangeAspect="1"/>
          </p:cNvGraphicFramePr>
          <p:nvPr/>
        </p:nvGraphicFramePr>
        <p:xfrm>
          <a:off x="322263" y="1758950"/>
          <a:ext cx="8464550" cy="4651375"/>
        </p:xfrm>
        <a:graphic>
          <a:graphicData uri="http://schemas.openxmlformats.org/presentationml/2006/ole">
            <p:oleObj spid="_x0000_s717831" name="Drawing" r:id="rId4" imgW="8984880" imgH="4937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18851" name="Rectangle 3"/>
          <p:cNvSpPr>
            <a:spLocks noGrp="1" noChangeArrowheads="1"/>
          </p:cNvSpPr>
          <p:nvPr>
            <p:ph type="subTitle" idx="1"/>
          </p:nvPr>
        </p:nvSpPr>
        <p:spPr>
          <a:xfrm>
            <a:off x="0" y="1066800"/>
            <a:ext cx="9144000" cy="609600"/>
          </a:xfrm>
        </p:spPr>
        <p:txBody>
          <a:bodyPr/>
          <a:lstStyle/>
          <a:p>
            <a:r>
              <a:rPr lang="en-US" b="1">
                <a:solidFill>
                  <a:srgbClr val="00CC00"/>
                </a:solidFill>
                <a:latin typeface="Tahoma" pitchFamily="34" charset="0"/>
              </a:rPr>
              <a:t>Afnemersgeoriënteerde prijsstelling</a:t>
            </a:r>
          </a:p>
        </p:txBody>
      </p:sp>
      <p:sp>
        <p:nvSpPr>
          <p:cNvPr id="7188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18853" name="Object 5"/>
          <p:cNvGraphicFramePr>
            <a:graphicFrameLocks noChangeAspect="1"/>
          </p:cNvGraphicFramePr>
          <p:nvPr/>
        </p:nvGraphicFramePr>
        <p:xfrm>
          <a:off x="112713" y="6388100"/>
          <a:ext cx="419100" cy="312738"/>
        </p:xfrm>
        <a:graphic>
          <a:graphicData uri="http://schemas.openxmlformats.org/presentationml/2006/ole">
            <p:oleObj spid="_x0000_s718853" name="Drawing" r:id="rId3" imgW="419040" imgH="312480" progId="Presentations.Drawing.18">
              <p:embed/>
            </p:oleObj>
          </a:graphicData>
        </a:graphic>
      </p:graphicFrame>
      <p:graphicFrame>
        <p:nvGraphicFramePr>
          <p:cNvPr id="718855" name="Object 7"/>
          <p:cNvGraphicFramePr>
            <a:graphicFrameLocks noChangeAspect="1"/>
          </p:cNvGraphicFramePr>
          <p:nvPr/>
        </p:nvGraphicFramePr>
        <p:xfrm>
          <a:off x="322263" y="1758950"/>
          <a:ext cx="8447087" cy="4241800"/>
        </p:xfrm>
        <a:graphic>
          <a:graphicData uri="http://schemas.openxmlformats.org/presentationml/2006/ole">
            <p:oleObj spid="_x0000_s718855" name="Drawing" r:id="rId4" imgW="8992800" imgH="4516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19875" name="Rectangle 3"/>
          <p:cNvSpPr>
            <a:spLocks noGrp="1" noChangeArrowheads="1"/>
          </p:cNvSpPr>
          <p:nvPr>
            <p:ph type="subTitle" idx="1"/>
          </p:nvPr>
        </p:nvSpPr>
        <p:spPr>
          <a:xfrm>
            <a:off x="0" y="1066800"/>
            <a:ext cx="9144000" cy="609600"/>
          </a:xfrm>
        </p:spPr>
        <p:txBody>
          <a:bodyPr/>
          <a:lstStyle/>
          <a:p>
            <a:r>
              <a:rPr lang="en-US" b="1">
                <a:solidFill>
                  <a:srgbClr val="00CC00"/>
                </a:solidFill>
                <a:latin typeface="Tahoma" pitchFamily="34" charset="0"/>
              </a:rPr>
              <a:t>Afnemersgeoriënteerde prijsstelling</a:t>
            </a:r>
          </a:p>
        </p:txBody>
      </p:sp>
      <p:sp>
        <p:nvSpPr>
          <p:cNvPr id="7198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19877" name="Object 5"/>
          <p:cNvGraphicFramePr>
            <a:graphicFrameLocks noChangeAspect="1"/>
          </p:cNvGraphicFramePr>
          <p:nvPr/>
        </p:nvGraphicFramePr>
        <p:xfrm>
          <a:off x="112713" y="6388100"/>
          <a:ext cx="419100" cy="312738"/>
        </p:xfrm>
        <a:graphic>
          <a:graphicData uri="http://schemas.openxmlformats.org/presentationml/2006/ole">
            <p:oleObj spid="_x0000_s719877" name="Drawing" r:id="rId3" imgW="419040" imgH="312480" progId="Presentations.Drawing.18">
              <p:embed/>
            </p:oleObj>
          </a:graphicData>
        </a:graphic>
      </p:graphicFrame>
      <p:graphicFrame>
        <p:nvGraphicFramePr>
          <p:cNvPr id="719879" name="Object 7"/>
          <p:cNvGraphicFramePr>
            <a:graphicFrameLocks noChangeAspect="1"/>
          </p:cNvGraphicFramePr>
          <p:nvPr/>
        </p:nvGraphicFramePr>
        <p:xfrm>
          <a:off x="855663" y="1758950"/>
          <a:ext cx="7421562" cy="4613275"/>
        </p:xfrm>
        <a:graphic>
          <a:graphicData uri="http://schemas.openxmlformats.org/presentationml/2006/ole">
            <p:oleObj spid="_x0000_s719879" name="Drawing" r:id="rId4" imgW="7688880" imgH="4778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0899" name="Rectangle 3"/>
          <p:cNvSpPr>
            <a:spLocks noGrp="1" noChangeArrowheads="1"/>
          </p:cNvSpPr>
          <p:nvPr>
            <p:ph type="subTitle" idx="1"/>
          </p:nvPr>
        </p:nvSpPr>
        <p:spPr>
          <a:xfrm>
            <a:off x="0" y="1066800"/>
            <a:ext cx="9144000" cy="609600"/>
          </a:xfrm>
        </p:spPr>
        <p:txBody>
          <a:bodyPr/>
          <a:lstStyle/>
          <a:p>
            <a:r>
              <a:rPr lang="en-US" b="1">
                <a:solidFill>
                  <a:srgbClr val="CC0000"/>
                </a:solidFill>
                <a:latin typeface="Tahoma" pitchFamily="34" charset="0"/>
              </a:rPr>
              <a:t>Concurrentiegeoriënteerde prijsstelling</a:t>
            </a:r>
          </a:p>
        </p:txBody>
      </p:sp>
      <p:sp>
        <p:nvSpPr>
          <p:cNvPr id="7209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0901" name="Object 5"/>
          <p:cNvGraphicFramePr>
            <a:graphicFrameLocks noChangeAspect="1"/>
          </p:cNvGraphicFramePr>
          <p:nvPr/>
        </p:nvGraphicFramePr>
        <p:xfrm>
          <a:off x="112713" y="6388100"/>
          <a:ext cx="419100" cy="312738"/>
        </p:xfrm>
        <a:graphic>
          <a:graphicData uri="http://schemas.openxmlformats.org/presentationml/2006/ole">
            <p:oleObj spid="_x0000_s720901" name="Drawing" r:id="rId3" imgW="419040" imgH="312480" progId="Presentations.Drawing.18">
              <p:embed/>
            </p:oleObj>
          </a:graphicData>
        </a:graphic>
      </p:graphicFrame>
      <p:graphicFrame>
        <p:nvGraphicFramePr>
          <p:cNvPr id="720903" name="Object 7"/>
          <p:cNvGraphicFramePr>
            <a:graphicFrameLocks noChangeAspect="1"/>
          </p:cNvGraphicFramePr>
          <p:nvPr/>
        </p:nvGraphicFramePr>
        <p:xfrm>
          <a:off x="322263" y="1758950"/>
          <a:ext cx="8477250" cy="3286125"/>
        </p:xfrm>
        <a:graphic>
          <a:graphicData uri="http://schemas.openxmlformats.org/presentationml/2006/ole">
            <p:oleObj spid="_x0000_s720903" name="Drawing" r:id="rId4" imgW="8984880" imgH="3482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3399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Methoden van prijsstelling</a:t>
            </a:r>
          </a:p>
        </p:txBody>
      </p:sp>
      <p:sp>
        <p:nvSpPr>
          <p:cNvPr id="339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99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9974" name="Object 6"/>
          <p:cNvGraphicFramePr>
            <a:graphicFrameLocks noChangeAspect="1"/>
          </p:cNvGraphicFramePr>
          <p:nvPr/>
        </p:nvGraphicFramePr>
        <p:xfrm>
          <a:off x="112713" y="6388100"/>
          <a:ext cx="419100" cy="312738"/>
        </p:xfrm>
        <a:graphic>
          <a:graphicData uri="http://schemas.openxmlformats.org/presentationml/2006/ole">
            <p:oleObj spid="_x0000_s339974" name="Drawing" r:id="rId3" imgW="419040" imgH="312480" progId="Presentations.Drawing.18">
              <p:embed/>
            </p:oleObj>
          </a:graphicData>
        </a:graphic>
      </p:graphicFrame>
      <p:graphicFrame>
        <p:nvGraphicFramePr>
          <p:cNvPr id="339986" name="Object 18"/>
          <p:cNvGraphicFramePr>
            <a:graphicFrameLocks noChangeAspect="1"/>
          </p:cNvGraphicFramePr>
          <p:nvPr/>
        </p:nvGraphicFramePr>
        <p:xfrm>
          <a:off x="995363" y="1758950"/>
          <a:ext cx="7254875" cy="4860925"/>
        </p:xfrm>
        <a:graphic>
          <a:graphicData uri="http://schemas.openxmlformats.org/presentationml/2006/ole">
            <p:oleObj spid="_x0000_s339986" name="Drawing" r:id="rId4" imgW="7254360" imgH="4861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1923" name="Rectangle 3"/>
          <p:cNvSpPr>
            <a:spLocks noGrp="1" noChangeArrowheads="1"/>
          </p:cNvSpPr>
          <p:nvPr>
            <p:ph type="subTitle" idx="1"/>
          </p:nvPr>
        </p:nvSpPr>
        <p:spPr>
          <a:xfrm>
            <a:off x="0" y="1066800"/>
            <a:ext cx="9144000" cy="609600"/>
          </a:xfrm>
        </p:spPr>
        <p:txBody>
          <a:bodyPr/>
          <a:lstStyle/>
          <a:p>
            <a:r>
              <a:rPr lang="en-US" b="1">
                <a:solidFill>
                  <a:srgbClr val="CC0000"/>
                </a:solidFill>
                <a:latin typeface="Tahoma" pitchFamily="34" charset="0"/>
              </a:rPr>
              <a:t>Concurrentiegeoriënteerde prijsstelling</a:t>
            </a:r>
          </a:p>
        </p:txBody>
      </p:sp>
      <p:sp>
        <p:nvSpPr>
          <p:cNvPr id="7219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1925" name="Object 5"/>
          <p:cNvGraphicFramePr>
            <a:graphicFrameLocks noChangeAspect="1"/>
          </p:cNvGraphicFramePr>
          <p:nvPr/>
        </p:nvGraphicFramePr>
        <p:xfrm>
          <a:off x="112713" y="6388100"/>
          <a:ext cx="419100" cy="312738"/>
        </p:xfrm>
        <a:graphic>
          <a:graphicData uri="http://schemas.openxmlformats.org/presentationml/2006/ole">
            <p:oleObj spid="_x0000_s721925" name="Drawing" r:id="rId3" imgW="419040" imgH="312480" progId="Presentations.Drawing.18">
              <p:embed/>
            </p:oleObj>
          </a:graphicData>
        </a:graphic>
      </p:graphicFrame>
      <p:graphicFrame>
        <p:nvGraphicFramePr>
          <p:cNvPr id="721927" name="Object 7"/>
          <p:cNvGraphicFramePr>
            <a:graphicFrameLocks noChangeAspect="1"/>
          </p:cNvGraphicFramePr>
          <p:nvPr/>
        </p:nvGraphicFramePr>
        <p:xfrm>
          <a:off x="322263" y="1758950"/>
          <a:ext cx="8489950" cy="2005013"/>
        </p:xfrm>
        <a:graphic>
          <a:graphicData uri="http://schemas.openxmlformats.org/presentationml/2006/ole">
            <p:oleObj spid="_x0000_s721927" name="Drawing" r:id="rId4" imgW="8984880" imgH="2122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2947" name="Rectangle 3"/>
          <p:cNvSpPr>
            <a:spLocks noGrp="1" noChangeArrowheads="1"/>
          </p:cNvSpPr>
          <p:nvPr>
            <p:ph type="subTitle" idx="1"/>
          </p:nvPr>
        </p:nvSpPr>
        <p:spPr>
          <a:xfrm>
            <a:off x="0" y="1066800"/>
            <a:ext cx="9144000" cy="609600"/>
          </a:xfrm>
        </p:spPr>
        <p:txBody>
          <a:bodyPr/>
          <a:lstStyle/>
          <a:p>
            <a:r>
              <a:rPr lang="en-US" b="1">
                <a:solidFill>
                  <a:srgbClr val="CC0000"/>
                </a:solidFill>
                <a:latin typeface="Tahoma" pitchFamily="34" charset="0"/>
              </a:rPr>
              <a:t>Concurrentiegeoriënteerde prijsstelling</a:t>
            </a:r>
          </a:p>
        </p:txBody>
      </p:sp>
      <p:sp>
        <p:nvSpPr>
          <p:cNvPr id="7229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2949" name="Object 5"/>
          <p:cNvGraphicFramePr>
            <a:graphicFrameLocks noChangeAspect="1"/>
          </p:cNvGraphicFramePr>
          <p:nvPr/>
        </p:nvGraphicFramePr>
        <p:xfrm>
          <a:off x="112713" y="6388100"/>
          <a:ext cx="419100" cy="312738"/>
        </p:xfrm>
        <a:graphic>
          <a:graphicData uri="http://schemas.openxmlformats.org/presentationml/2006/ole">
            <p:oleObj spid="_x0000_s722949" name="Drawing" r:id="rId3" imgW="419040" imgH="312480" progId="Presentations.Drawing.18">
              <p:embed/>
            </p:oleObj>
          </a:graphicData>
        </a:graphic>
      </p:graphicFrame>
      <p:graphicFrame>
        <p:nvGraphicFramePr>
          <p:cNvPr id="722951" name="Object 7"/>
          <p:cNvGraphicFramePr>
            <a:graphicFrameLocks noChangeAspect="1"/>
          </p:cNvGraphicFramePr>
          <p:nvPr/>
        </p:nvGraphicFramePr>
        <p:xfrm>
          <a:off x="322263" y="1758950"/>
          <a:ext cx="8464550" cy="3609975"/>
        </p:xfrm>
        <a:graphic>
          <a:graphicData uri="http://schemas.openxmlformats.org/presentationml/2006/ole">
            <p:oleObj spid="_x0000_s722951" name="Drawing" r:id="rId4" imgW="8984880" imgH="3832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3971" name="Rectangle 3"/>
          <p:cNvSpPr>
            <a:spLocks noGrp="1" noChangeArrowheads="1"/>
          </p:cNvSpPr>
          <p:nvPr>
            <p:ph type="subTitle" idx="1"/>
          </p:nvPr>
        </p:nvSpPr>
        <p:spPr>
          <a:xfrm>
            <a:off x="0" y="1066800"/>
            <a:ext cx="9144000" cy="609600"/>
          </a:xfrm>
        </p:spPr>
        <p:txBody>
          <a:bodyPr/>
          <a:lstStyle/>
          <a:p>
            <a:r>
              <a:rPr lang="en-US" b="1">
                <a:solidFill>
                  <a:srgbClr val="CC0000"/>
                </a:solidFill>
                <a:latin typeface="Tahoma" pitchFamily="34" charset="0"/>
              </a:rPr>
              <a:t>Concurrentiegeoriënteerde prijsstelling</a:t>
            </a:r>
          </a:p>
        </p:txBody>
      </p:sp>
      <p:sp>
        <p:nvSpPr>
          <p:cNvPr id="723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3973" name="Object 5"/>
          <p:cNvGraphicFramePr>
            <a:graphicFrameLocks noChangeAspect="1"/>
          </p:cNvGraphicFramePr>
          <p:nvPr/>
        </p:nvGraphicFramePr>
        <p:xfrm>
          <a:off x="112713" y="6388100"/>
          <a:ext cx="419100" cy="312738"/>
        </p:xfrm>
        <a:graphic>
          <a:graphicData uri="http://schemas.openxmlformats.org/presentationml/2006/ole">
            <p:oleObj spid="_x0000_s723973" name="Drawing" r:id="rId3" imgW="419040" imgH="312480" progId="Presentations.Drawing.18">
              <p:embed/>
            </p:oleObj>
          </a:graphicData>
        </a:graphic>
      </p:graphicFrame>
      <p:graphicFrame>
        <p:nvGraphicFramePr>
          <p:cNvPr id="723975" name="Object 7"/>
          <p:cNvGraphicFramePr>
            <a:graphicFrameLocks noChangeAspect="1"/>
          </p:cNvGraphicFramePr>
          <p:nvPr/>
        </p:nvGraphicFramePr>
        <p:xfrm>
          <a:off x="322263" y="1758950"/>
          <a:ext cx="8464550" cy="3925888"/>
        </p:xfrm>
        <a:graphic>
          <a:graphicData uri="http://schemas.openxmlformats.org/presentationml/2006/ole">
            <p:oleObj spid="_x0000_s723975" name="Drawing" r:id="rId4" imgW="8984880" imgH="4166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4995" name="Rectangle 3"/>
          <p:cNvSpPr>
            <a:spLocks noGrp="1" noChangeArrowheads="1"/>
          </p:cNvSpPr>
          <p:nvPr>
            <p:ph type="subTitle" idx="1"/>
          </p:nvPr>
        </p:nvSpPr>
        <p:spPr>
          <a:xfrm>
            <a:off x="0" y="1066800"/>
            <a:ext cx="9144000" cy="609600"/>
          </a:xfrm>
        </p:spPr>
        <p:txBody>
          <a:bodyPr/>
          <a:lstStyle/>
          <a:p>
            <a:r>
              <a:rPr lang="en-US" b="1">
                <a:solidFill>
                  <a:srgbClr val="CC0000"/>
                </a:solidFill>
                <a:latin typeface="Tahoma" pitchFamily="34" charset="0"/>
              </a:rPr>
              <a:t>Concurrentiegeoriënteerde prijsstelling</a:t>
            </a:r>
          </a:p>
        </p:txBody>
      </p:sp>
      <p:sp>
        <p:nvSpPr>
          <p:cNvPr id="7249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4997" name="Object 5"/>
          <p:cNvGraphicFramePr>
            <a:graphicFrameLocks noChangeAspect="1"/>
          </p:cNvGraphicFramePr>
          <p:nvPr/>
        </p:nvGraphicFramePr>
        <p:xfrm>
          <a:off x="112713" y="6388100"/>
          <a:ext cx="419100" cy="312738"/>
        </p:xfrm>
        <a:graphic>
          <a:graphicData uri="http://schemas.openxmlformats.org/presentationml/2006/ole">
            <p:oleObj spid="_x0000_s724997" name="Drawing" r:id="rId3" imgW="419040" imgH="312480" progId="Presentations.Drawing.18">
              <p:embed/>
            </p:oleObj>
          </a:graphicData>
        </a:graphic>
      </p:graphicFrame>
      <p:graphicFrame>
        <p:nvGraphicFramePr>
          <p:cNvPr id="724999" name="Object 7"/>
          <p:cNvGraphicFramePr>
            <a:graphicFrameLocks noChangeAspect="1"/>
          </p:cNvGraphicFramePr>
          <p:nvPr/>
        </p:nvGraphicFramePr>
        <p:xfrm>
          <a:off x="322263" y="1758950"/>
          <a:ext cx="8464550" cy="3609975"/>
        </p:xfrm>
        <a:graphic>
          <a:graphicData uri="http://schemas.openxmlformats.org/presentationml/2006/ole">
            <p:oleObj spid="_x0000_s724999" name="Drawing" r:id="rId4" imgW="8984880" imgH="3832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6019"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260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6021" name="Object 5"/>
          <p:cNvGraphicFramePr>
            <a:graphicFrameLocks noChangeAspect="1"/>
          </p:cNvGraphicFramePr>
          <p:nvPr/>
        </p:nvGraphicFramePr>
        <p:xfrm>
          <a:off x="112713" y="6388100"/>
          <a:ext cx="419100" cy="312738"/>
        </p:xfrm>
        <a:graphic>
          <a:graphicData uri="http://schemas.openxmlformats.org/presentationml/2006/ole">
            <p:oleObj spid="_x0000_s726021" name="Drawing" r:id="rId3" imgW="419040" imgH="312480" progId="Presentations.Drawing.18">
              <p:embed/>
            </p:oleObj>
          </a:graphicData>
        </a:graphic>
      </p:graphicFrame>
      <p:graphicFrame>
        <p:nvGraphicFramePr>
          <p:cNvPr id="726023" name="Object 7"/>
          <p:cNvGraphicFramePr>
            <a:graphicFrameLocks noChangeAspect="1"/>
          </p:cNvGraphicFramePr>
          <p:nvPr/>
        </p:nvGraphicFramePr>
        <p:xfrm>
          <a:off x="322263" y="1758950"/>
          <a:ext cx="8439150" cy="4360863"/>
        </p:xfrm>
        <a:graphic>
          <a:graphicData uri="http://schemas.openxmlformats.org/presentationml/2006/ole">
            <p:oleObj spid="_x0000_s726023" name="Drawing" r:id="rId4" imgW="8984880" imgH="4643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7043"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270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7045" name="Object 5"/>
          <p:cNvGraphicFramePr>
            <a:graphicFrameLocks noChangeAspect="1"/>
          </p:cNvGraphicFramePr>
          <p:nvPr/>
        </p:nvGraphicFramePr>
        <p:xfrm>
          <a:off x="112713" y="6388100"/>
          <a:ext cx="419100" cy="312738"/>
        </p:xfrm>
        <a:graphic>
          <a:graphicData uri="http://schemas.openxmlformats.org/presentationml/2006/ole">
            <p:oleObj spid="_x0000_s727045" name="Drawing" r:id="rId3" imgW="419040" imgH="312480" progId="Presentations.Drawing.18">
              <p:embed/>
            </p:oleObj>
          </a:graphicData>
        </a:graphic>
      </p:graphicFrame>
      <p:graphicFrame>
        <p:nvGraphicFramePr>
          <p:cNvPr id="727047" name="Object 7"/>
          <p:cNvGraphicFramePr>
            <a:graphicFrameLocks noChangeAspect="1"/>
          </p:cNvGraphicFramePr>
          <p:nvPr/>
        </p:nvGraphicFramePr>
        <p:xfrm>
          <a:off x="322263" y="1758950"/>
          <a:ext cx="8464550" cy="2427288"/>
        </p:xfrm>
        <a:graphic>
          <a:graphicData uri="http://schemas.openxmlformats.org/presentationml/2006/ole">
            <p:oleObj spid="_x0000_s727047" name="Drawing" r:id="rId4" imgW="8984880" imgH="2576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8067"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280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8069" name="Object 5"/>
          <p:cNvGraphicFramePr>
            <a:graphicFrameLocks noChangeAspect="1"/>
          </p:cNvGraphicFramePr>
          <p:nvPr/>
        </p:nvGraphicFramePr>
        <p:xfrm>
          <a:off x="112713" y="6388100"/>
          <a:ext cx="419100" cy="312738"/>
        </p:xfrm>
        <a:graphic>
          <a:graphicData uri="http://schemas.openxmlformats.org/presentationml/2006/ole">
            <p:oleObj spid="_x0000_s728069" name="Drawing" r:id="rId3" imgW="419040" imgH="312480" progId="Presentations.Drawing.18">
              <p:embed/>
            </p:oleObj>
          </a:graphicData>
        </a:graphic>
      </p:graphicFrame>
      <p:graphicFrame>
        <p:nvGraphicFramePr>
          <p:cNvPr id="728071" name="Object 7"/>
          <p:cNvGraphicFramePr>
            <a:graphicFrameLocks noChangeAspect="1"/>
          </p:cNvGraphicFramePr>
          <p:nvPr/>
        </p:nvGraphicFramePr>
        <p:xfrm>
          <a:off x="322263" y="1758950"/>
          <a:ext cx="8451850" cy="3971925"/>
        </p:xfrm>
        <a:graphic>
          <a:graphicData uri="http://schemas.openxmlformats.org/presentationml/2006/ole">
            <p:oleObj spid="_x0000_s728071" name="Drawing" r:id="rId4" imgW="8984880" imgH="4222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8067"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280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8069" name="Object 5"/>
          <p:cNvGraphicFramePr>
            <a:graphicFrameLocks noChangeAspect="1"/>
          </p:cNvGraphicFramePr>
          <p:nvPr/>
        </p:nvGraphicFramePr>
        <p:xfrm>
          <a:off x="112713" y="6388100"/>
          <a:ext cx="419100" cy="312738"/>
        </p:xfrm>
        <a:graphic>
          <a:graphicData uri="http://schemas.openxmlformats.org/presentationml/2006/ole">
            <p:oleObj spid="_x0000_s757762" name="Drawing" r:id="rId3" imgW="419040" imgH="312480" progId="Presentations.Drawing.18">
              <p:embed/>
            </p:oleObj>
          </a:graphicData>
        </a:graphic>
      </p:graphicFrame>
      <p:graphicFrame>
        <p:nvGraphicFramePr>
          <p:cNvPr id="757764" name="Object 4"/>
          <p:cNvGraphicFramePr>
            <a:graphicFrameLocks noChangeAspect="1"/>
          </p:cNvGraphicFramePr>
          <p:nvPr/>
        </p:nvGraphicFramePr>
        <p:xfrm>
          <a:off x="322263" y="1758951"/>
          <a:ext cx="8601604" cy="3346072"/>
        </p:xfrm>
        <a:graphic>
          <a:graphicData uri="http://schemas.openxmlformats.org/presentationml/2006/ole">
            <p:oleObj spid="_x0000_s757764" name="Drawing" r:id="rId4" imgW="9067680" imgH="3528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8067"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280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8069" name="Object 5"/>
          <p:cNvGraphicFramePr>
            <a:graphicFrameLocks noChangeAspect="1"/>
          </p:cNvGraphicFramePr>
          <p:nvPr/>
        </p:nvGraphicFramePr>
        <p:xfrm>
          <a:off x="112713" y="6388100"/>
          <a:ext cx="419100" cy="312738"/>
        </p:xfrm>
        <a:graphic>
          <a:graphicData uri="http://schemas.openxmlformats.org/presentationml/2006/ole">
            <p:oleObj spid="_x0000_s758786" name="Drawing" r:id="rId3" imgW="419040" imgH="312480" progId="Presentations.Drawing.18">
              <p:embed/>
            </p:oleObj>
          </a:graphicData>
        </a:graphic>
      </p:graphicFrame>
      <p:pic>
        <p:nvPicPr>
          <p:cNvPr id="758787" name="Picture 3"/>
          <p:cNvPicPr>
            <a:picLocks noChangeAspect="1" noChangeArrowheads="1"/>
          </p:cNvPicPr>
          <p:nvPr/>
        </p:nvPicPr>
        <p:blipFill>
          <a:blip r:embed="rId4"/>
          <a:srcRect/>
          <a:stretch>
            <a:fillRect/>
          </a:stretch>
        </p:blipFill>
        <p:spPr bwMode="auto">
          <a:xfrm>
            <a:off x="728133" y="2463801"/>
            <a:ext cx="3964517" cy="1827361"/>
          </a:xfrm>
          <a:prstGeom prst="rect">
            <a:avLst/>
          </a:prstGeom>
          <a:noFill/>
          <a:ln w="9525">
            <a:noFill/>
            <a:miter lim="800000"/>
            <a:headEnd/>
            <a:tailEnd/>
          </a:ln>
          <a:effectLst/>
        </p:spPr>
      </p:pic>
      <p:pic>
        <p:nvPicPr>
          <p:cNvPr id="758788" name="Picture 4"/>
          <p:cNvPicPr>
            <a:picLocks noChangeAspect="1" noChangeArrowheads="1"/>
          </p:cNvPicPr>
          <p:nvPr/>
        </p:nvPicPr>
        <p:blipFill>
          <a:blip r:embed="rId5"/>
          <a:srcRect/>
          <a:stretch>
            <a:fillRect/>
          </a:stretch>
        </p:blipFill>
        <p:spPr bwMode="auto">
          <a:xfrm>
            <a:off x="1511831" y="4379383"/>
            <a:ext cx="7405687" cy="1993900"/>
          </a:xfrm>
          <a:prstGeom prst="rect">
            <a:avLst/>
          </a:prstGeom>
          <a:noFill/>
          <a:ln w="9525">
            <a:noFill/>
            <a:miter lim="800000"/>
            <a:headEnd/>
            <a:tailEnd/>
          </a:ln>
          <a:effectLst/>
        </p:spPr>
      </p:pic>
      <p:graphicFrame>
        <p:nvGraphicFramePr>
          <p:cNvPr id="758789" name="Object 5"/>
          <p:cNvGraphicFramePr>
            <a:graphicFrameLocks noChangeAspect="1"/>
          </p:cNvGraphicFramePr>
          <p:nvPr/>
        </p:nvGraphicFramePr>
        <p:xfrm>
          <a:off x="322263" y="1758950"/>
          <a:ext cx="8584670" cy="728915"/>
        </p:xfrm>
        <a:graphic>
          <a:graphicData uri="http://schemas.openxmlformats.org/presentationml/2006/ole">
            <p:oleObj spid="_x0000_s758789" name="Drawing" r:id="rId6" imgW="9067680" imgH="769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29091"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290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29093" name="Object 5"/>
          <p:cNvGraphicFramePr>
            <a:graphicFrameLocks noChangeAspect="1"/>
          </p:cNvGraphicFramePr>
          <p:nvPr/>
        </p:nvGraphicFramePr>
        <p:xfrm>
          <a:off x="112713" y="6388100"/>
          <a:ext cx="419100" cy="312738"/>
        </p:xfrm>
        <a:graphic>
          <a:graphicData uri="http://schemas.openxmlformats.org/presentationml/2006/ole">
            <p:oleObj spid="_x0000_s729093" name="Drawing" r:id="rId3" imgW="419040" imgH="312480" progId="Presentations.Drawing.18">
              <p:embed/>
            </p:oleObj>
          </a:graphicData>
        </a:graphic>
      </p:graphicFrame>
      <p:graphicFrame>
        <p:nvGraphicFramePr>
          <p:cNvPr id="729096" name="Object 8"/>
          <p:cNvGraphicFramePr>
            <a:graphicFrameLocks noChangeAspect="1"/>
          </p:cNvGraphicFramePr>
          <p:nvPr/>
        </p:nvGraphicFramePr>
        <p:xfrm>
          <a:off x="322263" y="1758950"/>
          <a:ext cx="8567737" cy="3008757"/>
        </p:xfrm>
        <a:graphic>
          <a:graphicData uri="http://schemas.openxmlformats.org/presentationml/2006/ole">
            <p:oleObj spid="_x0000_s729096" name="Drawing" r:id="rId4" imgW="9136440" imgH="3207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3399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Methoden van prijsstelling</a:t>
            </a:r>
          </a:p>
        </p:txBody>
      </p:sp>
      <p:sp>
        <p:nvSpPr>
          <p:cNvPr id="339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99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9974" name="Object 6"/>
          <p:cNvGraphicFramePr>
            <a:graphicFrameLocks noChangeAspect="1"/>
          </p:cNvGraphicFramePr>
          <p:nvPr/>
        </p:nvGraphicFramePr>
        <p:xfrm>
          <a:off x="112713" y="6388100"/>
          <a:ext cx="419100" cy="312738"/>
        </p:xfrm>
        <a:graphic>
          <a:graphicData uri="http://schemas.openxmlformats.org/presentationml/2006/ole">
            <p:oleObj spid="_x0000_s756738" name="Drawing" r:id="rId3" imgW="419040" imgH="312480" progId="Presentations.Drawing.18">
              <p:embed/>
            </p:oleObj>
          </a:graphicData>
        </a:graphic>
      </p:graphicFrame>
      <p:graphicFrame>
        <p:nvGraphicFramePr>
          <p:cNvPr id="339985" name="Object 17"/>
          <p:cNvGraphicFramePr>
            <a:graphicFrameLocks noChangeAspect="1"/>
          </p:cNvGraphicFramePr>
          <p:nvPr/>
        </p:nvGraphicFramePr>
        <p:xfrm>
          <a:off x="322263" y="1758950"/>
          <a:ext cx="8489950" cy="2328863"/>
        </p:xfrm>
        <a:graphic>
          <a:graphicData uri="http://schemas.openxmlformats.org/presentationml/2006/ole">
            <p:oleObj spid="_x0000_s756739" name="Drawing" r:id="rId4" imgW="8984880" imgH="2464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0115"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301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0117" name="Object 5"/>
          <p:cNvGraphicFramePr>
            <a:graphicFrameLocks noChangeAspect="1"/>
          </p:cNvGraphicFramePr>
          <p:nvPr/>
        </p:nvGraphicFramePr>
        <p:xfrm>
          <a:off x="112713" y="6388100"/>
          <a:ext cx="419100" cy="312738"/>
        </p:xfrm>
        <a:graphic>
          <a:graphicData uri="http://schemas.openxmlformats.org/presentationml/2006/ole">
            <p:oleObj spid="_x0000_s730117" name="Drawing" r:id="rId3" imgW="419040" imgH="312480" progId="Presentations.Drawing.18">
              <p:embed/>
            </p:oleObj>
          </a:graphicData>
        </a:graphic>
      </p:graphicFrame>
      <p:graphicFrame>
        <p:nvGraphicFramePr>
          <p:cNvPr id="730120" name="Object 8"/>
          <p:cNvGraphicFramePr>
            <a:graphicFrameLocks noChangeAspect="1"/>
          </p:cNvGraphicFramePr>
          <p:nvPr/>
        </p:nvGraphicFramePr>
        <p:xfrm>
          <a:off x="322263" y="1758951"/>
          <a:ext cx="8584670" cy="1761684"/>
        </p:xfrm>
        <a:graphic>
          <a:graphicData uri="http://schemas.openxmlformats.org/presentationml/2006/ole">
            <p:oleObj spid="_x0000_s730120" name="Drawing" r:id="rId4" imgW="9136440" imgH="1874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1139"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311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1141" name="Object 5"/>
          <p:cNvGraphicFramePr>
            <a:graphicFrameLocks noChangeAspect="1"/>
          </p:cNvGraphicFramePr>
          <p:nvPr/>
        </p:nvGraphicFramePr>
        <p:xfrm>
          <a:off x="112713" y="6388100"/>
          <a:ext cx="419100" cy="312738"/>
        </p:xfrm>
        <a:graphic>
          <a:graphicData uri="http://schemas.openxmlformats.org/presentationml/2006/ole">
            <p:oleObj spid="_x0000_s731141" name="Drawing" r:id="rId3" imgW="419040" imgH="312480" progId="Presentations.Drawing.18">
              <p:embed/>
            </p:oleObj>
          </a:graphicData>
        </a:graphic>
      </p:graphicFrame>
      <p:graphicFrame>
        <p:nvGraphicFramePr>
          <p:cNvPr id="731145" name="Object 9"/>
          <p:cNvGraphicFramePr>
            <a:graphicFrameLocks noChangeAspect="1"/>
          </p:cNvGraphicFramePr>
          <p:nvPr/>
        </p:nvGraphicFramePr>
        <p:xfrm>
          <a:off x="322263" y="1758951"/>
          <a:ext cx="8584670" cy="3666572"/>
        </p:xfrm>
        <a:graphic>
          <a:graphicData uri="http://schemas.openxmlformats.org/presentationml/2006/ole">
            <p:oleObj spid="_x0000_s731145" name="Drawing" r:id="rId4" imgW="9136440" imgH="3901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2163"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321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2165" name="Object 5"/>
          <p:cNvGraphicFramePr>
            <a:graphicFrameLocks noChangeAspect="1"/>
          </p:cNvGraphicFramePr>
          <p:nvPr/>
        </p:nvGraphicFramePr>
        <p:xfrm>
          <a:off x="112713" y="6388100"/>
          <a:ext cx="419100" cy="312738"/>
        </p:xfrm>
        <a:graphic>
          <a:graphicData uri="http://schemas.openxmlformats.org/presentationml/2006/ole">
            <p:oleObj spid="_x0000_s732165" name="Drawing" r:id="rId3" imgW="419040" imgH="312480" progId="Presentations.Drawing.18">
              <p:embed/>
            </p:oleObj>
          </a:graphicData>
        </a:graphic>
      </p:graphicFrame>
      <p:graphicFrame>
        <p:nvGraphicFramePr>
          <p:cNvPr id="732168" name="Object 8"/>
          <p:cNvGraphicFramePr>
            <a:graphicFrameLocks noChangeAspect="1"/>
          </p:cNvGraphicFramePr>
          <p:nvPr/>
        </p:nvGraphicFramePr>
        <p:xfrm>
          <a:off x="322263" y="1758950"/>
          <a:ext cx="8567737" cy="2108065"/>
        </p:xfrm>
        <a:graphic>
          <a:graphicData uri="http://schemas.openxmlformats.org/presentationml/2006/ole">
            <p:oleObj spid="_x0000_s732168" name="Drawing" r:id="rId4" imgW="9136440" imgH="2247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3187"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331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3189" name="Object 5"/>
          <p:cNvGraphicFramePr>
            <a:graphicFrameLocks noChangeAspect="1"/>
          </p:cNvGraphicFramePr>
          <p:nvPr/>
        </p:nvGraphicFramePr>
        <p:xfrm>
          <a:off x="112713" y="6388100"/>
          <a:ext cx="419100" cy="312738"/>
        </p:xfrm>
        <a:graphic>
          <a:graphicData uri="http://schemas.openxmlformats.org/presentationml/2006/ole">
            <p:oleObj spid="_x0000_s733189" name="Drawing" r:id="rId3" imgW="419040" imgH="312480" progId="Presentations.Drawing.18">
              <p:embed/>
            </p:oleObj>
          </a:graphicData>
        </a:graphic>
      </p:graphicFrame>
      <p:graphicFrame>
        <p:nvGraphicFramePr>
          <p:cNvPr id="733193" name="Object 9"/>
          <p:cNvGraphicFramePr>
            <a:graphicFrameLocks noChangeAspect="1"/>
          </p:cNvGraphicFramePr>
          <p:nvPr/>
        </p:nvGraphicFramePr>
        <p:xfrm>
          <a:off x="322263" y="1758950"/>
          <a:ext cx="8550804" cy="4628280"/>
        </p:xfrm>
        <a:graphic>
          <a:graphicData uri="http://schemas.openxmlformats.org/presentationml/2006/ole">
            <p:oleObj spid="_x0000_s733193" name="Drawing" r:id="rId4" imgW="9136440" imgH="4945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4211"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342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4213" name="Object 5"/>
          <p:cNvGraphicFramePr>
            <a:graphicFrameLocks noChangeAspect="1"/>
          </p:cNvGraphicFramePr>
          <p:nvPr/>
        </p:nvGraphicFramePr>
        <p:xfrm>
          <a:off x="112713" y="6388100"/>
          <a:ext cx="419100" cy="312738"/>
        </p:xfrm>
        <a:graphic>
          <a:graphicData uri="http://schemas.openxmlformats.org/presentationml/2006/ole">
            <p:oleObj spid="_x0000_s734213" name="Drawing" r:id="rId3" imgW="419040" imgH="312480" progId="Presentations.Drawing.18">
              <p:embed/>
            </p:oleObj>
          </a:graphicData>
        </a:graphic>
      </p:graphicFrame>
      <p:graphicFrame>
        <p:nvGraphicFramePr>
          <p:cNvPr id="734216" name="Object 8"/>
          <p:cNvGraphicFramePr>
            <a:graphicFrameLocks noChangeAspect="1"/>
          </p:cNvGraphicFramePr>
          <p:nvPr/>
        </p:nvGraphicFramePr>
        <p:xfrm>
          <a:off x="322262" y="1758949"/>
          <a:ext cx="8573963" cy="2677583"/>
        </p:xfrm>
        <a:graphic>
          <a:graphicData uri="http://schemas.openxmlformats.org/presentationml/2006/ole">
            <p:oleObj spid="_x0000_s734216" name="Drawing" r:id="rId4" imgW="9167040" imgH="2857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5235"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352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5237" name="Object 5"/>
          <p:cNvGraphicFramePr>
            <a:graphicFrameLocks noChangeAspect="1"/>
          </p:cNvGraphicFramePr>
          <p:nvPr/>
        </p:nvGraphicFramePr>
        <p:xfrm>
          <a:off x="112713" y="6388100"/>
          <a:ext cx="419100" cy="312738"/>
        </p:xfrm>
        <a:graphic>
          <a:graphicData uri="http://schemas.openxmlformats.org/presentationml/2006/ole">
            <p:oleObj spid="_x0000_s735237" name="Drawing" r:id="rId3" imgW="419040" imgH="312480" progId="Presentations.Drawing.18">
              <p:embed/>
            </p:oleObj>
          </a:graphicData>
        </a:graphic>
      </p:graphicFrame>
      <p:graphicFrame>
        <p:nvGraphicFramePr>
          <p:cNvPr id="735240" name="Object 8"/>
          <p:cNvGraphicFramePr>
            <a:graphicFrameLocks noChangeAspect="1"/>
          </p:cNvGraphicFramePr>
          <p:nvPr/>
        </p:nvGraphicFramePr>
        <p:xfrm>
          <a:off x="322263" y="1758950"/>
          <a:ext cx="8584670" cy="4482526"/>
        </p:xfrm>
        <a:graphic>
          <a:graphicData uri="http://schemas.openxmlformats.org/presentationml/2006/ole">
            <p:oleObj spid="_x0000_s735240" name="Drawing" r:id="rId4" imgW="9136440" imgH="4770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6259" name="Rectangle 3"/>
          <p:cNvSpPr>
            <a:spLocks noGrp="1" noChangeArrowheads="1"/>
          </p:cNvSpPr>
          <p:nvPr>
            <p:ph type="subTitle" idx="1"/>
          </p:nvPr>
        </p:nvSpPr>
        <p:spPr>
          <a:xfrm>
            <a:off x="0" y="1066800"/>
            <a:ext cx="9144000" cy="609600"/>
          </a:xfrm>
        </p:spPr>
        <p:txBody>
          <a:bodyPr/>
          <a:lstStyle/>
          <a:p>
            <a:r>
              <a:rPr lang="en-US" b="1">
                <a:solidFill>
                  <a:srgbClr val="000099"/>
                </a:solidFill>
                <a:latin typeface="Tahoma" pitchFamily="34" charset="0"/>
              </a:rPr>
              <a:t>Geïntegreerde prijsstelling</a:t>
            </a:r>
          </a:p>
        </p:txBody>
      </p:sp>
      <p:sp>
        <p:nvSpPr>
          <p:cNvPr id="7362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6261" name="Object 5"/>
          <p:cNvGraphicFramePr>
            <a:graphicFrameLocks noChangeAspect="1"/>
          </p:cNvGraphicFramePr>
          <p:nvPr/>
        </p:nvGraphicFramePr>
        <p:xfrm>
          <a:off x="112713" y="6388100"/>
          <a:ext cx="419100" cy="312738"/>
        </p:xfrm>
        <a:graphic>
          <a:graphicData uri="http://schemas.openxmlformats.org/presentationml/2006/ole">
            <p:oleObj spid="_x0000_s736261" name="Drawing" r:id="rId3" imgW="419040" imgH="312480" progId="Presentations.Drawing.18">
              <p:embed/>
            </p:oleObj>
          </a:graphicData>
        </a:graphic>
      </p:graphicFrame>
      <p:graphicFrame>
        <p:nvGraphicFramePr>
          <p:cNvPr id="736265" name="Object 9"/>
          <p:cNvGraphicFramePr>
            <a:graphicFrameLocks noChangeAspect="1"/>
          </p:cNvGraphicFramePr>
          <p:nvPr/>
        </p:nvGraphicFramePr>
        <p:xfrm>
          <a:off x="322263" y="1758951"/>
          <a:ext cx="8550804" cy="3937382"/>
        </p:xfrm>
        <a:graphic>
          <a:graphicData uri="http://schemas.openxmlformats.org/presentationml/2006/ole">
            <p:oleObj spid="_x0000_s736265" name="Drawing" r:id="rId4" imgW="9136440" imgH="4206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728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a:solidFill>
                <a:srgbClr val="000099"/>
              </a:solidFill>
              <a:latin typeface="Tahoma" pitchFamily="34" charset="0"/>
            </a:endParaRPr>
          </a:p>
        </p:txBody>
      </p:sp>
      <p:sp>
        <p:nvSpPr>
          <p:cNvPr id="7372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7285" name="Object 5"/>
          <p:cNvGraphicFramePr>
            <a:graphicFrameLocks noChangeAspect="1"/>
          </p:cNvGraphicFramePr>
          <p:nvPr/>
        </p:nvGraphicFramePr>
        <p:xfrm>
          <a:off x="112713" y="6388100"/>
          <a:ext cx="419100" cy="312738"/>
        </p:xfrm>
        <a:graphic>
          <a:graphicData uri="http://schemas.openxmlformats.org/presentationml/2006/ole">
            <p:oleObj spid="_x0000_s737285" name="Drawing" r:id="rId3" imgW="419040" imgH="312480" progId="Presentations.Drawing.18">
              <p:embed/>
            </p:oleObj>
          </a:graphicData>
        </a:graphic>
      </p:graphicFrame>
      <p:graphicFrame>
        <p:nvGraphicFramePr>
          <p:cNvPr id="737288" name="Object 8"/>
          <p:cNvGraphicFramePr>
            <a:graphicFrameLocks noChangeAspect="1"/>
          </p:cNvGraphicFramePr>
          <p:nvPr/>
        </p:nvGraphicFramePr>
        <p:xfrm>
          <a:off x="1052513" y="1758950"/>
          <a:ext cx="7040562" cy="4694238"/>
        </p:xfrm>
        <a:graphic>
          <a:graphicData uri="http://schemas.openxmlformats.org/presentationml/2006/ole">
            <p:oleObj spid="_x0000_s737288" name="Drawing" r:id="rId4" imgW="7040880" imgH="4694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728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a:solidFill>
                <a:srgbClr val="000099"/>
              </a:solidFill>
              <a:latin typeface="Tahoma" pitchFamily="34" charset="0"/>
            </a:endParaRPr>
          </a:p>
        </p:txBody>
      </p:sp>
      <p:sp>
        <p:nvSpPr>
          <p:cNvPr id="7372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7285" name="Object 5"/>
          <p:cNvGraphicFramePr>
            <a:graphicFrameLocks noChangeAspect="1"/>
          </p:cNvGraphicFramePr>
          <p:nvPr/>
        </p:nvGraphicFramePr>
        <p:xfrm>
          <a:off x="112713" y="6388100"/>
          <a:ext cx="419100" cy="312738"/>
        </p:xfrm>
        <a:graphic>
          <a:graphicData uri="http://schemas.openxmlformats.org/presentationml/2006/ole">
            <p:oleObj spid="_x0000_s759810" name="Drawing" r:id="rId3" imgW="419040" imgH="312480" progId="Presentations.Drawing.18">
              <p:embed/>
            </p:oleObj>
          </a:graphicData>
        </a:graphic>
      </p:graphicFrame>
      <p:graphicFrame>
        <p:nvGraphicFramePr>
          <p:cNvPr id="737287" name="Object 7"/>
          <p:cNvGraphicFramePr>
            <a:graphicFrameLocks noChangeAspect="1"/>
          </p:cNvGraphicFramePr>
          <p:nvPr/>
        </p:nvGraphicFramePr>
        <p:xfrm>
          <a:off x="322263" y="1758950"/>
          <a:ext cx="8464550" cy="4254500"/>
        </p:xfrm>
        <a:graphic>
          <a:graphicData uri="http://schemas.openxmlformats.org/presentationml/2006/ole">
            <p:oleObj spid="_x0000_s759811" name="Drawing" r:id="rId4" imgW="8984880" imgH="4516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8307"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a:solidFill>
                <a:srgbClr val="000099"/>
              </a:solidFill>
              <a:latin typeface="Tahoma" pitchFamily="34" charset="0"/>
            </a:endParaRPr>
          </a:p>
        </p:txBody>
      </p:sp>
      <p:sp>
        <p:nvSpPr>
          <p:cNvPr id="7383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8309" name="Object 5"/>
          <p:cNvGraphicFramePr>
            <a:graphicFrameLocks noChangeAspect="1"/>
          </p:cNvGraphicFramePr>
          <p:nvPr/>
        </p:nvGraphicFramePr>
        <p:xfrm>
          <a:off x="112713" y="6388100"/>
          <a:ext cx="419100" cy="312738"/>
        </p:xfrm>
        <a:graphic>
          <a:graphicData uri="http://schemas.openxmlformats.org/presentationml/2006/ole">
            <p:oleObj spid="_x0000_s738309" name="Drawing" r:id="rId3" imgW="419040" imgH="312480" progId="Presentations.Drawing.18">
              <p:embed/>
            </p:oleObj>
          </a:graphicData>
        </a:graphic>
      </p:graphicFrame>
      <p:graphicFrame>
        <p:nvGraphicFramePr>
          <p:cNvPr id="738311" name="Object 7"/>
          <p:cNvGraphicFramePr>
            <a:graphicFrameLocks noChangeAspect="1"/>
          </p:cNvGraphicFramePr>
          <p:nvPr/>
        </p:nvGraphicFramePr>
        <p:xfrm>
          <a:off x="322263" y="1758950"/>
          <a:ext cx="8464550" cy="2322513"/>
        </p:xfrm>
        <a:graphic>
          <a:graphicData uri="http://schemas.openxmlformats.org/presentationml/2006/ole">
            <p:oleObj spid="_x0000_s738311" name="Drawing" r:id="rId4" imgW="8984880" imgH="2464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0656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Methoden van prijsstelling</a:t>
            </a:r>
          </a:p>
        </p:txBody>
      </p:sp>
      <p:sp>
        <p:nvSpPr>
          <p:cNvPr id="7065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70656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706566" name="Object 6"/>
          <p:cNvGraphicFramePr>
            <a:graphicFrameLocks noChangeAspect="1"/>
          </p:cNvGraphicFramePr>
          <p:nvPr/>
        </p:nvGraphicFramePr>
        <p:xfrm>
          <a:off x="112713" y="6388100"/>
          <a:ext cx="419100" cy="312738"/>
        </p:xfrm>
        <a:graphic>
          <a:graphicData uri="http://schemas.openxmlformats.org/presentationml/2006/ole">
            <p:oleObj spid="_x0000_s706566" name="Drawing" r:id="rId3" imgW="419040" imgH="312480" progId="Presentations.Drawing.18">
              <p:embed/>
            </p:oleObj>
          </a:graphicData>
        </a:graphic>
      </p:graphicFrame>
      <p:graphicFrame>
        <p:nvGraphicFramePr>
          <p:cNvPr id="706568" name="Object 8"/>
          <p:cNvGraphicFramePr>
            <a:graphicFrameLocks noChangeAspect="1"/>
          </p:cNvGraphicFramePr>
          <p:nvPr/>
        </p:nvGraphicFramePr>
        <p:xfrm>
          <a:off x="322263" y="1758950"/>
          <a:ext cx="8477250" cy="1358900"/>
        </p:xfrm>
        <a:graphic>
          <a:graphicData uri="http://schemas.openxmlformats.org/presentationml/2006/ole">
            <p:oleObj spid="_x0000_s706568" name="Drawing" r:id="rId4" imgW="8984880" imgH="1439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39331"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a:solidFill>
                <a:srgbClr val="000099"/>
              </a:solidFill>
              <a:latin typeface="Tahoma" pitchFamily="34" charset="0"/>
            </a:endParaRPr>
          </a:p>
        </p:txBody>
      </p:sp>
      <p:sp>
        <p:nvSpPr>
          <p:cNvPr id="7393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39333" name="Object 5"/>
          <p:cNvGraphicFramePr>
            <a:graphicFrameLocks noChangeAspect="1"/>
          </p:cNvGraphicFramePr>
          <p:nvPr/>
        </p:nvGraphicFramePr>
        <p:xfrm>
          <a:off x="112713" y="6388100"/>
          <a:ext cx="419100" cy="312738"/>
        </p:xfrm>
        <a:graphic>
          <a:graphicData uri="http://schemas.openxmlformats.org/presentationml/2006/ole">
            <p:oleObj spid="_x0000_s739333" name="Drawing" r:id="rId3" imgW="419040" imgH="312480" progId="Presentations.Drawing.18">
              <p:embed/>
            </p:oleObj>
          </a:graphicData>
        </a:graphic>
      </p:graphicFrame>
      <p:graphicFrame>
        <p:nvGraphicFramePr>
          <p:cNvPr id="739335" name="Object 7"/>
          <p:cNvGraphicFramePr>
            <a:graphicFrameLocks noChangeAspect="1"/>
          </p:cNvGraphicFramePr>
          <p:nvPr/>
        </p:nvGraphicFramePr>
        <p:xfrm>
          <a:off x="322263" y="1758950"/>
          <a:ext cx="8451850" cy="4375150"/>
        </p:xfrm>
        <a:graphic>
          <a:graphicData uri="http://schemas.openxmlformats.org/presentationml/2006/ole">
            <p:oleObj spid="_x0000_s739335" name="Drawing" r:id="rId4" imgW="8984880" imgH="4651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035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a:solidFill>
                <a:srgbClr val="000099"/>
              </a:solidFill>
              <a:latin typeface="Tahoma" pitchFamily="34" charset="0"/>
            </a:endParaRPr>
          </a:p>
        </p:txBody>
      </p:sp>
      <p:sp>
        <p:nvSpPr>
          <p:cNvPr id="7403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0357" name="Object 5"/>
          <p:cNvGraphicFramePr>
            <a:graphicFrameLocks noChangeAspect="1"/>
          </p:cNvGraphicFramePr>
          <p:nvPr/>
        </p:nvGraphicFramePr>
        <p:xfrm>
          <a:off x="112713" y="6388100"/>
          <a:ext cx="419100" cy="312738"/>
        </p:xfrm>
        <a:graphic>
          <a:graphicData uri="http://schemas.openxmlformats.org/presentationml/2006/ole">
            <p:oleObj spid="_x0000_s740357" name="Drawing" r:id="rId3" imgW="419040" imgH="312480" progId="Presentations.Drawing.18">
              <p:embed/>
            </p:oleObj>
          </a:graphicData>
        </a:graphic>
      </p:graphicFrame>
      <p:graphicFrame>
        <p:nvGraphicFramePr>
          <p:cNvPr id="740360" name="Object 8"/>
          <p:cNvGraphicFramePr>
            <a:graphicFrameLocks noChangeAspect="1"/>
          </p:cNvGraphicFramePr>
          <p:nvPr/>
        </p:nvGraphicFramePr>
        <p:xfrm>
          <a:off x="322263" y="1758950"/>
          <a:ext cx="8450262" cy="3265488"/>
        </p:xfrm>
        <a:graphic>
          <a:graphicData uri="http://schemas.openxmlformats.org/presentationml/2006/ole">
            <p:oleObj spid="_x0000_s740360" name="Drawing" r:id="rId4" imgW="8992800" imgH="3474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1379"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a:solidFill>
                <a:srgbClr val="000099"/>
              </a:solidFill>
              <a:latin typeface="Tahoma" pitchFamily="34" charset="0"/>
            </a:endParaRPr>
          </a:p>
        </p:txBody>
      </p:sp>
      <p:sp>
        <p:nvSpPr>
          <p:cNvPr id="7413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1381" name="Object 5"/>
          <p:cNvGraphicFramePr>
            <a:graphicFrameLocks noChangeAspect="1"/>
          </p:cNvGraphicFramePr>
          <p:nvPr/>
        </p:nvGraphicFramePr>
        <p:xfrm>
          <a:off x="112713" y="6388100"/>
          <a:ext cx="419100" cy="312738"/>
        </p:xfrm>
        <a:graphic>
          <a:graphicData uri="http://schemas.openxmlformats.org/presentationml/2006/ole">
            <p:oleObj spid="_x0000_s741381" name="Drawing" r:id="rId3" imgW="419040" imgH="312480" progId="Presentations.Drawing.18">
              <p:embed/>
            </p:oleObj>
          </a:graphicData>
        </a:graphic>
      </p:graphicFrame>
      <p:graphicFrame>
        <p:nvGraphicFramePr>
          <p:cNvPr id="741383" name="Object 7"/>
          <p:cNvGraphicFramePr>
            <a:graphicFrameLocks noChangeAspect="1"/>
          </p:cNvGraphicFramePr>
          <p:nvPr/>
        </p:nvGraphicFramePr>
        <p:xfrm>
          <a:off x="322263" y="1758950"/>
          <a:ext cx="8426450" cy="3594100"/>
        </p:xfrm>
        <a:graphic>
          <a:graphicData uri="http://schemas.openxmlformats.org/presentationml/2006/ole">
            <p:oleObj spid="_x0000_s741383" name="Drawing" r:id="rId4" imgW="8984880" imgH="3832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2403"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a:solidFill>
                <a:srgbClr val="000099"/>
              </a:solidFill>
              <a:latin typeface="Tahoma" pitchFamily="34" charset="0"/>
            </a:endParaRPr>
          </a:p>
        </p:txBody>
      </p:sp>
      <p:sp>
        <p:nvSpPr>
          <p:cNvPr id="7424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2405" name="Object 5"/>
          <p:cNvGraphicFramePr>
            <a:graphicFrameLocks noChangeAspect="1"/>
          </p:cNvGraphicFramePr>
          <p:nvPr/>
        </p:nvGraphicFramePr>
        <p:xfrm>
          <a:off x="112713" y="6388100"/>
          <a:ext cx="419100" cy="312738"/>
        </p:xfrm>
        <a:graphic>
          <a:graphicData uri="http://schemas.openxmlformats.org/presentationml/2006/ole">
            <p:oleObj spid="_x0000_s742405" name="Drawing" r:id="rId3" imgW="419040" imgH="312480" progId="Presentations.Drawing.18">
              <p:embed/>
            </p:oleObj>
          </a:graphicData>
        </a:graphic>
      </p:graphicFrame>
      <p:graphicFrame>
        <p:nvGraphicFramePr>
          <p:cNvPr id="742407" name="Object 7"/>
          <p:cNvGraphicFramePr>
            <a:graphicFrameLocks noChangeAspect="1"/>
          </p:cNvGraphicFramePr>
          <p:nvPr/>
        </p:nvGraphicFramePr>
        <p:xfrm>
          <a:off x="322263" y="1758950"/>
          <a:ext cx="8459787" cy="3276600"/>
        </p:xfrm>
        <a:graphic>
          <a:graphicData uri="http://schemas.openxmlformats.org/presentationml/2006/ole">
            <p:oleObj spid="_x0000_s742407" name="Drawing" r:id="rId4" imgW="8992800" imgH="3482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3427"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a:solidFill>
                <a:srgbClr val="000099"/>
              </a:solidFill>
              <a:latin typeface="Tahoma" pitchFamily="34" charset="0"/>
            </a:endParaRPr>
          </a:p>
        </p:txBody>
      </p:sp>
      <p:sp>
        <p:nvSpPr>
          <p:cNvPr id="7434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3429" name="Object 5"/>
          <p:cNvGraphicFramePr>
            <a:graphicFrameLocks noChangeAspect="1"/>
          </p:cNvGraphicFramePr>
          <p:nvPr/>
        </p:nvGraphicFramePr>
        <p:xfrm>
          <a:off x="112713" y="6388100"/>
          <a:ext cx="419100" cy="312738"/>
        </p:xfrm>
        <a:graphic>
          <a:graphicData uri="http://schemas.openxmlformats.org/presentationml/2006/ole">
            <p:oleObj spid="_x0000_s743429" name="Drawing" r:id="rId3" imgW="419040" imgH="312480" progId="Presentations.Drawing.18">
              <p:embed/>
            </p:oleObj>
          </a:graphicData>
        </a:graphic>
      </p:graphicFrame>
      <p:graphicFrame>
        <p:nvGraphicFramePr>
          <p:cNvPr id="743431" name="Object 7"/>
          <p:cNvGraphicFramePr>
            <a:graphicFrameLocks noChangeAspect="1"/>
          </p:cNvGraphicFramePr>
          <p:nvPr/>
        </p:nvGraphicFramePr>
        <p:xfrm>
          <a:off x="322263" y="1758950"/>
          <a:ext cx="8483600" cy="2633663"/>
        </p:xfrm>
        <a:graphic>
          <a:graphicData uri="http://schemas.openxmlformats.org/presentationml/2006/ole">
            <p:oleObj spid="_x0000_s743431" name="Drawing" r:id="rId4" imgW="9016920" imgH="2799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4451"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a:solidFill>
                <a:srgbClr val="000099"/>
              </a:solidFill>
              <a:latin typeface="Tahoma" pitchFamily="34" charset="0"/>
            </a:endParaRPr>
          </a:p>
        </p:txBody>
      </p:sp>
      <p:sp>
        <p:nvSpPr>
          <p:cNvPr id="7444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4453" name="Object 5"/>
          <p:cNvGraphicFramePr>
            <a:graphicFrameLocks noChangeAspect="1"/>
          </p:cNvGraphicFramePr>
          <p:nvPr/>
        </p:nvGraphicFramePr>
        <p:xfrm>
          <a:off x="112713" y="6388100"/>
          <a:ext cx="419100" cy="312738"/>
        </p:xfrm>
        <a:graphic>
          <a:graphicData uri="http://schemas.openxmlformats.org/presentationml/2006/ole">
            <p:oleObj spid="_x0000_s744453" name="Drawing" r:id="rId3" imgW="419040" imgH="312480" progId="Presentations.Drawing.18">
              <p:embed/>
            </p:oleObj>
          </a:graphicData>
        </a:graphic>
      </p:graphicFrame>
      <p:graphicFrame>
        <p:nvGraphicFramePr>
          <p:cNvPr id="744455" name="Object 7"/>
          <p:cNvGraphicFramePr>
            <a:graphicFrameLocks noChangeAspect="1"/>
          </p:cNvGraphicFramePr>
          <p:nvPr/>
        </p:nvGraphicFramePr>
        <p:xfrm>
          <a:off x="322263" y="1758950"/>
          <a:ext cx="8477250" cy="2970213"/>
        </p:xfrm>
        <a:graphic>
          <a:graphicData uri="http://schemas.openxmlformats.org/presentationml/2006/ole">
            <p:oleObj spid="_x0000_s744455" name="Drawing" r:id="rId4" imgW="8984880" imgH="3148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547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smtClean="0">
              <a:solidFill>
                <a:srgbClr val="000099"/>
              </a:solidFill>
              <a:latin typeface="Tahoma" pitchFamily="34" charset="0"/>
            </a:endParaRPr>
          </a:p>
          <a:p>
            <a:endParaRPr lang="en-US" b="1" dirty="0">
              <a:solidFill>
                <a:srgbClr val="000099"/>
              </a:solidFill>
              <a:latin typeface="Tahoma" pitchFamily="34" charset="0"/>
            </a:endParaRPr>
          </a:p>
        </p:txBody>
      </p:sp>
      <p:sp>
        <p:nvSpPr>
          <p:cNvPr id="745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5477" name="Object 5"/>
          <p:cNvGraphicFramePr>
            <a:graphicFrameLocks noChangeAspect="1"/>
          </p:cNvGraphicFramePr>
          <p:nvPr/>
        </p:nvGraphicFramePr>
        <p:xfrm>
          <a:off x="112713" y="6388100"/>
          <a:ext cx="419100" cy="312738"/>
        </p:xfrm>
        <a:graphic>
          <a:graphicData uri="http://schemas.openxmlformats.org/presentationml/2006/ole">
            <p:oleObj spid="_x0000_s745477" name="Drawing" r:id="rId3" imgW="419040" imgH="312480" progId="Presentations.Drawing.18">
              <p:embed/>
            </p:oleObj>
          </a:graphicData>
        </a:graphic>
      </p:graphicFrame>
      <p:graphicFrame>
        <p:nvGraphicFramePr>
          <p:cNvPr id="745480" name="Object 8"/>
          <p:cNvGraphicFramePr>
            <a:graphicFrameLocks noChangeAspect="1"/>
          </p:cNvGraphicFramePr>
          <p:nvPr/>
        </p:nvGraphicFramePr>
        <p:xfrm>
          <a:off x="322262" y="1758949"/>
          <a:ext cx="8500005" cy="1996693"/>
        </p:xfrm>
        <a:graphic>
          <a:graphicData uri="http://schemas.openxmlformats.org/presentationml/2006/ole">
            <p:oleObj spid="_x0000_s745480" name="Drawing" r:id="rId4" imgW="9204840" imgH="2156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547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smtClean="0">
              <a:solidFill>
                <a:srgbClr val="000099"/>
              </a:solidFill>
              <a:latin typeface="Tahoma" pitchFamily="34" charset="0"/>
            </a:endParaRPr>
          </a:p>
          <a:p>
            <a:endParaRPr lang="en-US" b="1" dirty="0">
              <a:solidFill>
                <a:srgbClr val="000099"/>
              </a:solidFill>
              <a:latin typeface="Tahoma" pitchFamily="34" charset="0"/>
            </a:endParaRPr>
          </a:p>
        </p:txBody>
      </p:sp>
      <p:sp>
        <p:nvSpPr>
          <p:cNvPr id="745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5477" name="Object 5"/>
          <p:cNvGraphicFramePr>
            <a:graphicFrameLocks noChangeAspect="1"/>
          </p:cNvGraphicFramePr>
          <p:nvPr/>
        </p:nvGraphicFramePr>
        <p:xfrm>
          <a:off x="112713" y="6388100"/>
          <a:ext cx="419100" cy="312738"/>
        </p:xfrm>
        <a:graphic>
          <a:graphicData uri="http://schemas.openxmlformats.org/presentationml/2006/ole">
            <p:oleObj spid="_x0000_s760834" name="Drawing" r:id="rId3" imgW="419040" imgH="312480" progId="Presentations.Drawing.18">
              <p:embed/>
            </p:oleObj>
          </a:graphicData>
        </a:graphic>
      </p:graphicFrame>
      <p:graphicFrame>
        <p:nvGraphicFramePr>
          <p:cNvPr id="760836" name="Object 4"/>
          <p:cNvGraphicFramePr>
            <a:graphicFrameLocks noChangeAspect="1"/>
          </p:cNvGraphicFramePr>
          <p:nvPr/>
        </p:nvGraphicFramePr>
        <p:xfrm>
          <a:off x="322262" y="1758949"/>
          <a:ext cx="8535639" cy="3304118"/>
        </p:xfrm>
        <a:graphic>
          <a:graphicData uri="http://schemas.openxmlformats.org/presentationml/2006/ole">
            <p:oleObj spid="_x0000_s760836" name="Drawing" r:id="rId4" imgW="9204840" imgH="3558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547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smtClean="0">
              <a:solidFill>
                <a:srgbClr val="000099"/>
              </a:solidFill>
              <a:latin typeface="Tahoma" pitchFamily="34" charset="0"/>
            </a:endParaRPr>
          </a:p>
          <a:p>
            <a:endParaRPr lang="en-US" b="1" dirty="0">
              <a:solidFill>
                <a:srgbClr val="000099"/>
              </a:solidFill>
              <a:latin typeface="Tahoma" pitchFamily="34" charset="0"/>
            </a:endParaRPr>
          </a:p>
        </p:txBody>
      </p:sp>
      <p:sp>
        <p:nvSpPr>
          <p:cNvPr id="745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5477" name="Object 5"/>
          <p:cNvGraphicFramePr>
            <a:graphicFrameLocks noChangeAspect="1"/>
          </p:cNvGraphicFramePr>
          <p:nvPr/>
        </p:nvGraphicFramePr>
        <p:xfrm>
          <a:off x="112713" y="6388100"/>
          <a:ext cx="419100" cy="312738"/>
        </p:xfrm>
        <a:graphic>
          <a:graphicData uri="http://schemas.openxmlformats.org/presentationml/2006/ole">
            <p:oleObj spid="_x0000_s761858" name="Drawing" r:id="rId3" imgW="419040" imgH="312480" progId="Presentations.Drawing.18">
              <p:embed/>
            </p:oleObj>
          </a:graphicData>
        </a:graphic>
      </p:graphicFrame>
      <p:graphicFrame>
        <p:nvGraphicFramePr>
          <p:cNvPr id="761860" name="Object 4"/>
          <p:cNvGraphicFramePr>
            <a:graphicFrameLocks noChangeAspect="1"/>
          </p:cNvGraphicFramePr>
          <p:nvPr/>
        </p:nvGraphicFramePr>
        <p:xfrm>
          <a:off x="322262" y="1758950"/>
          <a:ext cx="8558307" cy="4286250"/>
        </p:xfrm>
        <a:graphic>
          <a:graphicData uri="http://schemas.openxmlformats.org/presentationml/2006/ole">
            <p:oleObj spid="_x0000_s761860" name="Drawing" r:id="rId4" imgW="9182160" imgH="4595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547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smtClean="0">
              <a:solidFill>
                <a:srgbClr val="000099"/>
              </a:solidFill>
              <a:latin typeface="Tahoma" pitchFamily="34" charset="0"/>
            </a:endParaRPr>
          </a:p>
          <a:p>
            <a:endParaRPr lang="en-US" b="1" dirty="0">
              <a:solidFill>
                <a:srgbClr val="000099"/>
              </a:solidFill>
              <a:latin typeface="Tahoma" pitchFamily="34" charset="0"/>
            </a:endParaRPr>
          </a:p>
        </p:txBody>
      </p:sp>
      <p:sp>
        <p:nvSpPr>
          <p:cNvPr id="745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5477" name="Object 5"/>
          <p:cNvGraphicFramePr>
            <a:graphicFrameLocks noChangeAspect="1"/>
          </p:cNvGraphicFramePr>
          <p:nvPr/>
        </p:nvGraphicFramePr>
        <p:xfrm>
          <a:off x="112713" y="6388100"/>
          <a:ext cx="419100" cy="312738"/>
        </p:xfrm>
        <a:graphic>
          <a:graphicData uri="http://schemas.openxmlformats.org/presentationml/2006/ole">
            <p:oleObj spid="_x0000_s762882" name="Drawing" r:id="rId3" imgW="419040" imgH="312480" progId="Presentations.Drawing.18">
              <p:embed/>
            </p:oleObj>
          </a:graphicData>
        </a:graphic>
      </p:graphicFrame>
      <p:graphicFrame>
        <p:nvGraphicFramePr>
          <p:cNvPr id="762884" name="Object 4"/>
          <p:cNvGraphicFramePr>
            <a:graphicFrameLocks noChangeAspect="1"/>
          </p:cNvGraphicFramePr>
          <p:nvPr/>
        </p:nvGraphicFramePr>
        <p:xfrm>
          <a:off x="322262" y="1758950"/>
          <a:ext cx="8550805" cy="2013622"/>
        </p:xfrm>
        <a:graphic>
          <a:graphicData uri="http://schemas.openxmlformats.org/presentationml/2006/ole">
            <p:oleObj spid="_x0000_s762884" name="Drawing" r:id="rId4" imgW="9182160" imgH="21564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0758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Methoden van prijsstelling</a:t>
            </a:r>
          </a:p>
        </p:txBody>
      </p:sp>
      <p:sp>
        <p:nvSpPr>
          <p:cNvPr id="7075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7075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707590" name="Object 6"/>
          <p:cNvGraphicFramePr>
            <a:graphicFrameLocks noChangeAspect="1"/>
          </p:cNvGraphicFramePr>
          <p:nvPr/>
        </p:nvGraphicFramePr>
        <p:xfrm>
          <a:off x="112713" y="6388100"/>
          <a:ext cx="419100" cy="312738"/>
        </p:xfrm>
        <a:graphic>
          <a:graphicData uri="http://schemas.openxmlformats.org/presentationml/2006/ole">
            <p:oleObj spid="_x0000_s707590" name="Drawing" r:id="rId3" imgW="419040" imgH="312480" progId="Presentations.Drawing.18">
              <p:embed/>
            </p:oleObj>
          </a:graphicData>
        </a:graphic>
      </p:graphicFrame>
      <p:graphicFrame>
        <p:nvGraphicFramePr>
          <p:cNvPr id="707593" name="Object 9"/>
          <p:cNvGraphicFramePr>
            <a:graphicFrameLocks noChangeAspect="1"/>
          </p:cNvGraphicFramePr>
          <p:nvPr/>
        </p:nvGraphicFramePr>
        <p:xfrm>
          <a:off x="322263" y="1758951"/>
          <a:ext cx="7982545" cy="4042759"/>
        </p:xfrm>
        <a:graphic>
          <a:graphicData uri="http://schemas.openxmlformats.org/presentationml/2006/ole">
            <p:oleObj spid="_x0000_s707593" name="Drawing" r:id="rId4" imgW="8984160" imgH="4549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547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smtClean="0">
              <a:solidFill>
                <a:srgbClr val="000099"/>
              </a:solidFill>
              <a:latin typeface="Tahoma" pitchFamily="34" charset="0"/>
            </a:endParaRPr>
          </a:p>
          <a:p>
            <a:endParaRPr lang="en-US" b="1" dirty="0">
              <a:solidFill>
                <a:srgbClr val="000099"/>
              </a:solidFill>
              <a:latin typeface="Tahoma" pitchFamily="34" charset="0"/>
            </a:endParaRPr>
          </a:p>
        </p:txBody>
      </p:sp>
      <p:sp>
        <p:nvSpPr>
          <p:cNvPr id="745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5477" name="Object 5"/>
          <p:cNvGraphicFramePr>
            <a:graphicFrameLocks noChangeAspect="1"/>
          </p:cNvGraphicFramePr>
          <p:nvPr/>
        </p:nvGraphicFramePr>
        <p:xfrm>
          <a:off x="112713" y="6388100"/>
          <a:ext cx="419100" cy="312738"/>
        </p:xfrm>
        <a:graphic>
          <a:graphicData uri="http://schemas.openxmlformats.org/presentationml/2006/ole">
            <p:oleObj spid="_x0000_s763906" name="Drawing" r:id="rId3" imgW="419040" imgH="312480" progId="Presentations.Drawing.18">
              <p:embed/>
            </p:oleObj>
          </a:graphicData>
        </a:graphic>
      </p:graphicFrame>
      <p:graphicFrame>
        <p:nvGraphicFramePr>
          <p:cNvPr id="763908" name="Object 4"/>
          <p:cNvGraphicFramePr>
            <a:graphicFrameLocks noChangeAspect="1"/>
          </p:cNvGraphicFramePr>
          <p:nvPr/>
        </p:nvGraphicFramePr>
        <p:xfrm>
          <a:off x="322262" y="1758950"/>
          <a:ext cx="8558307" cy="4286250"/>
        </p:xfrm>
        <a:graphic>
          <a:graphicData uri="http://schemas.openxmlformats.org/presentationml/2006/ole">
            <p:oleObj spid="_x0000_s763908" name="Drawing" r:id="rId4" imgW="9182160" imgH="4595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547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Prijsstrategieën</a:t>
            </a:r>
            <a:r>
              <a:rPr lang="en-US" b="1" dirty="0" smtClean="0">
                <a:latin typeface="Tahoma" pitchFamily="34" charset="0"/>
              </a:rPr>
              <a:t> en </a:t>
            </a:r>
            <a:r>
              <a:rPr lang="en-US" b="1" dirty="0" err="1" smtClean="0">
                <a:latin typeface="Tahoma" pitchFamily="34" charset="0"/>
              </a:rPr>
              <a:t>operationele</a:t>
            </a:r>
            <a:r>
              <a:rPr lang="en-US" b="1" dirty="0" smtClean="0">
                <a:latin typeface="Tahoma" pitchFamily="34" charset="0"/>
              </a:rPr>
              <a:t> </a:t>
            </a:r>
            <a:r>
              <a:rPr lang="en-US" b="1" dirty="0" err="1" smtClean="0">
                <a:latin typeface="Tahoma" pitchFamily="34" charset="0"/>
              </a:rPr>
              <a:t>aspecten</a:t>
            </a:r>
            <a:endParaRPr lang="en-US" b="1" dirty="0" smtClean="0">
              <a:solidFill>
                <a:srgbClr val="000099"/>
              </a:solidFill>
              <a:latin typeface="Tahoma" pitchFamily="34" charset="0"/>
            </a:endParaRPr>
          </a:p>
          <a:p>
            <a:endParaRPr lang="en-US" b="1" dirty="0">
              <a:solidFill>
                <a:srgbClr val="000099"/>
              </a:solidFill>
              <a:latin typeface="Tahoma" pitchFamily="34" charset="0"/>
            </a:endParaRPr>
          </a:p>
        </p:txBody>
      </p:sp>
      <p:sp>
        <p:nvSpPr>
          <p:cNvPr id="745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5477" name="Object 5"/>
          <p:cNvGraphicFramePr>
            <a:graphicFrameLocks noChangeAspect="1"/>
          </p:cNvGraphicFramePr>
          <p:nvPr/>
        </p:nvGraphicFramePr>
        <p:xfrm>
          <a:off x="112713" y="6388100"/>
          <a:ext cx="419100" cy="312738"/>
        </p:xfrm>
        <a:graphic>
          <a:graphicData uri="http://schemas.openxmlformats.org/presentationml/2006/ole">
            <p:oleObj spid="_x0000_s764930" name="Drawing" r:id="rId3" imgW="419040" imgH="312480" progId="Presentations.Drawing.18">
              <p:embed/>
            </p:oleObj>
          </a:graphicData>
        </a:graphic>
      </p:graphicFrame>
      <p:graphicFrame>
        <p:nvGraphicFramePr>
          <p:cNvPr id="764932" name="Object 4"/>
          <p:cNvGraphicFramePr>
            <a:graphicFrameLocks noChangeAspect="1"/>
          </p:cNvGraphicFramePr>
          <p:nvPr/>
        </p:nvGraphicFramePr>
        <p:xfrm>
          <a:off x="322263" y="1758950"/>
          <a:ext cx="8532902" cy="3778250"/>
        </p:xfrm>
        <a:graphic>
          <a:graphicData uri="http://schemas.openxmlformats.org/presentationml/2006/ole">
            <p:oleObj spid="_x0000_s764932" name="Drawing" r:id="rId4" imgW="9182160" imgH="4061520" progId="Presentations.Drawing.18">
              <p:embed/>
            </p:oleObj>
          </a:graphicData>
        </a:graphic>
      </p:graphicFrame>
      <p:graphicFrame>
        <p:nvGraphicFramePr>
          <p:cNvPr id="764933" name="Object 5"/>
          <p:cNvGraphicFramePr>
            <a:graphicFrameLocks noChangeAspect="1"/>
          </p:cNvGraphicFramePr>
          <p:nvPr/>
        </p:nvGraphicFramePr>
        <p:xfrm>
          <a:off x="4135803" y="2319865"/>
          <a:ext cx="4788063" cy="4146549"/>
        </p:xfrm>
        <a:graphic>
          <a:graphicData uri="http://schemas.openxmlformats.org/presentationml/2006/ole">
            <p:oleObj spid="_x0000_s764933" name="Drawing" r:id="rId5" imgW="5059800" imgH="4381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495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Kortingenbeleid</a:t>
            </a:r>
            <a:endParaRPr lang="en-US" b="1">
              <a:solidFill>
                <a:srgbClr val="000099"/>
              </a:solidFill>
              <a:latin typeface="Tahoma" pitchFamily="34" charset="0"/>
            </a:endParaRPr>
          </a:p>
        </p:txBody>
      </p:sp>
      <p:sp>
        <p:nvSpPr>
          <p:cNvPr id="7495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49573" name="Object 5"/>
          <p:cNvGraphicFramePr>
            <a:graphicFrameLocks noChangeAspect="1"/>
          </p:cNvGraphicFramePr>
          <p:nvPr/>
        </p:nvGraphicFramePr>
        <p:xfrm>
          <a:off x="112713" y="6388100"/>
          <a:ext cx="419100" cy="312738"/>
        </p:xfrm>
        <a:graphic>
          <a:graphicData uri="http://schemas.openxmlformats.org/presentationml/2006/ole">
            <p:oleObj spid="_x0000_s749573" name="Drawing" r:id="rId3" imgW="419040" imgH="312480" progId="Presentations.Drawing.18">
              <p:embed/>
            </p:oleObj>
          </a:graphicData>
        </a:graphic>
      </p:graphicFrame>
      <p:graphicFrame>
        <p:nvGraphicFramePr>
          <p:cNvPr id="749575" name="Object 7"/>
          <p:cNvGraphicFramePr>
            <a:graphicFrameLocks noChangeAspect="1"/>
          </p:cNvGraphicFramePr>
          <p:nvPr/>
        </p:nvGraphicFramePr>
        <p:xfrm>
          <a:off x="2149475" y="2209800"/>
          <a:ext cx="4870450" cy="3641725"/>
        </p:xfrm>
        <a:graphic>
          <a:graphicData uri="http://schemas.openxmlformats.org/presentationml/2006/ole">
            <p:oleObj spid="_x0000_s749575" name="Drawing" r:id="rId4" imgW="5200200" imgH="3888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5059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Kortingenbeleid</a:t>
            </a:r>
            <a:endParaRPr lang="en-US" b="1">
              <a:solidFill>
                <a:srgbClr val="000099"/>
              </a:solidFill>
              <a:latin typeface="Tahoma" pitchFamily="34" charset="0"/>
            </a:endParaRPr>
          </a:p>
        </p:txBody>
      </p:sp>
      <p:sp>
        <p:nvSpPr>
          <p:cNvPr id="7505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50597" name="Object 5"/>
          <p:cNvGraphicFramePr>
            <a:graphicFrameLocks noChangeAspect="1"/>
          </p:cNvGraphicFramePr>
          <p:nvPr/>
        </p:nvGraphicFramePr>
        <p:xfrm>
          <a:off x="112713" y="6388100"/>
          <a:ext cx="419100" cy="312738"/>
        </p:xfrm>
        <a:graphic>
          <a:graphicData uri="http://schemas.openxmlformats.org/presentationml/2006/ole">
            <p:oleObj spid="_x0000_s750597" name="Drawing" r:id="rId3" imgW="419040" imgH="312480" progId="Presentations.Drawing.18">
              <p:embed/>
            </p:oleObj>
          </a:graphicData>
        </a:graphic>
      </p:graphicFrame>
      <p:graphicFrame>
        <p:nvGraphicFramePr>
          <p:cNvPr id="750599" name="Object 7"/>
          <p:cNvGraphicFramePr>
            <a:graphicFrameLocks noChangeAspect="1"/>
          </p:cNvGraphicFramePr>
          <p:nvPr/>
        </p:nvGraphicFramePr>
        <p:xfrm>
          <a:off x="322263" y="1758950"/>
          <a:ext cx="8439150" cy="2922588"/>
        </p:xfrm>
        <a:graphic>
          <a:graphicData uri="http://schemas.openxmlformats.org/presentationml/2006/ole">
            <p:oleObj spid="_x0000_s750599" name="Drawing" r:id="rId4" imgW="9088200" imgH="3148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5161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Kortingenbeleid</a:t>
            </a:r>
            <a:endParaRPr lang="en-US" b="1">
              <a:solidFill>
                <a:srgbClr val="000099"/>
              </a:solidFill>
              <a:latin typeface="Tahoma" pitchFamily="34" charset="0"/>
            </a:endParaRPr>
          </a:p>
        </p:txBody>
      </p:sp>
      <p:sp>
        <p:nvSpPr>
          <p:cNvPr id="7516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51621" name="Object 5"/>
          <p:cNvGraphicFramePr>
            <a:graphicFrameLocks noChangeAspect="1"/>
          </p:cNvGraphicFramePr>
          <p:nvPr/>
        </p:nvGraphicFramePr>
        <p:xfrm>
          <a:off x="112713" y="6388100"/>
          <a:ext cx="419100" cy="312738"/>
        </p:xfrm>
        <a:graphic>
          <a:graphicData uri="http://schemas.openxmlformats.org/presentationml/2006/ole">
            <p:oleObj spid="_x0000_s751621" name="Drawing" r:id="rId3" imgW="419040" imgH="312480" progId="Presentations.Drawing.18">
              <p:embed/>
            </p:oleObj>
          </a:graphicData>
        </a:graphic>
      </p:graphicFrame>
      <p:graphicFrame>
        <p:nvGraphicFramePr>
          <p:cNvPr id="751623" name="Object 7"/>
          <p:cNvGraphicFramePr>
            <a:graphicFrameLocks noChangeAspect="1"/>
          </p:cNvGraphicFramePr>
          <p:nvPr/>
        </p:nvGraphicFramePr>
        <p:xfrm>
          <a:off x="322263" y="1758950"/>
          <a:ext cx="8456612" cy="2603500"/>
        </p:xfrm>
        <a:graphic>
          <a:graphicData uri="http://schemas.openxmlformats.org/presentationml/2006/ole">
            <p:oleObj spid="_x0000_s751623" name="Drawing" r:id="rId4" imgW="9088200" imgH="2799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5264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Kortingenbeleid</a:t>
            </a:r>
            <a:endParaRPr lang="en-US" b="1">
              <a:solidFill>
                <a:srgbClr val="000099"/>
              </a:solidFill>
              <a:latin typeface="Tahoma" pitchFamily="34" charset="0"/>
            </a:endParaRPr>
          </a:p>
        </p:txBody>
      </p:sp>
      <p:sp>
        <p:nvSpPr>
          <p:cNvPr id="7526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52645" name="Object 5"/>
          <p:cNvGraphicFramePr>
            <a:graphicFrameLocks noChangeAspect="1"/>
          </p:cNvGraphicFramePr>
          <p:nvPr/>
        </p:nvGraphicFramePr>
        <p:xfrm>
          <a:off x="112713" y="6388100"/>
          <a:ext cx="419100" cy="312738"/>
        </p:xfrm>
        <a:graphic>
          <a:graphicData uri="http://schemas.openxmlformats.org/presentationml/2006/ole">
            <p:oleObj spid="_x0000_s752645" name="Drawing" r:id="rId3" imgW="419040" imgH="312480" progId="Presentations.Drawing.18">
              <p:embed/>
            </p:oleObj>
          </a:graphicData>
        </a:graphic>
      </p:graphicFrame>
      <p:graphicFrame>
        <p:nvGraphicFramePr>
          <p:cNvPr id="752647" name="Object 7"/>
          <p:cNvGraphicFramePr>
            <a:graphicFrameLocks noChangeAspect="1"/>
          </p:cNvGraphicFramePr>
          <p:nvPr/>
        </p:nvGraphicFramePr>
        <p:xfrm>
          <a:off x="322263" y="1758950"/>
          <a:ext cx="8467725" cy="3889375"/>
        </p:xfrm>
        <a:graphic>
          <a:graphicData uri="http://schemas.openxmlformats.org/presentationml/2006/ole">
            <p:oleObj spid="_x0000_s752647" name="Drawing" r:id="rId4" imgW="9072360" imgH="4166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5366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Kortingenbeleid</a:t>
            </a:r>
            <a:endParaRPr lang="en-US" b="1">
              <a:solidFill>
                <a:srgbClr val="000099"/>
              </a:solidFill>
              <a:latin typeface="Tahoma" pitchFamily="34" charset="0"/>
            </a:endParaRPr>
          </a:p>
        </p:txBody>
      </p:sp>
      <p:sp>
        <p:nvSpPr>
          <p:cNvPr id="7536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53669" name="Object 5"/>
          <p:cNvGraphicFramePr>
            <a:graphicFrameLocks noChangeAspect="1"/>
          </p:cNvGraphicFramePr>
          <p:nvPr/>
        </p:nvGraphicFramePr>
        <p:xfrm>
          <a:off x="112713" y="6388100"/>
          <a:ext cx="419100" cy="312738"/>
        </p:xfrm>
        <a:graphic>
          <a:graphicData uri="http://schemas.openxmlformats.org/presentationml/2006/ole">
            <p:oleObj spid="_x0000_s753669" name="Drawing" r:id="rId3" imgW="419040" imgH="312480" progId="Presentations.Drawing.18">
              <p:embed/>
            </p:oleObj>
          </a:graphicData>
        </a:graphic>
      </p:graphicFrame>
      <p:graphicFrame>
        <p:nvGraphicFramePr>
          <p:cNvPr id="753671" name="Object 7"/>
          <p:cNvGraphicFramePr>
            <a:graphicFrameLocks noChangeAspect="1"/>
          </p:cNvGraphicFramePr>
          <p:nvPr/>
        </p:nvGraphicFramePr>
        <p:xfrm>
          <a:off x="322263" y="1758950"/>
          <a:ext cx="8464550" cy="4524375"/>
        </p:xfrm>
        <a:graphic>
          <a:graphicData uri="http://schemas.openxmlformats.org/presentationml/2006/ole">
            <p:oleObj spid="_x0000_s753671" name="Drawing" r:id="rId4" imgW="9072360" imgH="4850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5469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Kortingenbeleid</a:t>
            </a:r>
            <a:endParaRPr lang="en-US" b="1">
              <a:solidFill>
                <a:srgbClr val="000099"/>
              </a:solidFill>
              <a:latin typeface="Tahoma" pitchFamily="34" charset="0"/>
            </a:endParaRPr>
          </a:p>
        </p:txBody>
      </p:sp>
      <p:sp>
        <p:nvSpPr>
          <p:cNvPr id="7546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54693" name="Object 5"/>
          <p:cNvGraphicFramePr>
            <a:graphicFrameLocks noChangeAspect="1"/>
          </p:cNvGraphicFramePr>
          <p:nvPr/>
        </p:nvGraphicFramePr>
        <p:xfrm>
          <a:off x="112713" y="6388100"/>
          <a:ext cx="419100" cy="312738"/>
        </p:xfrm>
        <a:graphic>
          <a:graphicData uri="http://schemas.openxmlformats.org/presentationml/2006/ole">
            <p:oleObj spid="_x0000_s754693" name="Drawing" r:id="rId3" imgW="419040" imgH="312480" progId="Presentations.Drawing.18">
              <p:embed/>
            </p:oleObj>
          </a:graphicData>
        </a:graphic>
      </p:graphicFrame>
      <p:graphicFrame>
        <p:nvGraphicFramePr>
          <p:cNvPr id="754695" name="Object 7"/>
          <p:cNvGraphicFramePr>
            <a:graphicFrameLocks noChangeAspect="1"/>
          </p:cNvGraphicFramePr>
          <p:nvPr/>
        </p:nvGraphicFramePr>
        <p:xfrm>
          <a:off x="322263" y="1758950"/>
          <a:ext cx="8472487" cy="2306638"/>
        </p:xfrm>
        <a:graphic>
          <a:graphicData uri="http://schemas.openxmlformats.org/presentationml/2006/ole">
            <p:oleObj spid="_x0000_s754695" name="Drawing" r:id="rId4" imgW="9056520" imgH="2464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5571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Kortingenbeleid</a:t>
            </a:r>
            <a:endParaRPr lang="en-US" b="1">
              <a:solidFill>
                <a:srgbClr val="000099"/>
              </a:solidFill>
              <a:latin typeface="Tahoma" pitchFamily="34" charset="0"/>
            </a:endParaRPr>
          </a:p>
        </p:txBody>
      </p:sp>
      <p:sp>
        <p:nvSpPr>
          <p:cNvPr id="7557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55717" name="Object 5"/>
          <p:cNvGraphicFramePr>
            <a:graphicFrameLocks noChangeAspect="1"/>
          </p:cNvGraphicFramePr>
          <p:nvPr/>
        </p:nvGraphicFramePr>
        <p:xfrm>
          <a:off x="112713" y="6388100"/>
          <a:ext cx="419100" cy="312738"/>
        </p:xfrm>
        <a:graphic>
          <a:graphicData uri="http://schemas.openxmlformats.org/presentationml/2006/ole">
            <p:oleObj spid="_x0000_s755717" name="Drawing" r:id="rId3" imgW="419040" imgH="312480" progId="Presentations.Drawing.18">
              <p:embed/>
            </p:oleObj>
          </a:graphicData>
        </a:graphic>
      </p:graphicFrame>
      <p:graphicFrame>
        <p:nvGraphicFramePr>
          <p:cNvPr id="755719" name="Object 7"/>
          <p:cNvGraphicFramePr>
            <a:graphicFrameLocks noChangeAspect="1"/>
          </p:cNvGraphicFramePr>
          <p:nvPr/>
        </p:nvGraphicFramePr>
        <p:xfrm>
          <a:off x="322263" y="1758950"/>
          <a:ext cx="8464550" cy="4505325"/>
        </p:xfrm>
        <a:graphic>
          <a:graphicData uri="http://schemas.openxmlformats.org/presentationml/2006/ole">
            <p:oleObj spid="_x0000_s755719" name="Drawing" r:id="rId4" imgW="9112320" imgH="4850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5571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Relevante</a:t>
            </a:r>
            <a:r>
              <a:rPr lang="en-US" b="1" dirty="0" smtClean="0">
                <a:latin typeface="Tahoma" pitchFamily="34" charset="0"/>
              </a:rPr>
              <a:t> wet- en </a:t>
            </a:r>
            <a:r>
              <a:rPr lang="en-US" b="1" dirty="0" err="1" smtClean="0">
                <a:latin typeface="Tahoma" pitchFamily="34" charset="0"/>
              </a:rPr>
              <a:t>regelgeving</a:t>
            </a:r>
            <a:endParaRPr lang="en-US" b="1" dirty="0">
              <a:solidFill>
                <a:srgbClr val="000099"/>
              </a:solidFill>
              <a:latin typeface="Tahoma" pitchFamily="34" charset="0"/>
            </a:endParaRPr>
          </a:p>
        </p:txBody>
      </p:sp>
      <p:sp>
        <p:nvSpPr>
          <p:cNvPr id="7557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55717" name="Object 5"/>
          <p:cNvGraphicFramePr>
            <a:graphicFrameLocks noChangeAspect="1"/>
          </p:cNvGraphicFramePr>
          <p:nvPr/>
        </p:nvGraphicFramePr>
        <p:xfrm>
          <a:off x="112713" y="6388100"/>
          <a:ext cx="419100" cy="312738"/>
        </p:xfrm>
        <a:graphic>
          <a:graphicData uri="http://schemas.openxmlformats.org/presentationml/2006/ole">
            <p:oleObj spid="_x0000_s765954" name="Drawing" r:id="rId3" imgW="419040" imgH="312480" progId="Presentations.Drawing.18">
              <p:embed/>
            </p:oleObj>
          </a:graphicData>
        </a:graphic>
      </p:graphicFrame>
      <p:graphicFrame>
        <p:nvGraphicFramePr>
          <p:cNvPr id="765956" name="Object 4"/>
          <p:cNvGraphicFramePr>
            <a:graphicFrameLocks noChangeAspect="1"/>
          </p:cNvGraphicFramePr>
          <p:nvPr/>
        </p:nvGraphicFramePr>
        <p:xfrm>
          <a:off x="322262" y="1758949"/>
          <a:ext cx="8639681" cy="4201584"/>
        </p:xfrm>
        <a:graphic>
          <a:graphicData uri="http://schemas.openxmlformats.org/presentationml/2006/ole">
            <p:oleObj spid="_x0000_s765956" name="Drawing" r:id="rId4" imgW="9456480" imgH="4595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0861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Methoden van prijsstelling</a:t>
            </a:r>
          </a:p>
        </p:txBody>
      </p:sp>
      <p:sp>
        <p:nvSpPr>
          <p:cNvPr id="7086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7086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708614" name="Object 6"/>
          <p:cNvGraphicFramePr>
            <a:graphicFrameLocks noChangeAspect="1"/>
          </p:cNvGraphicFramePr>
          <p:nvPr/>
        </p:nvGraphicFramePr>
        <p:xfrm>
          <a:off x="112713" y="6388100"/>
          <a:ext cx="419100" cy="312738"/>
        </p:xfrm>
        <a:graphic>
          <a:graphicData uri="http://schemas.openxmlformats.org/presentationml/2006/ole">
            <p:oleObj spid="_x0000_s708614" name="Drawing" r:id="rId3" imgW="419040" imgH="312480" progId="Presentations.Drawing.18">
              <p:embed/>
            </p:oleObj>
          </a:graphicData>
        </a:graphic>
      </p:graphicFrame>
      <p:graphicFrame>
        <p:nvGraphicFramePr>
          <p:cNvPr id="708616" name="Object 8"/>
          <p:cNvGraphicFramePr>
            <a:graphicFrameLocks noChangeAspect="1"/>
          </p:cNvGraphicFramePr>
          <p:nvPr/>
        </p:nvGraphicFramePr>
        <p:xfrm>
          <a:off x="322263" y="1758950"/>
          <a:ext cx="8477250" cy="2640013"/>
        </p:xfrm>
        <a:graphic>
          <a:graphicData uri="http://schemas.openxmlformats.org/presentationml/2006/ole">
            <p:oleObj spid="_x0000_s708616" name="Drawing" r:id="rId4" imgW="8984880" imgH="2799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5571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Relevante</a:t>
            </a:r>
            <a:r>
              <a:rPr lang="en-US" b="1" dirty="0" smtClean="0">
                <a:latin typeface="Tahoma" pitchFamily="34" charset="0"/>
              </a:rPr>
              <a:t> wet- en </a:t>
            </a:r>
            <a:r>
              <a:rPr lang="en-US" b="1" dirty="0" err="1" smtClean="0">
                <a:latin typeface="Tahoma" pitchFamily="34" charset="0"/>
              </a:rPr>
              <a:t>regelgeving</a:t>
            </a:r>
            <a:endParaRPr lang="en-US" b="1" dirty="0">
              <a:solidFill>
                <a:srgbClr val="000099"/>
              </a:solidFill>
              <a:latin typeface="Tahoma" pitchFamily="34" charset="0"/>
            </a:endParaRPr>
          </a:p>
        </p:txBody>
      </p:sp>
      <p:sp>
        <p:nvSpPr>
          <p:cNvPr id="7557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55717" name="Object 5"/>
          <p:cNvGraphicFramePr>
            <a:graphicFrameLocks noChangeAspect="1"/>
          </p:cNvGraphicFramePr>
          <p:nvPr/>
        </p:nvGraphicFramePr>
        <p:xfrm>
          <a:off x="112713" y="6388100"/>
          <a:ext cx="419100" cy="312738"/>
        </p:xfrm>
        <a:graphic>
          <a:graphicData uri="http://schemas.openxmlformats.org/presentationml/2006/ole">
            <p:oleObj spid="_x0000_s766978" name="Drawing" r:id="rId3" imgW="419040" imgH="312480" progId="Presentations.Drawing.18">
              <p:embed/>
            </p:oleObj>
          </a:graphicData>
        </a:graphic>
      </p:graphicFrame>
      <p:graphicFrame>
        <p:nvGraphicFramePr>
          <p:cNvPr id="766980" name="Object 4"/>
          <p:cNvGraphicFramePr>
            <a:graphicFrameLocks noChangeAspect="1"/>
          </p:cNvGraphicFramePr>
          <p:nvPr/>
        </p:nvGraphicFramePr>
        <p:xfrm>
          <a:off x="322262" y="1758949"/>
          <a:ext cx="8576941" cy="4167717"/>
        </p:xfrm>
        <a:graphic>
          <a:graphicData uri="http://schemas.openxmlformats.org/presentationml/2006/ole">
            <p:oleObj spid="_x0000_s766980" name="Drawing" r:id="rId4" imgW="9464040" imgH="4595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0963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Methoden van prijsstelling</a:t>
            </a:r>
          </a:p>
        </p:txBody>
      </p:sp>
      <p:sp>
        <p:nvSpPr>
          <p:cNvPr id="7096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7096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709638" name="Object 6"/>
          <p:cNvGraphicFramePr>
            <a:graphicFrameLocks noChangeAspect="1"/>
          </p:cNvGraphicFramePr>
          <p:nvPr/>
        </p:nvGraphicFramePr>
        <p:xfrm>
          <a:off x="112713" y="6388100"/>
          <a:ext cx="419100" cy="312738"/>
        </p:xfrm>
        <a:graphic>
          <a:graphicData uri="http://schemas.openxmlformats.org/presentationml/2006/ole">
            <p:oleObj spid="_x0000_s709638" name="Drawing" r:id="rId3" imgW="419040" imgH="312480" progId="Presentations.Drawing.18">
              <p:embed/>
            </p:oleObj>
          </a:graphicData>
        </a:graphic>
      </p:graphicFrame>
      <p:graphicFrame>
        <p:nvGraphicFramePr>
          <p:cNvPr id="709640" name="Object 8"/>
          <p:cNvGraphicFramePr>
            <a:graphicFrameLocks noChangeAspect="1"/>
          </p:cNvGraphicFramePr>
          <p:nvPr/>
        </p:nvGraphicFramePr>
        <p:xfrm>
          <a:off x="322263" y="1758950"/>
          <a:ext cx="8520112" cy="1366838"/>
        </p:xfrm>
        <a:graphic>
          <a:graphicData uri="http://schemas.openxmlformats.org/presentationml/2006/ole">
            <p:oleObj spid="_x0000_s709640" name="Drawing" r:id="rId4" imgW="8976960" imgH="1439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0963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Methoden van prijsstelling</a:t>
            </a:r>
          </a:p>
        </p:txBody>
      </p:sp>
      <p:sp>
        <p:nvSpPr>
          <p:cNvPr id="7096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7096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709638" name="Object 6"/>
          <p:cNvGraphicFramePr>
            <a:graphicFrameLocks noChangeAspect="1"/>
          </p:cNvGraphicFramePr>
          <p:nvPr/>
        </p:nvGraphicFramePr>
        <p:xfrm>
          <a:off x="112713" y="6388100"/>
          <a:ext cx="419100" cy="312738"/>
        </p:xfrm>
        <a:graphic>
          <a:graphicData uri="http://schemas.openxmlformats.org/presentationml/2006/ole">
            <p:oleObj spid="_x0000_s768002" name="Drawing" r:id="rId3" imgW="419040" imgH="312480" progId="Presentations.Drawing.18">
              <p:embed/>
            </p:oleObj>
          </a:graphicData>
        </a:graphic>
      </p:graphicFrame>
      <p:graphicFrame>
        <p:nvGraphicFramePr>
          <p:cNvPr id="768004" name="Object 4"/>
          <p:cNvGraphicFramePr>
            <a:graphicFrameLocks noChangeAspect="1"/>
          </p:cNvGraphicFramePr>
          <p:nvPr/>
        </p:nvGraphicFramePr>
        <p:xfrm>
          <a:off x="322263" y="1758950"/>
          <a:ext cx="8296531" cy="3885105"/>
        </p:xfrm>
        <a:graphic>
          <a:graphicData uri="http://schemas.openxmlformats.org/presentationml/2006/ole">
            <p:oleObj spid="_x0000_s768004" name="Drawing" r:id="rId4" imgW="8984160" imgH="42062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PRIJSBELEID</a:t>
            </a:r>
          </a:p>
        </p:txBody>
      </p:sp>
      <p:sp>
        <p:nvSpPr>
          <p:cNvPr id="710659" name="Rectangle 3"/>
          <p:cNvSpPr>
            <a:spLocks noGrp="1" noChangeArrowheads="1"/>
          </p:cNvSpPr>
          <p:nvPr>
            <p:ph type="subTitle" idx="1"/>
          </p:nvPr>
        </p:nvSpPr>
        <p:spPr>
          <a:xfrm>
            <a:off x="0" y="1066800"/>
            <a:ext cx="9144000" cy="609600"/>
          </a:xfrm>
        </p:spPr>
        <p:txBody>
          <a:bodyPr/>
          <a:lstStyle/>
          <a:p>
            <a:r>
              <a:rPr lang="en-US" b="1">
                <a:solidFill>
                  <a:srgbClr val="0000FF"/>
                </a:solidFill>
                <a:latin typeface="Tahoma" pitchFamily="34" charset="0"/>
              </a:rPr>
              <a:t>Kostengeoriënteerde prijsstelling</a:t>
            </a:r>
          </a:p>
        </p:txBody>
      </p:sp>
      <p:sp>
        <p:nvSpPr>
          <p:cNvPr id="7106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710662" name="Object 6"/>
          <p:cNvGraphicFramePr>
            <a:graphicFrameLocks noChangeAspect="1"/>
          </p:cNvGraphicFramePr>
          <p:nvPr/>
        </p:nvGraphicFramePr>
        <p:xfrm>
          <a:off x="112713" y="6388100"/>
          <a:ext cx="419100" cy="312738"/>
        </p:xfrm>
        <a:graphic>
          <a:graphicData uri="http://schemas.openxmlformats.org/presentationml/2006/ole">
            <p:oleObj spid="_x0000_s710662" name="Drawing" r:id="rId3" imgW="419040" imgH="312480" progId="Presentations.Drawing.18">
              <p:embed/>
            </p:oleObj>
          </a:graphicData>
        </a:graphic>
      </p:graphicFrame>
      <p:graphicFrame>
        <p:nvGraphicFramePr>
          <p:cNvPr id="710664" name="Object 8"/>
          <p:cNvGraphicFramePr>
            <a:graphicFrameLocks noChangeAspect="1"/>
          </p:cNvGraphicFramePr>
          <p:nvPr/>
        </p:nvGraphicFramePr>
        <p:xfrm>
          <a:off x="322263" y="1758950"/>
          <a:ext cx="8477250" cy="3978275"/>
        </p:xfrm>
        <a:graphic>
          <a:graphicData uri="http://schemas.openxmlformats.org/presentationml/2006/ole">
            <p:oleObj spid="_x0000_s710664" name="Drawing" r:id="rId4" imgW="9048600" imgH="4245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2866</TotalTime>
  <Words>214</Words>
  <Application>Microsoft Office PowerPoint</Application>
  <PresentationFormat>On-screen Show (4:3)</PresentationFormat>
  <Paragraphs>119</Paragraphs>
  <Slides>60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Dunes</vt:lpstr>
      <vt:lpstr>Drawing</vt:lpstr>
      <vt:lpstr>Presentations X8 Drawing</vt:lpstr>
      <vt:lpstr>MARKETING / 09B</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lpstr>PRIJSBELEID</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3R_Marketing_09B</dc:title>
  <dc:subject>Prijsbeleid: prijsstellingsmethoden / prijsstrategieën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141</cp:revision>
  <dcterms:created xsi:type="dcterms:W3CDTF">2015-09-06T15:15:23Z</dcterms:created>
  <dcterms:modified xsi:type="dcterms:W3CDTF">2020-02-06T01:23:26Z</dcterms:modified>
  <cp:category>Based on Marketing Nima-A Kernstof by J. Smal / H. Tak, Grondslagen van de Marketing by B. Verhage, Ph. Kotler's Principles of marketing, and various materials by R. Reinhardt.</cp:category>
</cp:coreProperties>
</file>